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4"/>
  </p:notesMasterIdLst>
  <p:sldIdLst>
    <p:sldId id="312" r:id="rId2"/>
    <p:sldId id="257" r:id="rId3"/>
    <p:sldId id="256" r:id="rId4"/>
    <p:sldId id="266" r:id="rId5"/>
    <p:sldId id="263" r:id="rId6"/>
    <p:sldId id="258" r:id="rId7"/>
    <p:sldId id="313" r:id="rId8"/>
    <p:sldId id="275" r:id="rId9"/>
    <p:sldId id="264" r:id="rId10"/>
    <p:sldId id="260" r:id="rId11"/>
    <p:sldId id="259" r:id="rId12"/>
    <p:sldId id="270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DM Sans" panose="020B0604020202020204" charset="0"/>
      <p:regular r:id="rId19"/>
      <p:bold r:id="rId20"/>
      <p:italic r:id="rId21"/>
      <p:boldItalic r:id="rId22"/>
    </p:embeddedFont>
    <p:embeddedFont>
      <p:font typeface="Signika Negative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7845EF-DE4C-4380-B0E9-523BAB90625F}">
  <a:tblStyle styleId="{8A7845EF-DE4C-4380-B0E9-523BAB906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99D1AA-F4A7-42AB-A1CA-2E067B6150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13ce2af5b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86" name="Google Shape;2186;g13ce2af5b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1e961a216f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339" name="Google Shape;2339;g1e961a216f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8" name="Google Shape;2728;g1e972fcefbf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729" name="Google Shape;2729;g1e972fcefbf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974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51" name="Google Shape;2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45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1e972fcefb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582" name="Google Shape;2582;g1e972fcefb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8122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" name="Google Shape;2458;g1e972fcefbf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459" name="Google Shape;2459;g1e972fcefbf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263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3ce2af5b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5" name="Google Shape;2195;g13ce2af5b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3ce2af5b7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195" name="Google Shape;2195;g13ce2af5b7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5652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" name="Google Shape;2970;g1e972fcefbf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971" name="Google Shape;2971;g1e972fcefbf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23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2" name="Google Shape;2542;g1e961a216f1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543" name="Google Shape;2543;g1e961a216f1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869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g1e961a216f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362" name="Google Shape;2362;g1e961a216f1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93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6"/>
          <p:cNvGrpSpPr/>
          <p:nvPr/>
        </p:nvGrpSpPr>
        <p:grpSpPr>
          <a:xfrm flipH="1">
            <a:off x="-16" y="0"/>
            <a:ext cx="722391" cy="5143500"/>
            <a:chOff x="8433034" y="0"/>
            <a:chExt cx="722391" cy="5143500"/>
          </a:xfrm>
        </p:grpSpPr>
        <p:sp>
          <p:nvSpPr>
            <p:cNvPr id="344" name="Google Shape;344;p6"/>
            <p:cNvSpPr/>
            <p:nvPr/>
          </p:nvSpPr>
          <p:spPr>
            <a:xfrm>
              <a:off x="8794225" y="0"/>
              <a:ext cx="3612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433034" y="0"/>
              <a:ext cx="3612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6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47" name="Google Shape;347;p6"/>
          <p:cNvGrpSpPr/>
          <p:nvPr/>
        </p:nvGrpSpPr>
        <p:grpSpPr>
          <a:xfrm>
            <a:off x="8541271" y="2154651"/>
            <a:ext cx="2989067" cy="2988839"/>
            <a:chOff x="5909796" y="935051"/>
            <a:chExt cx="2989067" cy="2988839"/>
          </a:xfrm>
        </p:grpSpPr>
        <p:grpSp>
          <p:nvGrpSpPr>
            <p:cNvPr id="348" name="Google Shape;348;p6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349" name="Google Shape;349;p6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6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" name="Google Shape;352;p6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353" name="Google Shape;353;p6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6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6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6" name="Google Shape;356;p6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357" name="Google Shape;357;p6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6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6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0" name="Google Shape;360;p6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7" name="Google Shape;1817;p25"/>
          <p:cNvGrpSpPr/>
          <p:nvPr/>
        </p:nvGrpSpPr>
        <p:grpSpPr>
          <a:xfrm flipH="1">
            <a:off x="-16" y="0"/>
            <a:ext cx="722391" cy="5143500"/>
            <a:chOff x="8433034" y="0"/>
            <a:chExt cx="722391" cy="5143500"/>
          </a:xfrm>
        </p:grpSpPr>
        <p:sp>
          <p:nvSpPr>
            <p:cNvPr id="1818" name="Google Shape;1818;p25"/>
            <p:cNvSpPr/>
            <p:nvPr/>
          </p:nvSpPr>
          <p:spPr>
            <a:xfrm>
              <a:off x="8794225" y="0"/>
              <a:ext cx="3612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8433034" y="0"/>
              <a:ext cx="3612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0" name="Google Shape;1820;p2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21" name="Google Shape;1821;p25"/>
          <p:cNvSpPr txBox="1">
            <a:spLocks noGrp="1"/>
          </p:cNvSpPr>
          <p:nvPr>
            <p:ph type="subTitle" idx="1"/>
          </p:nvPr>
        </p:nvSpPr>
        <p:spPr>
          <a:xfrm>
            <a:off x="190940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2" name="Google Shape;1822;p25"/>
          <p:cNvSpPr txBox="1">
            <a:spLocks noGrp="1"/>
          </p:cNvSpPr>
          <p:nvPr>
            <p:ph type="subTitle" idx="2"/>
          </p:nvPr>
        </p:nvSpPr>
        <p:spPr>
          <a:xfrm>
            <a:off x="1909400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3" name="Google Shape;1823;p25"/>
          <p:cNvSpPr txBox="1">
            <a:spLocks noGrp="1"/>
          </p:cNvSpPr>
          <p:nvPr>
            <p:ph type="subTitle" idx="3"/>
          </p:nvPr>
        </p:nvSpPr>
        <p:spPr>
          <a:xfrm>
            <a:off x="5670350" y="1976600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4" name="Google Shape;1824;p25"/>
          <p:cNvSpPr txBox="1">
            <a:spLocks noGrp="1"/>
          </p:cNvSpPr>
          <p:nvPr>
            <p:ph type="subTitle" idx="4"/>
          </p:nvPr>
        </p:nvSpPr>
        <p:spPr>
          <a:xfrm>
            <a:off x="5670348" y="1715425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5" name="Google Shape;1825;p25"/>
          <p:cNvSpPr txBox="1">
            <a:spLocks noGrp="1"/>
          </p:cNvSpPr>
          <p:nvPr>
            <p:ph type="subTitle" idx="5"/>
          </p:nvPr>
        </p:nvSpPr>
        <p:spPr>
          <a:xfrm>
            <a:off x="190940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6" name="Google Shape;1826;p25"/>
          <p:cNvSpPr txBox="1">
            <a:spLocks noGrp="1"/>
          </p:cNvSpPr>
          <p:nvPr>
            <p:ph type="subTitle" idx="6"/>
          </p:nvPr>
        </p:nvSpPr>
        <p:spPr>
          <a:xfrm>
            <a:off x="1909400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827" name="Google Shape;1827;p25"/>
          <p:cNvSpPr txBox="1">
            <a:spLocks noGrp="1"/>
          </p:cNvSpPr>
          <p:nvPr>
            <p:ph type="subTitle" idx="7"/>
          </p:nvPr>
        </p:nvSpPr>
        <p:spPr>
          <a:xfrm>
            <a:off x="5670350" y="3639575"/>
            <a:ext cx="2265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8" name="Google Shape;1828;p25"/>
          <p:cNvSpPr txBox="1">
            <a:spLocks noGrp="1"/>
          </p:cNvSpPr>
          <p:nvPr>
            <p:ph type="subTitle" idx="8"/>
          </p:nvPr>
        </p:nvSpPr>
        <p:spPr>
          <a:xfrm>
            <a:off x="5670348" y="3378400"/>
            <a:ext cx="22650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grpSp>
        <p:nvGrpSpPr>
          <p:cNvPr id="1829" name="Google Shape;1829;p25"/>
          <p:cNvGrpSpPr/>
          <p:nvPr/>
        </p:nvGrpSpPr>
        <p:grpSpPr>
          <a:xfrm>
            <a:off x="4643196" y="-2569499"/>
            <a:ext cx="2989067" cy="2988839"/>
            <a:chOff x="5909796" y="935051"/>
            <a:chExt cx="2989067" cy="2988839"/>
          </a:xfrm>
        </p:grpSpPr>
        <p:grpSp>
          <p:nvGrpSpPr>
            <p:cNvPr id="1830" name="Google Shape;1830;p25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1831" name="Google Shape;1831;p25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25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25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4" name="Google Shape;1834;p25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1835" name="Google Shape;1835;p25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25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25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8" name="Google Shape;1838;p25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1839" name="Google Shape;1839;p25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25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25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2" name="Google Shape;1842;p25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1843" name="Google Shape;1843;p25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25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25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46" name="Google Shape;1846;p25"/>
          <p:cNvGrpSpPr/>
          <p:nvPr/>
        </p:nvGrpSpPr>
        <p:grpSpPr>
          <a:xfrm>
            <a:off x="8347544" y="3841288"/>
            <a:ext cx="1201592" cy="1065306"/>
            <a:chOff x="4234411" y="4869659"/>
            <a:chExt cx="1201592" cy="1065306"/>
          </a:xfrm>
        </p:grpSpPr>
        <p:sp>
          <p:nvSpPr>
            <p:cNvPr id="1847" name="Google Shape;1847;p25"/>
            <p:cNvSpPr/>
            <p:nvPr/>
          </p:nvSpPr>
          <p:spPr>
            <a:xfrm>
              <a:off x="4334859" y="4956048"/>
              <a:ext cx="998448" cy="864391"/>
            </a:xfrm>
            <a:custGeom>
              <a:avLst/>
              <a:gdLst/>
              <a:ahLst/>
              <a:cxnLst/>
              <a:rect l="l" t="t" r="r" b="b"/>
              <a:pathLst>
                <a:path w="998448" h="864391" extrusionOk="0">
                  <a:moveTo>
                    <a:pt x="480941" y="15026"/>
                  </a:moveTo>
                  <a:cubicBezTo>
                    <a:pt x="388315" y="2461"/>
                    <a:pt x="293500" y="-8296"/>
                    <a:pt x="200778" y="9029"/>
                  </a:cubicBezTo>
                  <a:cubicBezTo>
                    <a:pt x="156702" y="17310"/>
                    <a:pt x="112912" y="32636"/>
                    <a:pt x="75500" y="57766"/>
                  </a:cubicBezTo>
                  <a:cubicBezTo>
                    <a:pt x="56175" y="70807"/>
                    <a:pt x="37421" y="85752"/>
                    <a:pt x="23047" y="104123"/>
                  </a:cubicBezTo>
                  <a:cubicBezTo>
                    <a:pt x="6483" y="125351"/>
                    <a:pt x="200" y="149339"/>
                    <a:pt x="9" y="175992"/>
                  </a:cubicBezTo>
                  <a:cubicBezTo>
                    <a:pt x="-181" y="205120"/>
                    <a:pt x="2580" y="234343"/>
                    <a:pt x="4388" y="263376"/>
                  </a:cubicBezTo>
                  <a:cubicBezTo>
                    <a:pt x="6197" y="292409"/>
                    <a:pt x="7244" y="322774"/>
                    <a:pt x="8387" y="352569"/>
                  </a:cubicBezTo>
                  <a:cubicBezTo>
                    <a:pt x="10481" y="408160"/>
                    <a:pt x="10671" y="464226"/>
                    <a:pt x="18953" y="519436"/>
                  </a:cubicBezTo>
                  <a:cubicBezTo>
                    <a:pt x="33233" y="615197"/>
                    <a:pt x="80831" y="698869"/>
                    <a:pt x="156512" y="759410"/>
                  </a:cubicBezTo>
                  <a:cubicBezTo>
                    <a:pt x="232193" y="819951"/>
                    <a:pt x="329674" y="853648"/>
                    <a:pt x="428202" y="861929"/>
                  </a:cubicBezTo>
                  <a:cubicBezTo>
                    <a:pt x="533680" y="870782"/>
                    <a:pt x="645821" y="855551"/>
                    <a:pt x="745396" y="819665"/>
                  </a:cubicBezTo>
                  <a:cubicBezTo>
                    <a:pt x="837927" y="786349"/>
                    <a:pt x="923889" y="727426"/>
                    <a:pt x="969298" y="637758"/>
                  </a:cubicBezTo>
                  <a:cubicBezTo>
                    <a:pt x="1012231" y="552943"/>
                    <a:pt x="1006234" y="456992"/>
                    <a:pt x="961206" y="374367"/>
                  </a:cubicBezTo>
                  <a:cubicBezTo>
                    <a:pt x="916178" y="291743"/>
                    <a:pt x="843829" y="227394"/>
                    <a:pt x="772718" y="167234"/>
                  </a:cubicBezTo>
                  <a:cubicBezTo>
                    <a:pt x="734544" y="134965"/>
                    <a:pt x="695799" y="102981"/>
                    <a:pt x="654008" y="75472"/>
                  </a:cubicBezTo>
                  <a:cubicBezTo>
                    <a:pt x="612217" y="47962"/>
                    <a:pt x="568331" y="24735"/>
                    <a:pt x="520352" y="15312"/>
                  </a:cubicBezTo>
                  <a:cubicBezTo>
                    <a:pt x="496363" y="10647"/>
                    <a:pt x="472278" y="8077"/>
                    <a:pt x="447908" y="9315"/>
                  </a:cubicBezTo>
                  <a:cubicBezTo>
                    <a:pt x="429535" y="10171"/>
                    <a:pt x="429345" y="38823"/>
                    <a:pt x="447908" y="38062"/>
                  </a:cubicBezTo>
                  <a:cubicBezTo>
                    <a:pt x="542533" y="34540"/>
                    <a:pt x="627162" y="88798"/>
                    <a:pt x="698655" y="145055"/>
                  </a:cubicBezTo>
                  <a:cubicBezTo>
                    <a:pt x="768719" y="200170"/>
                    <a:pt x="838879" y="259569"/>
                    <a:pt x="893426" y="330485"/>
                  </a:cubicBezTo>
                  <a:cubicBezTo>
                    <a:pt x="944166" y="396451"/>
                    <a:pt x="980245" y="478410"/>
                    <a:pt x="962349" y="562843"/>
                  </a:cubicBezTo>
                  <a:cubicBezTo>
                    <a:pt x="943500" y="652226"/>
                    <a:pt x="875910" y="722000"/>
                    <a:pt x="797278" y="763884"/>
                  </a:cubicBezTo>
                  <a:cubicBezTo>
                    <a:pt x="710650" y="809956"/>
                    <a:pt x="607933" y="830421"/>
                    <a:pt x="510547" y="834800"/>
                  </a:cubicBezTo>
                  <a:cubicBezTo>
                    <a:pt x="413161" y="839179"/>
                    <a:pt x="313300" y="823663"/>
                    <a:pt x="227433" y="775307"/>
                  </a:cubicBezTo>
                  <a:cubicBezTo>
                    <a:pt x="153561" y="733709"/>
                    <a:pt x="90255" y="669360"/>
                    <a:pt x="60745" y="588735"/>
                  </a:cubicBezTo>
                  <a:cubicBezTo>
                    <a:pt x="42848" y="539617"/>
                    <a:pt x="37041" y="487453"/>
                    <a:pt x="34280" y="435574"/>
                  </a:cubicBezTo>
                  <a:cubicBezTo>
                    <a:pt x="31519" y="383696"/>
                    <a:pt x="30282" y="326772"/>
                    <a:pt x="30567" y="272609"/>
                  </a:cubicBezTo>
                  <a:cubicBezTo>
                    <a:pt x="30758" y="244719"/>
                    <a:pt x="30377" y="216733"/>
                    <a:pt x="30472" y="188843"/>
                  </a:cubicBezTo>
                  <a:cubicBezTo>
                    <a:pt x="30472" y="164474"/>
                    <a:pt x="33423" y="141628"/>
                    <a:pt x="49416" y="122305"/>
                  </a:cubicBezTo>
                  <a:cubicBezTo>
                    <a:pt x="75690" y="90511"/>
                    <a:pt x="116054" y="67856"/>
                    <a:pt x="154227" y="53768"/>
                  </a:cubicBezTo>
                  <a:cubicBezTo>
                    <a:pt x="236477" y="23498"/>
                    <a:pt x="327294" y="25116"/>
                    <a:pt x="413447" y="31779"/>
                  </a:cubicBezTo>
                  <a:cubicBezTo>
                    <a:pt x="434961" y="33493"/>
                    <a:pt x="456380" y="35587"/>
                    <a:pt x="477895" y="37776"/>
                  </a:cubicBezTo>
                  <a:cubicBezTo>
                    <a:pt x="490937" y="39109"/>
                    <a:pt x="494078" y="16549"/>
                    <a:pt x="481036" y="14740"/>
                  </a:cubicBezTo>
                  <a:lnTo>
                    <a:pt x="481036" y="1474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4496768" y="5066289"/>
              <a:ext cx="659912" cy="607885"/>
            </a:xfrm>
            <a:custGeom>
              <a:avLst/>
              <a:gdLst/>
              <a:ahLst/>
              <a:cxnLst/>
              <a:rect l="l" t="t" r="r" b="b"/>
              <a:pathLst>
                <a:path w="659912" h="607885" extrusionOk="0">
                  <a:moveTo>
                    <a:pt x="395094" y="50139"/>
                  </a:moveTo>
                  <a:cubicBezTo>
                    <a:pt x="322078" y="4258"/>
                    <a:pt x="233070" y="-10687"/>
                    <a:pt x="149011" y="7589"/>
                  </a:cubicBezTo>
                  <a:cubicBezTo>
                    <a:pt x="108077" y="16537"/>
                    <a:pt x="65334" y="33005"/>
                    <a:pt x="32396" y="59277"/>
                  </a:cubicBezTo>
                  <a:cubicBezTo>
                    <a:pt x="-7110" y="90785"/>
                    <a:pt x="-1970" y="136952"/>
                    <a:pt x="4313" y="181787"/>
                  </a:cubicBezTo>
                  <a:cubicBezTo>
                    <a:pt x="17545" y="276310"/>
                    <a:pt x="33062" y="373689"/>
                    <a:pt x="82564" y="457075"/>
                  </a:cubicBezTo>
                  <a:cubicBezTo>
                    <a:pt x="126831" y="531418"/>
                    <a:pt x="195753" y="588627"/>
                    <a:pt x="282667" y="603001"/>
                  </a:cubicBezTo>
                  <a:cubicBezTo>
                    <a:pt x="330360" y="610902"/>
                    <a:pt x="378530" y="608237"/>
                    <a:pt x="426223" y="601954"/>
                  </a:cubicBezTo>
                  <a:cubicBezTo>
                    <a:pt x="473916" y="595671"/>
                    <a:pt x="518468" y="587581"/>
                    <a:pt x="560450" y="566734"/>
                  </a:cubicBezTo>
                  <a:cubicBezTo>
                    <a:pt x="597671" y="548267"/>
                    <a:pt x="630800" y="518282"/>
                    <a:pt x="647935" y="479921"/>
                  </a:cubicBezTo>
                  <a:cubicBezTo>
                    <a:pt x="666308" y="438704"/>
                    <a:pt x="662595" y="395487"/>
                    <a:pt x="643271" y="355413"/>
                  </a:cubicBezTo>
                  <a:cubicBezTo>
                    <a:pt x="622708" y="312672"/>
                    <a:pt x="589389" y="276024"/>
                    <a:pt x="560450" y="238805"/>
                  </a:cubicBezTo>
                  <a:cubicBezTo>
                    <a:pt x="527607" y="196636"/>
                    <a:pt x="494764" y="154372"/>
                    <a:pt x="461826" y="112298"/>
                  </a:cubicBezTo>
                  <a:cubicBezTo>
                    <a:pt x="447166" y="93545"/>
                    <a:pt x="432316" y="74698"/>
                    <a:pt x="414038" y="59372"/>
                  </a:cubicBezTo>
                  <a:cubicBezTo>
                    <a:pt x="395760" y="44047"/>
                    <a:pt x="376150" y="33290"/>
                    <a:pt x="354445" y="24723"/>
                  </a:cubicBezTo>
                  <a:cubicBezTo>
                    <a:pt x="317033" y="9779"/>
                    <a:pt x="275623" y="3877"/>
                    <a:pt x="235545" y="7113"/>
                  </a:cubicBezTo>
                  <a:cubicBezTo>
                    <a:pt x="160435" y="13206"/>
                    <a:pt x="83040" y="51662"/>
                    <a:pt x="50103" y="122674"/>
                  </a:cubicBezTo>
                  <a:cubicBezTo>
                    <a:pt x="20592" y="186355"/>
                    <a:pt x="25923" y="266315"/>
                    <a:pt x="70475" y="321811"/>
                  </a:cubicBezTo>
                  <a:cubicBezTo>
                    <a:pt x="81232" y="335328"/>
                    <a:pt x="94464" y="346179"/>
                    <a:pt x="109315" y="354937"/>
                  </a:cubicBezTo>
                  <a:cubicBezTo>
                    <a:pt x="128735" y="366264"/>
                    <a:pt x="145108" y="337327"/>
                    <a:pt x="126736" y="325047"/>
                  </a:cubicBezTo>
                  <a:cubicBezTo>
                    <a:pt x="77995" y="292492"/>
                    <a:pt x="59622" y="229381"/>
                    <a:pt x="71331" y="173600"/>
                  </a:cubicBezTo>
                  <a:cubicBezTo>
                    <a:pt x="85135" y="107729"/>
                    <a:pt x="137683" y="63085"/>
                    <a:pt x="201465" y="46903"/>
                  </a:cubicBezTo>
                  <a:cubicBezTo>
                    <a:pt x="271243" y="29197"/>
                    <a:pt x="354826" y="44428"/>
                    <a:pt x="406327" y="96877"/>
                  </a:cubicBezTo>
                  <a:cubicBezTo>
                    <a:pt x="438218" y="129432"/>
                    <a:pt x="464873" y="167984"/>
                    <a:pt x="493051" y="203680"/>
                  </a:cubicBezTo>
                  <a:cubicBezTo>
                    <a:pt x="522657" y="241185"/>
                    <a:pt x="552739" y="278309"/>
                    <a:pt x="581679" y="316194"/>
                  </a:cubicBezTo>
                  <a:cubicBezTo>
                    <a:pt x="605097" y="346846"/>
                    <a:pt x="629562" y="382256"/>
                    <a:pt x="630324" y="422331"/>
                  </a:cubicBezTo>
                  <a:cubicBezTo>
                    <a:pt x="631085" y="459265"/>
                    <a:pt x="610142" y="492295"/>
                    <a:pt x="583011" y="515807"/>
                  </a:cubicBezTo>
                  <a:cubicBezTo>
                    <a:pt x="552263" y="542365"/>
                    <a:pt x="511995" y="555121"/>
                    <a:pt x="472869" y="563117"/>
                  </a:cubicBezTo>
                  <a:cubicBezTo>
                    <a:pt x="431268" y="571588"/>
                    <a:pt x="388144" y="576348"/>
                    <a:pt x="345687" y="576348"/>
                  </a:cubicBezTo>
                  <a:cubicBezTo>
                    <a:pt x="303229" y="576348"/>
                    <a:pt x="260201" y="570161"/>
                    <a:pt x="222027" y="550837"/>
                  </a:cubicBezTo>
                  <a:cubicBezTo>
                    <a:pt x="189184" y="534274"/>
                    <a:pt x="161101" y="509906"/>
                    <a:pt x="137874" y="481539"/>
                  </a:cubicBezTo>
                  <a:cubicBezTo>
                    <a:pt x="85516" y="417476"/>
                    <a:pt x="62288" y="335708"/>
                    <a:pt x="47913" y="255654"/>
                  </a:cubicBezTo>
                  <a:cubicBezTo>
                    <a:pt x="43915" y="233379"/>
                    <a:pt x="40583" y="211010"/>
                    <a:pt x="37346" y="188640"/>
                  </a:cubicBezTo>
                  <a:cubicBezTo>
                    <a:pt x="34490" y="168555"/>
                    <a:pt x="30587" y="148185"/>
                    <a:pt x="31254" y="127814"/>
                  </a:cubicBezTo>
                  <a:cubicBezTo>
                    <a:pt x="31920" y="107443"/>
                    <a:pt x="40488" y="91451"/>
                    <a:pt x="57242" y="79267"/>
                  </a:cubicBezTo>
                  <a:cubicBezTo>
                    <a:pt x="72378" y="68225"/>
                    <a:pt x="89514" y="59277"/>
                    <a:pt x="106649" y="51853"/>
                  </a:cubicBezTo>
                  <a:cubicBezTo>
                    <a:pt x="177094" y="21392"/>
                    <a:pt x="261153" y="17584"/>
                    <a:pt x="334359" y="40049"/>
                  </a:cubicBezTo>
                  <a:cubicBezTo>
                    <a:pt x="352922" y="45760"/>
                    <a:pt x="370819" y="53280"/>
                    <a:pt x="387954" y="62323"/>
                  </a:cubicBezTo>
                  <a:cubicBezTo>
                    <a:pt x="395951" y="66607"/>
                    <a:pt x="402710" y="54994"/>
                    <a:pt x="395094" y="50234"/>
                  </a:cubicBezTo>
                  <a:lnTo>
                    <a:pt x="395094" y="5023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25"/>
            <p:cNvSpPr/>
            <p:nvPr/>
          </p:nvSpPr>
          <p:spPr>
            <a:xfrm>
              <a:off x="4668609" y="5166700"/>
              <a:ext cx="148186" cy="150873"/>
            </a:xfrm>
            <a:custGeom>
              <a:avLst/>
              <a:gdLst/>
              <a:ahLst/>
              <a:cxnLst/>
              <a:rect l="l" t="t" r="r" b="b"/>
              <a:pathLst>
                <a:path w="148186" h="150873" extrusionOk="0">
                  <a:moveTo>
                    <a:pt x="98736" y="30354"/>
                  </a:moveTo>
                  <a:cubicBezTo>
                    <a:pt x="107590" y="35589"/>
                    <a:pt x="112635" y="42157"/>
                    <a:pt x="117205" y="51391"/>
                  </a:cubicBezTo>
                  <a:cubicBezTo>
                    <a:pt x="118633" y="54342"/>
                    <a:pt x="120536" y="59672"/>
                    <a:pt x="121584" y="64717"/>
                  </a:cubicBezTo>
                  <a:cubicBezTo>
                    <a:pt x="121869" y="65955"/>
                    <a:pt x="122060" y="67192"/>
                    <a:pt x="122250" y="68335"/>
                  </a:cubicBezTo>
                  <a:cubicBezTo>
                    <a:pt x="121964" y="66335"/>
                    <a:pt x="122250" y="69286"/>
                    <a:pt x="122345" y="69953"/>
                  </a:cubicBezTo>
                  <a:cubicBezTo>
                    <a:pt x="122631" y="72808"/>
                    <a:pt x="122631" y="75759"/>
                    <a:pt x="122535" y="78615"/>
                  </a:cubicBezTo>
                  <a:cubicBezTo>
                    <a:pt x="122535" y="79852"/>
                    <a:pt x="122440" y="81090"/>
                    <a:pt x="122345" y="82327"/>
                  </a:cubicBezTo>
                  <a:cubicBezTo>
                    <a:pt x="122345" y="83089"/>
                    <a:pt x="121869" y="85944"/>
                    <a:pt x="122250" y="83755"/>
                  </a:cubicBezTo>
                  <a:cubicBezTo>
                    <a:pt x="121774" y="86611"/>
                    <a:pt x="121203" y="89371"/>
                    <a:pt x="120346" y="92132"/>
                  </a:cubicBezTo>
                  <a:cubicBezTo>
                    <a:pt x="119965" y="93274"/>
                    <a:pt x="119584" y="94512"/>
                    <a:pt x="119204" y="95654"/>
                  </a:cubicBezTo>
                  <a:cubicBezTo>
                    <a:pt x="118918" y="96415"/>
                    <a:pt x="117776" y="98986"/>
                    <a:pt x="118728" y="96891"/>
                  </a:cubicBezTo>
                  <a:cubicBezTo>
                    <a:pt x="117585" y="99461"/>
                    <a:pt x="116253" y="101936"/>
                    <a:pt x="114729" y="104316"/>
                  </a:cubicBezTo>
                  <a:cubicBezTo>
                    <a:pt x="114063" y="105363"/>
                    <a:pt x="113397" y="106315"/>
                    <a:pt x="112635" y="107267"/>
                  </a:cubicBezTo>
                  <a:cubicBezTo>
                    <a:pt x="114063" y="105363"/>
                    <a:pt x="112350" y="107553"/>
                    <a:pt x="111778" y="108219"/>
                  </a:cubicBezTo>
                  <a:cubicBezTo>
                    <a:pt x="109875" y="110313"/>
                    <a:pt x="107780" y="112312"/>
                    <a:pt x="105686" y="114216"/>
                  </a:cubicBezTo>
                  <a:cubicBezTo>
                    <a:pt x="103782" y="115929"/>
                    <a:pt x="106828" y="113645"/>
                    <a:pt x="104543" y="114977"/>
                  </a:cubicBezTo>
                  <a:cubicBezTo>
                    <a:pt x="103496" y="115644"/>
                    <a:pt x="102449" y="116310"/>
                    <a:pt x="101307" y="116976"/>
                  </a:cubicBezTo>
                  <a:cubicBezTo>
                    <a:pt x="100164" y="117643"/>
                    <a:pt x="99117" y="118119"/>
                    <a:pt x="97975" y="118690"/>
                  </a:cubicBezTo>
                  <a:cubicBezTo>
                    <a:pt x="97785" y="118785"/>
                    <a:pt x="95881" y="119642"/>
                    <a:pt x="97404" y="118975"/>
                  </a:cubicBezTo>
                  <a:cubicBezTo>
                    <a:pt x="98927" y="118309"/>
                    <a:pt x="96547" y="119261"/>
                    <a:pt x="96261" y="119356"/>
                  </a:cubicBezTo>
                  <a:cubicBezTo>
                    <a:pt x="93691" y="120213"/>
                    <a:pt x="91121" y="120974"/>
                    <a:pt x="88550" y="121450"/>
                  </a:cubicBezTo>
                  <a:cubicBezTo>
                    <a:pt x="87408" y="121641"/>
                    <a:pt x="84933" y="121926"/>
                    <a:pt x="87503" y="121641"/>
                  </a:cubicBezTo>
                  <a:cubicBezTo>
                    <a:pt x="86075" y="121736"/>
                    <a:pt x="84647" y="121926"/>
                    <a:pt x="83220" y="121926"/>
                  </a:cubicBezTo>
                  <a:cubicBezTo>
                    <a:pt x="80459" y="122021"/>
                    <a:pt x="77793" y="121831"/>
                    <a:pt x="75128" y="121641"/>
                  </a:cubicBezTo>
                  <a:cubicBezTo>
                    <a:pt x="72272" y="121450"/>
                    <a:pt x="76841" y="122117"/>
                    <a:pt x="74081" y="121546"/>
                  </a:cubicBezTo>
                  <a:cubicBezTo>
                    <a:pt x="72653" y="121260"/>
                    <a:pt x="71225" y="120974"/>
                    <a:pt x="69797" y="120689"/>
                  </a:cubicBezTo>
                  <a:cubicBezTo>
                    <a:pt x="67131" y="120022"/>
                    <a:pt x="64466" y="119261"/>
                    <a:pt x="61895" y="118404"/>
                  </a:cubicBezTo>
                  <a:cubicBezTo>
                    <a:pt x="60944" y="118024"/>
                    <a:pt x="58373" y="116976"/>
                    <a:pt x="60753" y="118024"/>
                  </a:cubicBezTo>
                  <a:cubicBezTo>
                    <a:pt x="59420" y="117452"/>
                    <a:pt x="58088" y="116786"/>
                    <a:pt x="56755" y="116120"/>
                  </a:cubicBezTo>
                  <a:cubicBezTo>
                    <a:pt x="54280" y="114882"/>
                    <a:pt x="51995" y="113454"/>
                    <a:pt x="49710" y="111931"/>
                  </a:cubicBezTo>
                  <a:cubicBezTo>
                    <a:pt x="48663" y="111265"/>
                    <a:pt x="47616" y="110504"/>
                    <a:pt x="46664" y="109742"/>
                  </a:cubicBezTo>
                  <a:cubicBezTo>
                    <a:pt x="48854" y="111455"/>
                    <a:pt x="45998" y="109171"/>
                    <a:pt x="45331" y="108505"/>
                  </a:cubicBezTo>
                  <a:cubicBezTo>
                    <a:pt x="43332" y="106696"/>
                    <a:pt x="41428" y="104792"/>
                    <a:pt x="39620" y="102698"/>
                  </a:cubicBezTo>
                  <a:cubicBezTo>
                    <a:pt x="38858" y="101841"/>
                    <a:pt x="37430" y="99747"/>
                    <a:pt x="38858" y="101841"/>
                  </a:cubicBezTo>
                  <a:cubicBezTo>
                    <a:pt x="38001" y="100699"/>
                    <a:pt x="37240" y="99461"/>
                    <a:pt x="36478" y="98224"/>
                  </a:cubicBezTo>
                  <a:cubicBezTo>
                    <a:pt x="35812" y="97177"/>
                    <a:pt x="35241" y="96130"/>
                    <a:pt x="34669" y="94988"/>
                  </a:cubicBezTo>
                  <a:cubicBezTo>
                    <a:pt x="34289" y="94226"/>
                    <a:pt x="32575" y="90418"/>
                    <a:pt x="33813" y="93560"/>
                  </a:cubicBezTo>
                  <a:cubicBezTo>
                    <a:pt x="32765" y="91085"/>
                    <a:pt x="32004" y="88515"/>
                    <a:pt x="31433" y="85849"/>
                  </a:cubicBezTo>
                  <a:cubicBezTo>
                    <a:pt x="31338" y="85278"/>
                    <a:pt x="30671" y="81756"/>
                    <a:pt x="30957" y="83470"/>
                  </a:cubicBezTo>
                  <a:cubicBezTo>
                    <a:pt x="31242" y="85183"/>
                    <a:pt x="30862" y="81280"/>
                    <a:pt x="30766" y="80709"/>
                  </a:cubicBezTo>
                  <a:cubicBezTo>
                    <a:pt x="30766" y="79091"/>
                    <a:pt x="30766" y="77473"/>
                    <a:pt x="30766" y="75854"/>
                  </a:cubicBezTo>
                  <a:cubicBezTo>
                    <a:pt x="30766" y="75188"/>
                    <a:pt x="30862" y="74522"/>
                    <a:pt x="30957" y="73760"/>
                  </a:cubicBezTo>
                  <a:cubicBezTo>
                    <a:pt x="31147" y="71380"/>
                    <a:pt x="30481" y="76045"/>
                    <a:pt x="30957" y="73760"/>
                  </a:cubicBezTo>
                  <a:cubicBezTo>
                    <a:pt x="31528" y="71095"/>
                    <a:pt x="32099" y="68430"/>
                    <a:pt x="32956" y="65764"/>
                  </a:cubicBezTo>
                  <a:cubicBezTo>
                    <a:pt x="33241" y="64908"/>
                    <a:pt x="34860" y="61100"/>
                    <a:pt x="33622" y="63670"/>
                  </a:cubicBezTo>
                  <a:cubicBezTo>
                    <a:pt x="34289" y="62242"/>
                    <a:pt x="35050" y="60719"/>
                    <a:pt x="35812" y="59387"/>
                  </a:cubicBezTo>
                  <a:cubicBezTo>
                    <a:pt x="36573" y="58054"/>
                    <a:pt x="37430" y="56626"/>
                    <a:pt x="38287" y="55198"/>
                  </a:cubicBezTo>
                  <a:cubicBezTo>
                    <a:pt x="38668" y="54627"/>
                    <a:pt x="39048" y="54056"/>
                    <a:pt x="39429" y="53485"/>
                  </a:cubicBezTo>
                  <a:cubicBezTo>
                    <a:pt x="39620" y="53294"/>
                    <a:pt x="41238" y="51010"/>
                    <a:pt x="40286" y="52247"/>
                  </a:cubicBezTo>
                  <a:cubicBezTo>
                    <a:pt x="39334" y="53485"/>
                    <a:pt x="40762" y="51771"/>
                    <a:pt x="40857" y="51676"/>
                  </a:cubicBezTo>
                  <a:cubicBezTo>
                    <a:pt x="41619" y="50820"/>
                    <a:pt x="42380" y="49868"/>
                    <a:pt x="43142" y="49106"/>
                  </a:cubicBezTo>
                  <a:cubicBezTo>
                    <a:pt x="44284" y="47868"/>
                    <a:pt x="45427" y="46726"/>
                    <a:pt x="46664" y="45584"/>
                  </a:cubicBezTo>
                  <a:cubicBezTo>
                    <a:pt x="47902" y="44442"/>
                    <a:pt x="49139" y="43395"/>
                    <a:pt x="50377" y="42348"/>
                  </a:cubicBezTo>
                  <a:cubicBezTo>
                    <a:pt x="51710" y="41205"/>
                    <a:pt x="50186" y="42443"/>
                    <a:pt x="49996" y="42633"/>
                  </a:cubicBezTo>
                  <a:cubicBezTo>
                    <a:pt x="50758" y="42062"/>
                    <a:pt x="51519" y="41491"/>
                    <a:pt x="52281" y="41015"/>
                  </a:cubicBezTo>
                  <a:cubicBezTo>
                    <a:pt x="55232" y="39016"/>
                    <a:pt x="58278" y="37398"/>
                    <a:pt x="61419" y="35780"/>
                  </a:cubicBezTo>
                  <a:cubicBezTo>
                    <a:pt x="63038" y="34923"/>
                    <a:pt x="61134" y="35780"/>
                    <a:pt x="60848" y="35970"/>
                  </a:cubicBezTo>
                  <a:cubicBezTo>
                    <a:pt x="61705" y="35589"/>
                    <a:pt x="62562" y="35304"/>
                    <a:pt x="63419" y="35018"/>
                  </a:cubicBezTo>
                  <a:cubicBezTo>
                    <a:pt x="64942" y="34447"/>
                    <a:pt x="66465" y="33971"/>
                    <a:pt x="68083" y="33590"/>
                  </a:cubicBezTo>
                  <a:cubicBezTo>
                    <a:pt x="69797" y="33114"/>
                    <a:pt x="71701" y="32924"/>
                    <a:pt x="73509" y="32353"/>
                  </a:cubicBezTo>
                  <a:cubicBezTo>
                    <a:pt x="75318" y="31782"/>
                    <a:pt x="73033" y="32353"/>
                    <a:pt x="72653" y="32353"/>
                  </a:cubicBezTo>
                  <a:cubicBezTo>
                    <a:pt x="73605" y="32258"/>
                    <a:pt x="74461" y="32162"/>
                    <a:pt x="75413" y="32067"/>
                  </a:cubicBezTo>
                  <a:cubicBezTo>
                    <a:pt x="78650" y="31877"/>
                    <a:pt x="81791" y="32067"/>
                    <a:pt x="85028" y="32258"/>
                  </a:cubicBezTo>
                  <a:cubicBezTo>
                    <a:pt x="81411" y="31972"/>
                    <a:pt x="86551" y="32638"/>
                    <a:pt x="87503" y="32924"/>
                  </a:cubicBezTo>
                  <a:cubicBezTo>
                    <a:pt x="89312" y="33400"/>
                    <a:pt x="91121" y="33971"/>
                    <a:pt x="92834" y="34542"/>
                  </a:cubicBezTo>
                  <a:cubicBezTo>
                    <a:pt x="100831" y="37398"/>
                    <a:pt x="111017" y="31306"/>
                    <a:pt x="112826" y="23214"/>
                  </a:cubicBezTo>
                  <a:cubicBezTo>
                    <a:pt x="114825" y="14267"/>
                    <a:pt x="110160" y="5985"/>
                    <a:pt x="101497" y="3225"/>
                  </a:cubicBezTo>
                  <a:cubicBezTo>
                    <a:pt x="69131" y="-7246"/>
                    <a:pt x="34384" y="8936"/>
                    <a:pt x="14773" y="35113"/>
                  </a:cubicBezTo>
                  <a:cubicBezTo>
                    <a:pt x="5349" y="47678"/>
                    <a:pt x="-363" y="63575"/>
                    <a:pt x="18" y="79377"/>
                  </a:cubicBezTo>
                  <a:cubicBezTo>
                    <a:pt x="399" y="95178"/>
                    <a:pt x="6682" y="109837"/>
                    <a:pt x="16677" y="122021"/>
                  </a:cubicBezTo>
                  <a:cubicBezTo>
                    <a:pt x="34955" y="144201"/>
                    <a:pt x="66370" y="154671"/>
                    <a:pt x="94357" y="149626"/>
                  </a:cubicBezTo>
                  <a:cubicBezTo>
                    <a:pt x="124535" y="144105"/>
                    <a:pt x="144240" y="118499"/>
                    <a:pt x="147667" y="88991"/>
                  </a:cubicBezTo>
                  <a:cubicBezTo>
                    <a:pt x="151094" y="59482"/>
                    <a:pt x="137481" y="25499"/>
                    <a:pt x="108542" y="13124"/>
                  </a:cubicBezTo>
                  <a:cubicBezTo>
                    <a:pt x="103592" y="11030"/>
                    <a:pt x="97880" y="11697"/>
                    <a:pt x="94929" y="16646"/>
                  </a:cubicBezTo>
                  <a:cubicBezTo>
                    <a:pt x="92168" y="21311"/>
                    <a:pt x="93881" y="27498"/>
                    <a:pt x="98451" y="30259"/>
                  </a:cubicBezTo>
                  <a:lnTo>
                    <a:pt x="98451" y="3025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25"/>
            <p:cNvSpPr/>
            <p:nvPr/>
          </p:nvSpPr>
          <p:spPr>
            <a:xfrm>
              <a:off x="4824671" y="5353734"/>
              <a:ext cx="161262" cy="164696"/>
            </a:xfrm>
            <a:custGeom>
              <a:avLst/>
              <a:gdLst/>
              <a:ahLst/>
              <a:cxnLst/>
              <a:rect l="l" t="t" r="r" b="b"/>
              <a:pathLst>
                <a:path w="161262" h="164696" extrusionOk="0">
                  <a:moveTo>
                    <a:pt x="113551" y="34080"/>
                  </a:moveTo>
                  <a:cubicBezTo>
                    <a:pt x="132495" y="46740"/>
                    <a:pt x="137160" y="69015"/>
                    <a:pt x="134304" y="89671"/>
                  </a:cubicBezTo>
                  <a:cubicBezTo>
                    <a:pt x="134685" y="87005"/>
                    <a:pt x="133923" y="91479"/>
                    <a:pt x="133923" y="91575"/>
                  </a:cubicBezTo>
                  <a:cubicBezTo>
                    <a:pt x="133638" y="92907"/>
                    <a:pt x="133352" y="94240"/>
                    <a:pt x="132971" y="95573"/>
                  </a:cubicBezTo>
                  <a:cubicBezTo>
                    <a:pt x="132305" y="98238"/>
                    <a:pt x="131448" y="100903"/>
                    <a:pt x="130496" y="103473"/>
                  </a:cubicBezTo>
                  <a:cubicBezTo>
                    <a:pt x="128973" y="107662"/>
                    <a:pt x="131734" y="101189"/>
                    <a:pt x="129830" y="105091"/>
                  </a:cubicBezTo>
                  <a:cubicBezTo>
                    <a:pt x="129259" y="106329"/>
                    <a:pt x="128593" y="107567"/>
                    <a:pt x="128021" y="108709"/>
                  </a:cubicBezTo>
                  <a:cubicBezTo>
                    <a:pt x="127450" y="109851"/>
                    <a:pt x="126688" y="111088"/>
                    <a:pt x="125927" y="112231"/>
                  </a:cubicBezTo>
                  <a:cubicBezTo>
                    <a:pt x="125641" y="112707"/>
                    <a:pt x="122500" y="117085"/>
                    <a:pt x="124309" y="114706"/>
                  </a:cubicBezTo>
                  <a:cubicBezTo>
                    <a:pt x="122595" y="116800"/>
                    <a:pt x="120786" y="118799"/>
                    <a:pt x="118787" y="120703"/>
                  </a:cubicBezTo>
                  <a:cubicBezTo>
                    <a:pt x="117835" y="121655"/>
                    <a:pt x="116788" y="122511"/>
                    <a:pt x="115741" y="123368"/>
                  </a:cubicBezTo>
                  <a:cubicBezTo>
                    <a:pt x="118311" y="121274"/>
                    <a:pt x="114694" y="124034"/>
                    <a:pt x="114408" y="124225"/>
                  </a:cubicBezTo>
                  <a:cubicBezTo>
                    <a:pt x="112028" y="125748"/>
                    <a:pt x="109553" y="127176"/>
                    <a:pt x="106983" y="128318"/>
                  </a:cubicBezTo>
                  <a:cubicBezTo>
                    <a:pt x="110124" y="126890"/>
                    <a:pt x="105936" y="128603"/>
                    <a:pt x="105555" y="128794"/>
                  </a:cubicBezTo>
                  <a:cubicBezTo>
                    <a:pt x="103746" y="129365"/>
                    <a:pt x="102033" y="129936"/>
                    <a:pt x="100129" y="130317"/>
                  </a:cubicBezTo>
                  <a:cubicBezTo>
                    <a:pt x="98796" y="130603"/>
                    <a:pt x="97368" y="130888"/>
                    <a:pt x="96035" y="131078"/>
                  </a:cubicBezTo>
                  <a:cubicBezTo>
                    <a:pt x="100034" y="130412"/>
                    <a:pt x="95559" y="131078"/>
                    <a:pt x="94893" y="131078"/>
                  </a:cubicBezTo>
                  <a:cubicBezTo>
                    <a:pt x="92132" y="131269"/>
                    <a:pt x="89276" y="131269"/>
                    <a:pt x="86516" y="131078"/>
                  </a:cubicBezTo>
                  <a:cubicBezTo>
                    <a:pt x="85088" y="131078"/>
                    <a:pt x="83660" y="130793"/>
                    <a:pt x="82327" y="130698"/>
                  </a:cubicBezTo>
                  <a:cubicBezTo>
                    <a:pt x="86611" y="131078"/>
                    <a:pt x="82042" y="130698"/>
                    <a:pt x="81280" y="130507"/>
                  </a:cubicBezTo>
                  <a:cubicBezTo>
                    <a:pt x="78043" y="129936"/>
                    <a:pt x="74807" y="129079"/>
                    <a:pt x="71665" y="128032"/>
                  </a:cubicBezTo>
                  <a:cubicBezTo>
                    <a:pt x="70523" y="127651"/>
                    <a:pt x="69380" y="127271"/>
                    <a:pt x="68333" y="126795"/>
                  </a:cubicBezTo>
                  <a:cubicBezTo>
                    <a:pt x="65668" y="125843"/>
                    <a:pt x="72046" y="128603"/>
                    <a:pt x="67857" y="126604"/>
                  </a:cubicBezTo>
                  <a:cubicBezTo>
                    <a:pt x="65287" y="125367"/>
                    <a:pt x="62717" y="124129"/>
                    <a:pt x="60241" y="122606"/>
                  </a:cubicBezTo>
                  <a:cubicBezTo>
                    <a:pt x="57766" y="121084"/>
                    <a:pt x="55387" y="119561"/>
                    <a:pt x="53102" y="117847"/>
                  </a:cubicBezTo>
                  <a:cubicBezTo>
                    <a:pt x="56529" y="120417"/>
                    <a:pt x="52816" y="117466"/>
                    <a:pt x="52340" y="116990"/>
                  </a:cubicBezTo>
                  <a:cubicBezTo>
                    <a:pt x="50912" y="115753"/>
                    <a:pt x="49580" y="114420"/>
                    <a:pt x="48247" y="113087"/>
                  </a:cubicBezTo>
                  <a:cubicBezTo>
                    <a:pt x="47295" y="112040"/>
                    <a:pt x="46343" y="110993"/>
                    <a:pt x="45391" y="109946"/>
                  </a:cubicBezTo>
                  <a:cubicBezTo>
                    <a:pt x="42249" y="106615"/>
                    <a:pt x="47295" y="112992"/>
                    <a:pt x="44724" y="109185"/>
                  </a:cubicBezTo>
                  <a:cubicBezTo>
                    <a:pt x="43201" y="106900"/>
                    <a:pt x="41583" y="104520"/>
                    <a:pt x="40250" y="102046"/>
                  </a:cubicBezTo>
                  <a:cubicBezTo>
                    <a:pt x="39584" y="100808"/>
                    <a:pt x="39013" y="99571"/>
                    <a:pt x="38442" y="98238"/>
                  </a:cubicBezTo>
                  <a:cubicBezTo>
                    <a:pt x="36347" y="94145"/>
                    <a:pt x="39489" y="101855"/>
                    <a:pt x="38156" y="97476"/>
                  </a:cubicBezTo>
                  <a:cubicBezTo>
                    <a:pt x="37204" y="94335"/>
                    <a:pt x="36347" y="91194"/>
                    <a:pt x="35586" y="87957"/>
                  </a:cubicBezTo>
                  <a:cubicBezTo>
                    <a:pt x="36538" y="92622"/>
                    <a:pt x="35586" y="87767"/>
                    <a:pt x="35586" y="86815"/>
                  </a:cubicBezTo>
                  <a:cubicBezTo>
                    <a:pt x="35490" y="85292"/>
                    <a:pt x="35490" y="83769"/>
                    <a:pt x="35586" y="82246"/>
                  </a:cubicBezTo>
                  <a:cubicBezTo>
                    <a:pt x="35681" y="80723"/>
                    <a:pt x="35776" y="79200"/>
                    <a:pt x="35871" y="77677"/>
                  </a:cubicBezTo>
                  <a:cubicBezTo>
                    <a:pt x="35490" y="82056"/>
                    <a:pt x="35966" y="77201"/>
                    <a:pt x="36157" y="76440"/>
                  </a:cubicBezTo>
                  <a:cubicBezTo>
                    <a:pt x="36823" y="73489"/>
                    <a:pt x="37775" y="70633"/>
                    <a:pt x="38727" y="67777"/>
                  </a:cubicBezTo>
                  <a:cubicBezTo>
                    <a:pt x="40250" y="63208"/>
                    <a:pt x="37014" y="70728"/>
                    <a:pt x="39298" y="66444"/>
                  </a:cubicBezTo>
                  <a:cubicBezTo>
                    <a:pt x="40250" y="64636"/>
                    <a:pt x="41107" y="62827"/>
                    <a:pt x="42154" y="61114"/>
                  </a:cubicBezTo>
                  <a:cubicBezTo>
                    <a:pt x="42916" y="59781"/>
                    <a:pt x="43773" y="58544"/>
                    <a:pt x="44629" y="57211"/>
                  </a:cubicBezTo>
                  <a:cubicBezTo>
                    <a:pt x="45200" y="56354"/>
                    <a:pt x="45772" y="55498"/>
                    <a:pt x="46343" y="54736"/>
                  </a:cubicBezTo>
                  <a:cubicBezTo>
                    <a:pt x="45200" y="56259"/>
                    <a:pt x="45200" y="56164"/>
                    <a:pt x="46438" y="54641"/>
                  </a:cubicBezTo>
                  <a:cubicBezTo>
                    <a:pt x="48818" y="51880"/>
                    <a:pt x="51198" y="49215"/>
                    <a:pt x="53863" y="46835"/>
                  </a:cubicBezTo>
                  <a:cubicBezTo>
                    <a:pt x="55006" y="45788"/>
                    <a:pt x="56148" y="44836"/>
                    <a:pt x="57386" y="43789"/>
                  </a:cubicBezTo>
                  <a:cubicBezTo>
                    <a:pt x="54815" y="45883"/>
                    <a:pt x="59670" y="42266"/>
                    <a:pt x="60241" y="41886"/>
                  </a:cubicBezTo>
                  <a:cubicBezTo>
                    <a:pt x="63288" y="39982"/>
                    <a:pt x="66524" y="38268"/>
                    <a:pt x="69761" y="36936"/>
                  </a:cubicBezTo>
                  <a:cubicBezTo>
                    <a:pt x="66429" y="38364"/>
                    <a:pt x="71094" y="36555"/>
                    <a:pt x="71475" y="36460"/>
                  </a:cubicBezTo>
                  <a:cubicBezTo>
                    <a:pt x="73379" y="35793"/>
                    <a:pt x="75378" y="35222"/>
                    <a:pt x="77282" y="34746"/>
                  </a:cubicBezTo>
                  <a:cubicBezTo>
                    <a:pt x="78805" y="34366"/>
                    <a:pt x="80233" y="34080"/>
                    <a:pt x="81756" y="33794"/>
                  </a:cubicBezTo>
                  <a:cubicBezTo>
                    <a:pt x="83755" y="33509"/>
                    <a:pt x="83755" y="33509"/>
                    <a:pt x="81756" y="33794"/>
                  </a:cubicBezTo>
                  <a:cubicBezTo>
                    <a:pt x="82803" y="33699"/>
                    <a:pt x="83755" y="33604"/>
                    <a:pt x="84802" y="33604"/>
                  </a:cubicBezTo>
                  <a:cubicBezTo>
                    <a:pt x="86325" y="33604"/>
                    <a:pt x="87848" y="33604"/>
                    <a:pt x="89372" y="33604"/>
                  </a:cubicBezTo>
                  <a:cubicBezTo>
                    <a:pt x="90133" y="33604"/>
                    <a:pt x="96321" y="34366"/>
                    <a:pt x="92418" y="33699"/>
                  </a:cubicBezTo>
                  <a:cubicBezTo>
                    <a:pt x="95940" y="34270"/>
                    <a:pt x="99367" y="35222"/>
                    <a:pt x="102794" y="36460"/>
                  </a:cubicBezTo>
                  <a:cubicBezTo>
                    <a:pt x="111362" y="39506"/>
                    <a:pt x="121262" y="33033"/>
                    <a:pt x="123547" y="24656"/>
                  </a:cubicBezTo>
                  <a:cubicBezTo>
                    <a:pt x="126117" y="15328"/>
                    <a:pt x="120406" y="6951"/>
                    <a:pt x="111743" y="3905"/>
                  </a:cubicBezTo>
                  <a:cubicBezTo>
                    <a:pt x="79376" y="-7423"/>
                    <a:pt x="41488" y="7046"/>
                    <a:pt x="19878" y="32462"/>
                  </a:cubicBezTo>
                  <a:cubicBezTo>
                    <a:pt x="-1731" y="57877"/>
                    <a:pt x="-8300" y="98048"/>
                    <a:pt x="13215" y="126985"/>
                  </a:cubicBezTo>
                  <a:cubicBezTo>
                    <a:pt x="33015" y="153734"/>
                    <a:pt x="66334" y="168773"/>
                    <a:pt x="99558" y="163728"/>
                  </a:cubicBezTo>
                  <a:cubicBezTo>
                    <a:pt x="130592" y="158969"/>
                    <a:pt x="154581" y="133363"/>
                    <a:pt x="159912" y="102807"/>
                  </a:cubicBezTo>
                  <a:cubicBezTo>
                    <a:pt x="165624" y="70443"/>
                    <a:pt x="153153" y="34080"/>
                    <a:pt x="123642" y="17232"/>
                  </a:cubicBezTo>
                  <a:cubicBezTo>
                    <a:pt x="112695" y="10949"/>
                    <a:pt x="103556" y="27131"/>
                    <a:pt x="113837" y="33985"/>
                  </a:cubicBezTo>
                  <a:lnTo>
                    <a:pt x="113837" y="339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25"/>
            <p:cNvSpPr/>
            <p:nvPr/>
          </p:nvSpPr>
          <p:spPr>
            <a:xfrm>
              <a:off x="4664265" y="5367063"/>
              <a:ext cx="119776" cy="120366"/>
            </a:xfrm>
            <a:custGeom>
              <a:avLst/>
              <a:gdLst/>
              <a:ahLst/>
              <a:cxnLst/>
              <a:rect l="l" t="t" r="r" b="b"/>
              <a:pathLst>
                <a:path w="119776" h="120366" extrusionOk="0">
                  <a:moveTo>
                    <a:pt x="59195" y="0"/>
                  </a:moveTo>
                  <a:cubicBezTo>
                    <a:pt x="32730" y="952"/>
                    <a:pt x="11501" y="20656"/>
                    <a:pt x="3219" y="44930"/>
                  </a:cubicBezTo>
                  <a:cubicBezTo>
                    <a:pt x="-5063" y="69203"/>
                    <a:pt x="2743" y="97950"/>
                    <a:pt x="25400" y="111657"/>
                  </a:cubicBezTo>
                  <a:cubicBezTo>
                    <a:pt x="45677" y="124032"/>
                    <a:pt x="74045" y="122890"/>
                    <a:pt x="93941" y="110325"/>
                  </a:cubicBezTo>
                  <a:cubicBezTo>
                    <a:pt x="104984" y="103471"/>
                    <a:pt x="113171" y="93381"/>
                    <a:pt x="117359" y="81006"/>
                  </a:cubicBezTo>
                  <a:cubicBezTo>
                    <a:pt x="121929" y="67490"/>
                    <a:pt x="119644" y="52925"/>
                    <a:pt x="113647" y="40360"/>
                  </a:cubicBezTo>
                  <a:cubicBezTo>
                    <a:pt x="107649" y="27795"/>
                    <a:pt x="96131" y="15992"/>
                    <a:pt x="83279" y="9805"/>
                  </a:cubicBezTo>
                  <a:cubicBezTo>
                    <a:pt x="67667" y="2284"/>
                    <a:pt x="51388" y="1618"/>
                    <a:pt x="35491" y="8567"/>
                  </a:cubicBezTo>
                  <a:cubicBezTo>
                    <a:pt x="28827" y="11423"/>
                    <a:pt x="26828" y="21703"/>
                    <a:pt x="30540" y="27510"/>
                  </a:cubicBezTo>
                  <a:cubicBezTo>
                    <a:pt x="35015" y="34459"/>
                    <a:pt x="42345" y="35506"/>
                    <a:pt x="49484" y="32460"/>
                  </a:cubicBezTo>
                  <a:cubicBezTo>
                    <a:pt x="46914" y="33507"/>
                    <a:pt x="49484" y="32460"/>
                    <a:pt x="50627" y="32269"/>
                  </a:cubicBezTo>
                  <a:cubicBezTo>
                    <a:pt x="51769" y="32079"/>
                    <a:pt x="53007" y="31698"/>
                    <a:pt x="54149" y="31413"/>
                  </a:cubicBezTo>
                  <a:cubicBezTo>
                    <a:pt x="56719" y="30841"/>
                    <a:pt x="51864" y="31413"/>
                    <a:pt x="54530" y="31413"/>
                  </a:cubicBezTo>
                  <a:cubicBezTo>
                    <a:pt x="55863" y="31413"/>
                    <a:pt x="57195" y="31318"/>
                    <a:pt x="58623" y="31413"/>
                  </a:cubicBezTo>
                  <a:cubicBezTo>
                    <a:pt x="59290" y="31413"/>
                    <a:pt x="62812" y="31793"/>
                    <a:pt x="60813" y="31508"/>
                  </a:cubicBezTo>
                  <a:cubicBezTo>
                    <a:pt x="58814" y="31222"/>
                    <a:pt x="62336" y="31793"/>
                    <a:pt x="63002" y="31984"/>
                  </a:cubicBezTo>
                  <a:cubicBezTo>
                    <a:pt x="65382" y="32555"/>
                    <a:pt x="67572" y="33316"/>
                    <a:pt x="69856" y="34078"/>
                  </a:cubicBezTo>
                  <a:cubicBezTo>
                    <a:pt x="66620" y="32936"/>
                    <a:pt x="69952" y="34173"/>
                    <a:pt x="70808" y="34649"/>
                  </a:cubicBezTo>
                  <a:cubicBezTo>
                    <a:pt x="71856" y="35220"/>
                    <a:pt x="72998" y="35791"/>
                    <a:pt x="74045" y="36458"/>
                  </a:cubicBezTo>
                  <a:cubicBezTo>
                    <a:pt x="75092" y="37124"/>
                    <a:pt x="76139" y="37790"/>
                    <a:pt x="77091" y="38457"/>
                  </a:cubicBezTo>
                  <a:cubicBezTo>
                    <a:pt x="77567" y="38742"/>
                    <a:pt x="77948" y="39028"/>
                    <a:pt x="78329" y="39408"/>
                  </a:cubicBezTo>
                  <a:cubicBezTo>
                    <a:pt x="76901" y="38361"/>
                    <a:pt x="77282" y="38552"/>
                    <a:pt x="78329" y="39504"/>
                  </a:cubicBezTo>
                  <a:cubicBezTo>
                    <a:pt x="80042" y="41027"/>
                    <a:pt x="81756" y="42550"/>
                    <a:pt x="83279" y="44263"/>
                  </a:cubicBezTo>
                  <a:cubicBezTo>
                    <a:pt x="84136" y="45215"/>
                    <a:pt x="84898" y="46167"/>
                    <a:pt x="85659" y="47024"/>
                  </a:cubicBezTo>
                  <a:cubicBezTo>
                    <a:pt x="86706" y="48166"/>
                    <a:pt x="85183" y="46453"/>
                    <a:pt x="85088" y="46357"/>
                  </a:cubicBezTo>
                  <a:cubicBezTo>
                    <a:pt x="85564" y="47119"/>
                    <a:pt x="86135" y="47785"/>
                    <a:pt x="86611" y="48547"/>
                  </a:cubicBezTo>
                  <a:cubicBezTo>
                    <a:pt x="87849" y="50450"/>
                    <a:pt x="88896" y="52449"/>
                    <a:pt x="89943" y="54449"/>
                  </a:cubicBezTo>
                  <a:cubicBezTo>
                    <a:pt x="91085" y="56638"/>
                    <a:pt x="89943" y="54449"/>
                    <a:pt x="89848" y="53972"/>
                  </a:cubicBezTo>
                  <a:cubicBezTo>
                    <a:pt x="90038" y="54449"/>
                    <a:pt x="90228" y="54924"/>
                    <a:pt x="90419" y="55401"/>
                  </a:cubicBezTo>
                  <a:cubicBezTo>
                    <a:pt x="90895" y="56733"/>
                    <a:pt x="91276" y="57971"/>
                    <a:pt x="91656" y="59303"/>
                  </a:cubicBezTo>
                  <a:cubicBezTo>
                    <a:pt x="91942" y="60446"/>
                    <a:pt x="92228" y="61588"/>
                    <a:pt x="92418" y="62825"/>
                  </a:cubicBezTo>
                  <a:cubicBezTo>
                    <a:pt x="92989" y="65395"/>
                    <a:pt x="92418" y="60541"/>
                    <a:pt x="92418" y="63206"/>
                  </a:cubicBezTo>
                  <a:cubicBezTo>
                    <a:pt x="92418" y="64443"/>
                    <a:pt x="92513" y="65586"/>
                    <a:pt x="92418" y="66823"/>
                  </a:cubicBezTo>
                  <a:cubicBezTo>
                    <a:pt x="92418" y="67490"/>
                    <a:pt x="92418" y="68156"/>
                    <a:pt x="92323" y="68917"/>
                  </a:cubicBezTo>
                  <a:cubicBezTo>
                    <a:pt x="92323" y="69393"/>
                    <a:pt x="91847" y="71487"/>
                    <a:pt x="92323" y="69679"/>
                  </a:cubicBezTo>
                  <a:cubicBezTo>
                    <a:pt x="92799" y="67870"/>
                    <a:pt x="91942" y="71297"/>
                    <a:pt x="91752" y="71963"/>
                  </a:cubicBezTo>
                  <a:cubicBezTo>
                    <a:pt x="91466" y="73106"/>
                    <a:pt x="90895" y="74248"/>
                    <a:pt x="90704" y="75295"/>
                  </a:cubicBezTo>
                  <a:cubicBezTo>
                    <a:pt x="90419" y="76723"/>
                    <a:pt x="91180" y="74248"/>
                    <a:pt x="91180" y="74153"/>
                  </a:cubicBezTo>
                  <a:cubicBezTo>
                    <a:pt x="90990" y="74533"/>
                    <a:pt x="90800" y="75010"/>
                    <a:pt x="90609" y="75390"/>
                  </a:cubicBezTo>
                  <a:cubicBezTo>
                    <a:pt x="90038" y="76437"/>
                    <a:pt x="89467" y="77580"/>
                    <a:pt x="88800" y="78627"/>
                  </a:cubicBezTo>
                  <a:cubicBezTo>
                    <a:pt x="88229" y="79578"/>
                    <a:pt x="87658" y="80340"/>
                    <a:pt x="86992" y="81292"/>
                  </a:cubicBezTo>
                  <a:cubicBezTo>
                    <a:pt x="88420" y="79103"/>
                    <a:pt x="87563" y="80626"/>
                    <a:pt x="86516" y="81673"/>
                  </a:cubicBezTo>
                  <a:cubicBezTo>
                    <a:pt x="84993" y="83386"/>
                    <a:pt x="83279" y="84814"/>
                    <a:pt x="81566" y="86337"/>
                  </a:cubicBezTo>
                  <a:cubicBezTo>
                    <a:pt x="83089" y="84909"/>
                    <a:pt x="82708" y="85480"/>
                    <a:pt x="81375" y="86337"/>
                  </a:cubicBezTo>
                  <a:cubicBezTo>
                    <a:pt x="80518" y="86908"/>
                    <a:pt x="79567" y="87479"/>
                    <a:pt x="78710" y="88051"/>
                  </a:cubicBezTo>
                  <a:cubicBezTo>
                    <a:pt x="77853" y="88622"/>
                    <a:pt x="76901" y="89097"/>
                    <a:pt x="75854" y="89574"/>
                  </a:cubicBezTo>
                  <a:cubicBezTo>
                    <a:pt x="74997" y="90049"/>
                    <a:pt x="71475" y="91287"/>
                    <a:pt x="74902" y="90145"/>
                  </a:cubicBezTo>
                  <a:cubicBezTo>
                    <a:pt x="72998" y="90811"/>
                    <a:pt x="71094" y="91573"/>
                    <a:pt x="69190" y="92048"/>
                  </a:cubicBezTo>
                  <a:cubicBezTo>
                    <a:pt x="67857" y="92429"/>
                    <a:pt x="63669" y="94048"/>
                    <a:pt x="62336" y="93476"/>
                  </a:cubicBezTo>
                  <a:cubicBezTo>
                    <a:pt x="62336" y="93476"/>
                    <a:pt x="65192" y="93191"/>
                    <a:pt x="63573" y="93286"/>
                  </a:cubicBezTo>
                  <a:cubicBezTo>
                    <a:pt x="62907" y="93286"/>
                    <a:pt x="62336" y="93381"/>
                    <a:pt x="61670" y="93476"/>
                  </a:cubicBezTo>
                  <a:cubicBezTo>
                    <a:pt x="60718" y="93476"/>
                    <a:pt x="59766" y="93571"/>
                    <a:pt x="58909" y="93667"/>
                  </a:cubicBezTo>
                  <a:cubicBezTo>
                    <a:pt x="56529" y="93667"/>
                    <a:pt x="54244" y="93667"/>
                    <a:pt x="51960" y="93476"/>
                  </a:cubicBezTo>
                  <a:cubicBezTo>
                    <a:pt x="49675" y="93286"/>
                    <a:pt x="54720" y="94048"/>
                    <a:pt x="51388" y="93476"/>
                  </a:cubicBezTo>
                  <a:cubicBezTo>
                    <a:pt x="50341" y="93286"/>
                    <a:pt x="49294" y="93096"/>
                    <a:pt x="48247" y="92810"/>
                  </a:cubicBezTo>
                  <a:cubicBezTo>
                    <a:pt x="46153" y="92334"/>
                    <a:pt x="44154" y="91573"/>
                    <a:pt x="42154" y="90906"/>
                  </a:cubicBezTo>
                  <a:cubicBezTo>
                    <a:pt x="39965" y="90145"/>
                    <a:pt x="44249" y="92048"/>
                    <a:pt x="41583" y="90621"/>
                  </a:cubicBezTo>
                  <a:cubicBezTo>
                    <a:pt x="40631" y="90145"/>
                    <a:pt x="39679" y="89669"/>
                    <a:pt x="38822" y="89097"/>
                  </a:cubicBezTo>
                  <a:cubicBezTo>
                    <a:pt x="38061" y="88622"/>
                    <a:pt x="37299" y="88146"/>
                    <a:pt x="36538" y="87670"/>
                  </a:cubicBezTo>
                  <a:cubicBezTo>
                    <a:pt x="36062" y="87384"/>
                    <a:pt x="35586" y="86908"/>
                    <a:pt x="35015" y="86623"/>
                  </a:cubicBezTo>
                  <a:cubicBezTo>
                    <a:pt x="35681" y="87003"/>
                    <a:pt x="36728" y="88051"/>
                    <a:pt x="35491" y="87003"/>
                  </a:cubicBezTo>
                  <a:cubicBezTo>
                    <a:pt x="33872" y="85575"/>
                    <a:pt x="32444" y="84052"/>
                    <a:pt x="30921" y="82529"/>
                  </a:cubicBezTo>
                  <a:cubicBezTo>
                    <a:pt x="29398" y="81006"/>
                    <a:pt x="32064" y="84433"/>
                    <a:pt x="30350" y="81768"/>
                  </a:cubicBezTo>
                  <a:cubicBezTo>
                    <a:pt x="29684" y="80816"/>
                    <a:pt x="29017" y="79769"/>
                    <a:pt x="28446" y="78817"/>
                  </a:cubicBezTo>
                  <a:cubicBezTo>
                    <a:pt x="27875" y="77865"/>
                    <a:pt x="27399" y="76723"/>
                    <a:pt x="26828" y="75676"/>
                  </a:cubicBezTo>
                  <a:cubicBezTo>
                    <a:pt x="25971" y="74153"/>
                    <a:pt x="27399" y="77675"/>
                    <a:pt x="27018" y="75961"/>
                  </a:cubicBezTo>
                  <a:cubicBezTo>
                    <a:pt x="26923" y="75485"/>
                    <a:pt x="26637" y="75010"/>
                    <a:pt x="26542" y="74533"/>
                  </a:cubicBezTo>
                  <a:cubicBezTo>
                    <a:pt x="26161" y="73487"/>
                    <a:pt x="25876" y="72344"/>
                    <a:pt x="25590" y="71202"/>
                  </a:cubicBezTo>
                  <a:cubicBezTo>
                    <a:pt x="25495" y="70726"/>
                    <a:pt x="25400" y="70250"/>
                    <a:pt x="25305" y="69774"/>
                  </a:cubicBezTo>
                  <a:cubicBezTo>
                    <a:pt x="25305" y="69393"/>
                    <a:pt x="24733" y="66633"/>
                    <a:pt x="25019" y="68536"/>
                  </a:cubicBezTo>
                  <a:cubicBezTo>
                    <a:pt x="25305" y="70250"/>
                    <a:pt x="24924" y="67299"/>
                    <a:pt x="24924" y="66823"/>
                  </a:cubicBezTo>
                  <a:cubicBezTo>
                    <a:pt x="24924" y="65681"/>
                    <a:pt x="24829" y="64539"/>
                    <a:pt x="24829" y="63396"/>
                  </a:cubicBezTo>
                  <a:cubicBezTo>
                    <a:pt x="24829" y="62254"/>
                    <a:pt x="24829" y="61112"/>
                    <a:pt x="25019" y="59969"/>
                  </a:cubicBezTo>
                  <a:cubicBezTo>
                    <a:pt x="25019" y="59494"/>
                    <a:pt x="25114" y="59017"/>
                    <a:pt x="25114" y="58446"/>
                  </a:cubicBezTo>
                  <a:cubicBezTo>
                    <a:pt x="25019" y="60160"/>
                    <a:pt x="24924" y="59684"/>
                    <a:pt x="25114" y="58256"/>
                  </a:cubicBezTo>
                  <a:cubicBezTo>
                    <a:pt x="25590" y="55591"/>
                    <a:pt x="26257" y="53021"/>
                    <a:pt x="27018" y="50450"/>
                  </a:cubicBezTo>
                  <a:cubicBezTo>
                    <a:pt x="27399" y="49308"/>
                    <a:pt x="27780" y="48261"/>
                    <a:pt x="28160" y="47119"/>
                  </a:cubicBezTo>
                  <a:cubicBezTo>
                    <a:pt x="27304" y="49498"/>
                    <a:pt x="28636" y="46072"/>
                    <a:pt x="29017" y="45405"/>
                  </a:cubicBezTo>
                  <a:cubicBezTo>
                    <a:pt x="30255" y="43026"/>
                    <a:pt x="31588" y="40646"/>
                    <a:pt x="33111" y="38457"/>
                  </a:cubicBezTo>
                  <a:cubicBezTo>
                    <a:pt x="33587" y="37790"/>
                    <a:pt x="35681" y="35125"/>
                    <a:pt x="34253" y="36838"/>
                  </a:cubicBezTo>
                  <a:cubicBezTo>
                    <a:pt x="35110" y="35791"/>
                    <a:pt x="35967" y="34839"/>
                    <a:pt x="36918" y="33792"/>
                  </a:cubicBezTo>
                  <a:cubicBezTo>
                    <a:pt x="37871" y="32745"/>
                    <a:pt x="38822" y="31889"/>
                    <a:pt x="39774" y="31032"/>
                  </a:cubicBezTo>
                  <a:cubicBezTo>
                    <a:pt x="40250" y="30556"/>
                    <a:pt x="43106" y="28271"/>
                    <a:pt x="41298" y="29699"/>
                  </a:cubicBezTo>
                  <a:cubicBezTo>
                    <a:pt x="43392" y="28081"/>
                    <a:pt x="45677" y="26653"/>
                    <a:pt x="47961" y="25511"/>
                  </a:cubicBezTo>
                  <a:cubicBezTo>
                    <a:pt x="48532" y="25225"/>
                    <a:pt x="51103" y="24083"/>
                    <a:pt x="50151" y="24464"/>
                  </a:cubicBezTo>
                  <a:cubicBezTo>
                    <a:pt x="48818" y="24940"/>
                    <a:pt x="50817" y="24273"/>
                    <a:pt x="51103" y="24178"/>
                  </a:cubicBezTo>
                  <a:cubicBezTo>
                    <a:pt x="51769" y="23988"/>
                    <a:pt x="52340" y="23797"/>
                    <a:pt x="53007" y="23607"/>
                  </a:cubicBezTo>
                  <a:cubicBezTo>
                    <a:pt x="54244" y="23226"/>
                    <a:pt x="55577" y="22941"/>
                    <a:pt x="56910" y="22655"/>
                  </a:cubicBezTo>
                  <a:cubicBezTo>
                    <a:pt x="57386" y="22560"/>
                    <a:pt x="57862" y="22465"/>
                    <a:pt x="58338" y="22370"/>
                  </a:cubicBezTo>
                  <a:cubicBezTo>
                    <a:pt x="55863" y="22750"/>
                    <a:pt x="59099" y="22370"/>
                    <a:pt x="59385" y="22370"/>
                  </a:cubicBezTo>
                  <a:cubicBezTo>
                    <a:pt x="65382" y="21989"/>
                    <a:pt x="70428" y="17610"/>
                    <a:pt x="70428" y="11328"/>
                  </a:cubicBezTo>
                  <a:cubicBezTo>
                    <a:pt x="70428" y="5521"/>
                    <a:pt x="65382" y="95"/>
                    <a:pt x="59385" y="286"/>
                  </a:cubicBezTo>
                  <a:lnTo>
                    <a:pt x="59385" y="2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25"/>
            <p:cNvSpPr/>
            <p:nvPr/>
          </p:nvSpPr>
          <p:spPr>
            <a:xfrm>
              <a:off x="4878061" y="5207889"/>
              <a:ext cx="111700" cy="114212"/>
            </a:xfrm>
            <a:custGeom>
              <a:avLst/>
              <a:gdLst/>
              <a:ahLst/>
              <a:cxnLst/>
              <a:rect l="l" t="t" r="r" b="b"/>
              <a:pathLst>
                <a:path w="111700" h="114212" extrusionOk="0">
                  <a:moveTo>
                    <a:pt x="86817" y="13724"/>
                  </a:moveTo>
                  <a:cubicBezTo>
                    <a:pt x="71014" y="-2172"/>
                    <a:pt x="44645" y="-4076"/>
                    <a:pt x="25605" y="7061"/>
                  </a:cubicBezTo>
                  <a:cubicBezTo>
                    <a:pt x="4091" y="19721"/>
                    <a:pt x="-4191" y="46660"/>
                    <a:pt x="1997" y="70172"/>
                  </a:cubicBezTo>
                  <a:cubicBezTo>
                    <a:pt x="8185" y="93684"/>
                    <a:pt x="28557" y="110437"/>
                    <a:pt x="52546" y="113674"/>
                  </a:cubicBezTo>
                  <a:cubicBezTo>
                    <a:pt x="64446" y="115292"/>
                    <a:pt x="76631" y="113293"/>
                    <a:pt x="87198" y="107296"/>
                  </a:cubicBezTo>
                  <a:cubicBezTo>
                    <a:pt x="97764" y="101299"/>
                    <a:pt x="104523" y="92351"/>
                    <a:pt x="108617" y="81499"/>
                  </a:cubicBezTo>
                  <a:cubicBezTo>
                    <a:pt x="116708" y="60082"/>
                    <a:pt x="108617" y="31620"/>
                    <a:pt x="87388" y="21149"/>
                  </a:cubicBezTo>
                  <a:cubicBezTo>
                    <a:pt x="81391" y="18198"/>
                    <a:pt x="73204" y="19341"/>
                    <a:pt x="69872" y="25718"/>
                  </a:cubicBezTo>
                  <a:cubicBezTo>
                    <a:pt x="66730" y="31620"/>
                    <a:pt x="68158" y="39902"/>
                    <a:pt x="74441" y="43233"/>
                  </a:cubicBezTo>
                  <a:cubicBezTo>
                    <a:pt x="75203" y="43614"/>
                    <a:pt x="75869" y="43995"/>
                    <a:pt x="76536" y="44470"/>
                  </a:cubicBezTo>
                  <a:cubicBezTo>
                    <a:pt x="77011" y="44756"/>
                    <a:pt x="77392" y="45042"/>
                    <a:pt x="77868" y="45327"/>
                  </a:cubicBezTo>
                  <a:cubicBezTo>
                    <a:pt x="78535" y="45803"/>
                    <a:pt x="79011" y="45613"/>
                    <a:pt x="77868" y="45327"/>
                  </a:cubicBezTo>
                  <a:cubicBezTo>
                    <a:pt x="76726" y="45042"/>
                    <a:pt x="77202" y="44661"/>
                    <a:pt x="77868" y="45327"/>
                  </a:cubicBezTo>
                  <a:cubicBezTo>
                    <a:pt x="78154" y="45613"/>
                    <a:pt x="78439" y="45899"/>
                    <a:pt x="78725" y="46184"/>
                  </a:cubicBezTo>
                  <a:cubicBezTo>
                    <a:pt x="79391" y="46850"/>
                    <a:pt x="79963" y="47517"/>
                    <a:pt x="80629" y="48183"/>
                  </a:cubicBezTo>
                  <a:cubicBezTo>
                    <a:pt x="82152" y="49801"/>
                    <a:pt x="79106" y="45803"/>
                    <a:pt x="80724" y="48373"/>
                  </a:cubicBezTo>
                  <a:cubicBezTo>
                    <a:pt x="81105" y="49040"/>
                    <a:pt x="81581" y="49706"/>
                    <a:pt x="81962" y="50373"/>
                  </a:cubicBezTo>
                  <a:cubicBezTo>
                    <a:pt x="82343" y="51039"/>
                    <a:pt x="82723" y="51800"/>
                    <a:pt x="83104" y="52467"/>
                  </a:cubicBezTo>
                  <a:cubicBezTo>
                    <a:pt x="84437" y="55037"/>
                    <a:pt x="82533" y="50658"/>
                    <a:pt x="83104" y="52657"/>
                  </a:cubicBezTo>
                  <a:cubicBezTo>
                    <a:pt x="83675" y="54370"/>
                    <a:pt x="84151" y="55989"/>
                    <a:pt x="84532" y="57702"/>
                  </a:cubicBezTo>
                  <a:cubicBezTo>
                    <a:pt x="84627" y="58273"/>
                    <a:pt x="84913" y="60938"/>
                    <a:pt x="84818" y="58749"/>
                  </a:cubicBezTo>
                  <a:cubicBezTo>
                    <a:pt x="84722" y="56560"/>
                    <a:pt x="84818" y="59891"/>
                    <a:pt x="84913" y="60653"/>
                  </a:cubicBezTo>
                  <a:cubicBezTo>
                    <a:pt x="84913" y="62271"/>
                    <a:pt x="84913" y="63889"/>
                    <a:pt x="84913" y="65603"/>
                  </a:cubicBezTo>
                  <a:cubicBezTo>
                    <a:pt x="84913" y="65983"/>
                    <a:pt x="84913" y="66459"/>
                    <a:pt x="84818" y="66840"/>
                  </a:cubicBezTo>
                  <a:cubicBezTo>
                    <a:pt x="84627" y="69125"/>
                    <a:pt x="84818" y="65888"/>
                    <a:pt x="85008" y="65698"/>
                  </a:cubicBezTo>
                  <a:cubicBezTo>
                    <a:pt x="84627" y="66364"/>
                    <a:pt x="84627" y="67792"/>
                    <a:pt x="84437" y="68553"/>
                  </a:cubicBezTo>
                  <a:cubicBezTo>
                    <a:pt x="84056" y="70267"/>
                    <a:pt x="83485" y="71980"/>
                    <a:pt x="82914" y="73599"/>
                  </a:cubicBezTo>
                  <a:cubicBezTo>
                    <a:pt x="82152" y="75883"/>
                    <a:pt x="84151" y="71219"/>
                    <a:pt x="82914" y="73313"/>
                  </a:cubicBezTo>
                  <a:cubicBezTo>
                    <a:pt x="82438" y="74170"/>
                    <a:pt x="82057" y="75027"/>
                    <a:pt x="81581" y="75788"/>
                  </a:cubicBezTo>
                  <a:cubicBezTo>
                    <a:pt x="81200" y="76454"/>
                    <a:pt x="80724" y="77121"/>
                    <a:pt x="80248" y="77882"/>
                  </a:cubicBezTo>
                  <a:cubicBezTo>
                    <a:pt x="78439" y="80547"/>
                    <a:pt x="81771" y="76359"/>
                    <a:pt x="80153" y="77977"/>
                  </a:cubicBezTo>
                  <a:cubicBezTo>
                    <a:pt x="79582" y="78549"/>
                    <a:pt x="79011" y="79215"/>
                    <a:pt x="78439" y="79786"/>
                  </a:cubicBezTo>
                  <a:cubicBezTo>
                    <a:pt x="78059" y="80167"/>
                    <a:pt x="75869" y="82451"/>
                    <a:pt x="77202" y="81024"/>
                  </a:cubicBezTo>
                  <a:cubicBezTo>
                    <a:pt x="78439" y="79691"/>
                    <a:pt x="76250" y="81690"/>
                    <a:pt x="75584" y="82071"/>
                  </a:cubicBezTo>
                  <a:cubicBezTo>
                    <a:pt x="74822" y="82546"/>
                    <a:pt x="74060" y="83023"/>
                    <a:pt x="73204" y="83403"/>
                  </a:cubicBezTo>
                  <a:cubicBezTo>
                    <a:pt x="72918" y="83498"/>
                    <a:pt x="70919" y="84736"/>
                    <a:pt x="70729" y="84641"/>
                  </a:cubicBezTo>
                  <a:cubicBezTo>
                    <a:pt x="70538" y="84546"/>
                    <a:pt x="73489" y="83689"/>
                    <a:pt x="71966" y="84069"/>
                  </a:cubicBezTo>
                  <a:cubicBezTo>
                    <a:pt x="71204" y="84260"/>
                    <a:pt x="70538" y="84546"/>
                    <a:pt x="69777" y="84831"/>
                  </a:cubicBezTo>
                  <a:cubicBezTo>
                    <a:pt x="68063" y="85402"/>
                    <a:pt x="66254" y="85688"/>
                    <a:pt x="64446" y="86069"/>
                  </a:cubicBezTo>
                  <a:cubicBezTo>
                    <a:pt x="61875" y="86544"/>
                    <a:pt x="67206" y="85878"/>
                    <a:pt x="64446" y="86069"/>
                  </a:cubicBezTo>
                  <a:cubicBezTo>
                    <a:pt x="63208" y="86069"/>
                    <a:pt x="61971" y="86259"/>
                    <a:pt x="60733" y="86259"/>
                  </a:cubicBezTo>
                  <a:cubicBezTo>
                    <a:pt x="58829" y="86259"/>
                    <a:pt x="57020" y="86259"/>
                    <a:pt x="55212" y="86069"/>
                  </a:cubicBezTo>
                  <a:cubicBezTo>
                    <a:pt x="52641" y="85878"/>
                    <a:pt x="57972" y="86544"/>
                    <a:pt x="54736" y="86069"/>
                  </a:cubicBezTo>
                  <a:cubicBezTo>
                    <a:pt x="53688" y="85878"/>
                    <a:pt x="52546" y="85688"/>
                    <a:pt x="51499" y="85402"/>
                  </a:cubicBezTo>
                  <a:cubicBezTo>
                    <a:pt x="49500" y="84926"/>
                    <a:pt x="47596" y="84260"/>
                    <a:pt x="45692" y="83594"/>
                  </a:cubicBezTo>
                  <a:cubicBezTo>
                    <a:pt x="44264" y="83118"/>
                    <a:pt x="46834" y="84069"/>
                    <a:pt x="46834" y="84069"/>
                  </a:cubicBezTo>
                  <a:cubicBezTo>
                    <a:pt x="46549" y="83784"/>
                    <a:pt x="45977" y="83689"/>
                    <a:pt x="45597" y="83498"/>
                  </a:cubicBezTo>
                  <a:cubicBezTo>
                    <a:pt x="44645" y="83023"/>
                    <a:pt x="43598" y="82546"/>
                    <a:pt x="42741" y="81975"/>
                  </a:cubicBezTo>
                  <a:cubicBezTo>
                    <a:pt x="41884" y="81404"/>
                    <a:pt x="40837" y="80833"/>
                    <a:pt x="39980" y="80262"/>
                  </a:cubicBezTo>
                  <a:cubicBezTo>
                    <a:pt x="39504" y="79976"/>
                    <a:pt x="37219" y="78168"/>
                    <a:pt x="38743" y="79405"/>
                  </a:cubicBezTo>
                  <a:cubicBezTo>
                    <a:pt x="40266" y="80643"/>
                    <a:pt x="37981" y="78739"/>
                    <a:pt x="37600" y="78358"/>
                  </a:cubicBezTo>
                  <a:cubicBezTo>
                    <a:pt x="36839" y="77597"/>
                    <a:pt x="35982" y="76835"/>
                    <a:pt x="35220" y="76074"/>
                  </a:cubicBezTo>
                  <a:cubicBezTo>
                    <a:pt x="34935" y="75788"/>
                    <a:pt x="32460" y="73027"/>
                    <a:pt x="33792" y="74550"/>
                  </a:cubicBezTo>
                  <a:cubicBezTo>
                    <a:pt x="35030" y="75883"/>
                    <a:pt x="33126" y="73599"/>
                    <a:pt x="32840" y="73123"/>
                  </a:cubicBezTo>
                  <a:cubicBezTo>
                    <a:pt x="31508" y="71219"/>
                    <a:pt x="30556" y="69125"/>
                    <a:pt x="29413" y="67126"/>
                  </a:cubicBezTo>
                  <a:cubicBezTo>
                    <a:pt x="28652" y="65793"/>
                    <a:pt x="29794" y="67982"/>
                    <a:pt x="29794" y="68173"/>
                  </a:cubicBezTo>
                  <a:cubicBezTo>
                    <a:pt x="29794" y="67887"/>
                    <a:pt x="29413" y="67126"/>
                    <a:pt x="29223" y="66745"/>
                  </a:cubicBezTo>
                  <a:cubicBezTo>
                    <a:pt x="28842" y="65793"/>
                    <a:pt x="28557" y="64841"/>
                    <a:pt x="28271" y="63889"/>
                  </a:cubicBezTo>
                  <a:cubicBezTo>
                    <a:pt x="27605" y="61700"/>
                    <a:pt x="27129" y="59415"/>
                    <a:pt x="26653" y="57131"/>
                  </a:cubicBezTo>
                  <a:cubicBezTo>
                    <a:pt x="26272" y="55608"/>
                    <a:pt x="26748" y="58178"/>
                    <a:pt x="26748" y="58273"/>
                  </a:cubicBezTo>
                  <a:cubicBezTo>
                    <a:pt x="26748" y="57892"/>
                    <a:pt x="26653" y="57226"/>
                    <a:pt x="26558" y="56845"/>
                  </a:cubicBezTo>
                  <a:cubicBezTo>
                    <a:pt x="26558" y="55893"/>
                    <a:pt x="26367" y="54846"/>
                    <a:pt x="26367" y="53894"/>
                  </a:cubicBezTo>
                  <a:cubicBezTo>
                    <a:pt x="26367" y="51610"/>
                    <a:pt x="26367" y="49325"/>
                    <a:pt x="26653" y="47041"/>
                  </a:cubicBezTo>
                  <a:cubicBezTo>
                    <a:pt x="26748" y="45518"/>
                    <a:pt x="26653" y="48088"/>
                    <a:pt x="26558" y="48088"/>
                  </a:cubicBezTo>
                  <a:cubicBezTo>
                    <a:pt x="26653" y="48088"/>
                    <a:pt x="26748" y="46850"/>
                    <a:pt x="26843" y="46660"/>
                  </a:cubicBezTo>
                  <a:cubicBezTo>
                    <a:pt x="27033" y="45518"/>
                    <a:pt x="27319" y="44470"/>
                    <a:pt x="27605" y="43328"/>
                  </a:cubicBezTo>
                  <a:cubicBezTo>
                    <a:pt x="27890" y="42376"/>
                    <a:pt x="28176" y="41520"/>
                    <a:pt x="28461" y="40568"/>
                  </a:cubicBezTo>
                  <a:cubicBezTo>
                    <a:pt x="28461" y="40282"/>
                    <a:pt x="29033" y="38664"/>
                    <a:pt x="28461" y="40282"/>
                  </a:cubicBezTo>
                  <a:cubicBezTo>
                    <a:pt x="27890" y="41900"/>
                    <a:pt x="28652" y="39902"/>
                    <a:pt x="28747" y="39616"/>
                  </a:cubicBezTo>
                  <a:cubicBezTo>
                    <a:pt x="29699" y="37712"/>
                    <a:pt x="30746" y="35903"/>
                    <a:pt x="31888" y="34095"/>
                  </a:cubicBezTo>
                  <a:cubicBezTo>
                    <a:pt x="33221" y="32001"/>
                    <a:pt x="30651" y="35332"/>
                    <a:pt x="32174" y="33714"/>
                  </a:cubicBezTo>
                  <a:cubicBezTo>
                    <a:pt x="33031" y="32857"/>
                    <a:pt x="33792" y="31906"/>
                    <a:pt x="34649" y="31144"/>
                  </a:cubicBezTo>
                  <a:cubicBezTo>
                    <a:pt x="35030" y="30763"/>
                    <a:pt x="37410" y="28669"/>
                    <a:pt x="36077" y="29811"/>
                  </a:cubicBezTo>
                  <a:cubicBezTo>
                    <a:pt x="34744" y="30954"/>
                    <a:pt x="37219" y="29050"/>
                    <a:pt x="37695" y="28669"/>
                  </a:cubicBezTo>
                  <a:cubicBezTo>
                    <a:pt x="39599" y="27432"/>
                    <a:pt x="41694" y="26575"/>
                    <a:pt x="43598" y="25528"/>
                  </a:cubicBezTo>
                  <a:cubicBezTo>
                    <a:pt x="44835" y="24861"/>
                    <a:pt x="42836" y="25813"/>
                    <a:pt x="42741" y="25909"/>
                  </a:cubicBezTo>
                  <a:cubicBezTo>
                    <a:pt x="43312" y="25718"/>
                    <a:pt x="43883" y="25433"/>
                    <a:pt x="44454" y="25242"/>
                  </a:cubicBezTo>
                  <a:cubicBezTo>
                    <a:pt x="45597" y="24861"/>
                    <a:pt x="46739" y="24481"/>
                    <a:pt x="47881" y="24195"/>
                  </a:cubicBezTo>
                  <a:cubicBezTo>
                    <a:pt x="48929" y="23910"/>
                    <a:pt x="49881" y="23719"/>
                    <a:pt x="50928" y="23529"/>
                  </a:cubicBezTo>
                  <a:cubicBezTo>
                    <a:pt x="51404" y="23529"/>
                    <a:pt x="51784" y="23338"/>
                    <a:pt x="52260" y="23338"/>
                  </a:cubicBezTo>
                  <a:cubicBezTo>
                    <a:pt x="51404" y="23529"/>
                    <a:pt x="50357" y="23529"/>
                    <a:pt x="51784" y="23434"/>
                  </a:cubicBezTo>
                  <a:cubicBezTo>
                    <a:pt x="54069" y="23338"/>
                    <a:pt x="56259" y="23243"/>
                    <a:pt x="58543" y="23434"/>
                  </a:cubicBezTo>
                  <a:cubicBezTo>
                    <a:pt x="59019" y="23434"/>
                    <a:pt x="59400" y="23529"/>
                    <a:pt x="59876" y="23529"/>
                  </a:cubicBezTo>
                  <a:cubicBezTo>
                    <a:pt x="59019" y="23529"/>
                    <a:pt x="58163" y="23243"/>
                    <a:pt x="59495" y="23529"/>
                  </a:cubicBezTo>
                  <a:cubicBezTo>
                    <a:pt x="60638" y="23719"/>
                    <a:pt x="61780" y="24005"/>
                    <a:pt x="62922" y="24290"/>
                  </a:cubicBezTo>
                  <a:cubicBezTo>
                    <a:pt x="63874" y="24576"/>
                    <a:pt x="64922" y="25052"/>
                    <a:pt x="65873" y="25242"/>
                  </a:cubicBezTo>
                  <a:cubicBezTo>
                    <a:pt x="67016" y="25528"/>
                    <a:pt x="65493" y="25052"/>
                    <a:pt x="65302" y="24957"/>
                  </a:cubicBezTo>
                  <a:cubicBezTo>
                    <a:pt x="65873" y="25242"/>
                    <a:pt x="66349" y="25433"/>
                    <a:pt x="66921" y="25718"/>
                  </a:cubicBezTo>
                  <a:cubicBezTo>
                    <a:pt x="67968" y="26290"/>
                    <a:pt x="69015" y="26861"/>
                    <a:pt x="69967" y="27432"/>
                  </a:cubicBezTo>
                  <a:cubicBezTo>
                    <a:pt x="70348" y="27717"/>
                    <a:pt x="70729" y="27908"/>
                    <a:pt x="71109" y="28193"/>
                  </a:cubicBezTo>
                  <a:cubicBezTo>
                    <a:pt x="72442" y="29145"/>
                    <a:pt x="69301" y="26670"/>
                    <a:pt x="71490" y="28479"/>
                  </a:cubicBezTo>
                  <a:cubicBezTo>
                    <a:pt x="75774" y="32096"/>
                    <a:pt x="81962" y="32667"/>
                    <a:pt x="86150" y="28479"/>
                  </a:cubicBezTo>
                  <a:cubicBezTo>
                    <a:pt x="90149" y="24481"/>
                    <a:pt x="90149" y="17817"/>
                    <a:pt x="86150" y="13819"/>
                  </a:cubicBezTo>
                  <a:lnTo>
                    <a:pt x="86150" y="138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5008183" y="5425129"/>
              <a:ext cx="137115" cy="128178"/>
            </a:xfrm>
            <a:custGeom>
              <a:avLst/>
              <a:gdLst/>
              <a:ahLst/>
              <a:cxnLst/>
              <a:rect l="l" t="t" r="r" b="b"/>
              <a:pathLst>
                <a:path w="137115" h="128178" extrusionOk="0">
                  <a:moveTo>
                    <a:pt x="136044" y="65871"/>
                  </a:moveTo>
                  <a:cubicBezTo>
                    <a:pt x="123478" y="40646"/>
                    <a:pt x="107771" y="11137"/>
                    <a:pt x="78927" y="2285"/>
                  </a:cubicBezTo>
                  <a:cubicBezTo>
                    <a:pt x="50082" y="-6568"/>
                    <a:pt x="17620" y="11328"/>
                    <a:pt x="5435" y="38362"/>
                  </a:cubicBezTo>
                  <a:cubicBezTo>
                    <a:pt x="-7416" y="67013"/>
                    <a:pt x="3436" y="97570"/>
                    <a:pt x="28377" y="115370"/>
                  </a:cubicBezTo>
                  <a:cubicBezTo>
                    <a:pt x="53319" y="133170"/>
                    <a:pt x="84734" y="132218"/>
                    <a:pt x="107771" y="113752"/>
                  </a:cubicBezTo>
                  <a:cubicBezTo>
                    <a:pt x="133093" y="93381"/>
                    <a:pt x="140519" y="56828"/>
                    <a:pt x="127667" y="27700"/>
                  </a:cubicBezTo>
                  <a:cubicBezTo>
                    <a:pt x="124811" y="21227"/>
                    <a:pt x="115292" y="19704"/>
                    <a:pt x="109675" y="22941"/>
                  </a:cubicBezTo>
                  <a:cubicBezTo>
                    <a:pt x="102916" y="26843"/>
                    <a:pt x="102155" y="34363"/>
                    <a:pt x="104915" y="40932"/>
                  </a:cubicBezTo>
                  <a:cubicBezTo>
                    <a:pt x="107676" y="47500"/>
                    <a:pt x="108342" y="58066"/>
                    <a:pt x="106819" y="65395"/>
                  </a:cubicBezTo>
                  <a:cubicBezTo>
                    <a:pt x="104820" y="74724"/>
                    <a:pt x="100822" y="82815"/>
                    <a:pt x="94634" y="89193"/>
                  </a:cubicBezTo>
                  <a:cubicBezTo>
                    <a:pt x="88446" y="95570"/>
                    <a:pt x="81307" y="99664"/>
                    <a:pt x="73024" y="100806"/>
                  </a:cubicBezTo>
                  <a:cubicBezTo>
                    <a:pt x="65314" y="101853"/>
                    <a:pt x="55984" y="99949"/>
                    <a:pt x="48940" y="96237"/>
                  </a:cubicBezTo>
                  <a:cubicBezTo>
                    <a:pt x="40467" y="91763"/>
                    <a:pt x="34280" y="86147"/>
                    <a:pt x="29996" y="77865"/>
                  </a:cubicBezTo>
                  <a:cubicBezTo>
                    <a:pt x="28568" y="75200"/>
                    <a:pt x="28853" y="75961"/>
                    <a:pt x="27997" y="73010"/>
                  </a:cubicBezTo>
                  <a:cubicBezTo>
                    <a:pt x="27711" y="72058"/>
                    <a:pt x="27425" y="71107"/>
                    <a:pt x="27235" y="70155"/>
                  </a:cubicBezTo>
                  <a:cubicBezTo>
                    <a:pt x="27235" y="70250"/>
                    <a:pt x="26473" y="65586"/>
                    <a:pt x="26759" y="67965"/>
                  </a:cubicBezTo>
                  <a:cubicBezTo>
                    <a:pt x="26093" y="62064"/>
                    <a:pt x="26473" y="58732"/>
                    <a:pt x="28377" y="53021"/>
                  </a:cubicBezTo>
                  <a:cubicBezTo>
                    <a:pt x="33613" y="37219"/>
                    <a:pt x="52462" y="23131"/>
                    <a:pt x="69217" y="25511"/>
                  </a:cubicBezTo>
                  <a:cubicBezTo>
                    <a:pt x="94539" y="29128"/>
                    <a:pt x="109770" y="54258"/>
                    <a:pt x="121479" y="74343"/>
                  </a:cubicBezTo>
                  <a:cubicBezTo>
                    <a:pt x="127001" y="83862"/>
                    <a:pt x="140899" y="75485"/>
                    <a:pt x="136140" y="65776"/>
                  </a:cubicBezTo>
                  <a:lnTo>
                    <a:pt x="136140" y="657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4537913" y="5080555"/>
              <a:ext cx="567516" cy="401112"/>
            </a:xfrm>
            <a:custGeom>
              <a:avLst/>
              <a:gdLst/>
              <a:ahLst/>
              <a:cxnLst/>
              <a:rect l="l" t="t" r="r" b="b"/>
              <a:pathLst>
                <a:path w="567516" h="401112" extrusionOk="0">
                  <a:moveTo>
                    <a:pt x="566237" y="345716"/>
                  </a:moveTo>
                  <a:cubicBezTo>
                    <a:pt x="551291" y="317825"/>
                    <a:pt x="518829" y="304118"/>
                    <a:pt x="488271" y="312209"/>
                  </a:cubicBezTo>
                  <a:cubicBezTo>
                    <a:pt x="455904" y="320681"/>
                    <a:pt x="434580" y="353045"/>
                    <a:pt x="436008" y="385886"/>
                  </a:cubicBezTo>
                  <a:cubicBezTo>
                    <a:pt x="436579" y="399879"/>
                    <a:pt x="452382" y="405780"/>
                    <a:pt x="462568" y="396928"/>
                  </a:cubicBezTo>
                  <a:cubicBezTo>
                    <a:pt x="487129" y="375510"/>
                    <a:pt x="514640" y="351522"/>
                    <a:pt x="522161" y="318301"/>
                  </a:cubicBezTo>
                  <a:cubicBezTo>
                    <a:pt x="528729" y="289268"/>
                    <a:pt x="521970" y="257379"/>
                    <a:pt x="496648" y="239769"/>
                  </a:cubicBezTo>
                  <a:cubicBezTo>
                    <a:pt x="490365" y="235391"/>
                    <a:pt x="481798" y="237770"/>
                    <a:pt x="476467" y="242339"/>
                  </a:cubicBezTo>
                  <a:cubicBezTo>
                    <a:pt x="455809" y="260425"/>
                    <a:pt x="444671" y="287745"/>
                    <a:pt x="446956" y="315159"/>
                  </a:cubicBezTo>
                  <a:cubicBezTo>
                    <a:pt x="448479" y="333817"/>
                    <a:pt x="473801" y="338100"/>
                    <a:pt x="479894" y="319633"/>
                  </a:cubicBezTo>
                  <a:cubicBezTo>
                    <a:pt x="492936" y="280415"/>
                    <a:pt x="482845" y="237770"/>
                    <a:pt x="455904" y="207024"/>
                  </a:cubicBezTo>
                  <a:cubicBezTo>
                    <a:pt x="451811" y="202360"/>
                    <a:pt x="445052" y="201408"/>
                    <a:pt x="439245" y="202645"/>
                  </a:cubicBezTo>
                  <a:cubicBezTo>
                    <a:pt x="404403" y="210165"/>
                    <a:pt x="382413" y="248717"/>
                    <a:pt x="393075" y="282605"/>
                  </a:cubicBezTo>
                  <a:cubicBezTo>
                    <a:pt x="399834" y="304022"/>
                    <a:pt x="431915" y="295265"/>
                    <a:pt x="426774" y="273276"/>
                  </a:cubicBezTo>
                  <a:cubicBezTo>
                    <a:pt x="417540" y="233487"/>
                    <a:pt x="367752" y="231868"/>
                    <a:pt x="335576" y="239388"/>
                  </a:cubicBezTo>
                  <a:lnTo>
                    <a:pt x="353663" y="270516"/>
                  </a:lnTo>
                  <a:cubicBezTo>
                    <a:pt x="374797" y="247670"/>
                    <a:pt x="354234" y="212830"/>
                    <a:pt x="325295" y="211498"/>
                  </a:cubicBezTo>
                  <a:cubicBezTo>
                    <a:pt x="292833" y="209975"/>
                    <a:pt x="279410" y="245385"/>
                    <a:pt x="277411" y="271944"/>
                  </a:cubicBezTo>
                  <a:cubicBezTo>
                    <a:pt x="276745" y="281177"/>
                    <a:pt x="285122" y="289363"/>
                    <a:pt x="293690" y="290410"/>
                  </a:cubicBezTo>
                  <a:cubicBezTo>
                    <a:pt x="303590" y="291553"/>
                    <a:pt x="310730" y="285936"/>
                    <a:pt x="314252" y="276989"/>
                  </a:cubicBezTo>
                  <a:cubicBezTo>
                    <a:pt x="322915" y="255190"/>
                    <a:pt x="327484" y="231297"/>
                    <a:pt x="326628" y="207690"/>
                  </a:cubicBezTo>
                  <a:cubicBezTo>
                    <a:pt x="326247" y="196363"/>
                    <a:pt x="325104" y="184083"/>
                    <a:pt x="316822" y="175421"/>
                  </a:cubicBezTo>
                  <a:cubicBezTo>
                    <a:pt x="309016" y="167235"/>
                    <a:pt x="297212" y="164474"/>
                    <a:pt x="286455" y="167235"/>
                  </a:cubicBezTo>
                  <a:cubicBezTo>
                    <a:pt x="265416" y="172565"/>
                    <a:pt x="251423" y="192936"/>
                    <a:pt x="240665" y="210356"/>
                  </a:cubicBezTo>
                  <a:cubicBezTo>
                    <a:pt x="228671" y="229870"/>
                    <a:pt x="220389" y="251668"/>
                    <a:pt x="215724" y="274038"/>
                  </a:cubicBezTo>
                  <a:lnTo>
                    <a:pt x="238857" y="260901"/>
                  </a:lnTo>
                  <a:cubicBezTo>
                    <a:pt x="228861" y="257951"/>
                    <a:pt x="222102" y="246909"/>
                    <a:pt x="215058" y="239674"/>
                  </a:cubicBezTo>
                  <a:cubicBezTo>
                    <a:pt x="206680" y="231012"/>
                    <a:pt x="197256" y="224349"/>
                    <a:pt x="185166" y="222254"/>
                  </a:cubicBezTo>
                  <a:cubicBezTo>
                    <a:pt x="162604" y="218352"/>
                    <a:pt x="133189" y="230155"/>
                    <a:pt x="135759" y="257284"/>
                  </a:cubicBezTo>
                  <a:lnTo>
                    <a:pt x="174599" y="252049"/>
                  </a:lnTo>
                  <a:cubicBezTo>
                    <a:pt x="170506" y="232154"/>
                    <a:pt x="166603" y="212259"/>
                    <a:pt x="162224" y="192365"/>
                  </a:cubicBezTo>
                  <a:cubicBezTo>
                    <a:pt x="159082" y="178182"/>
                    <a:pt x="138710" y="172661"/>
                    <a:pt x="129000" y="183607"/>
                  </a:cubicBezTo>
                  <a:cubicBezTo>
                    <a:pt x="107486" y="207881"/>
                    <a:pt x="63220" y="208452"/>
                    <a:pt x="43324" y="181228"/>
                  </a:cubicBezTo>
                  <a:cubicBezTo>
                    <a:pt x="29520" y="162380"/>
                    <a:pt x="-467" y="178562"/>
                    <a:pt x="11338" y="199980"/>
                  </a:cubicBezTo>
                  <a:cubicBezTo>
                    <a:pt x="24951" y="224539"/>
                    <a:pt x="55413" y="232630"/>
                    <a:pt x="80640" y="222349"/>
                  </a:cubicBezTo>
                  <a:cubicBezTo>
                    <a:pt x="105867" y="212069"/>
                    <a:pt x="122908" y="189604"/>
                    <a:pt x="130047" y="164284"/>
                  </a:cubicBezTo>
                  <a:cubicBezTo>
                    <a:pt x="137187" y="138963"/>
                    <a:pt x="133094" y="108027"/>
                    <a:pt x="114530" y="87180"/>
                  </a:cubicBezTo>
                  <a:cubicBezTo>
                    <a:pt x="98537" y="69094"/>
                    <a:pt x="72073" y="60051"/>
                    <a:pt x="48464" y="65096"/>
                  </a:cubicBezTo>
                  <a:cubicBezTo>
                    <a:pt x="23523" y="70427"/>
                    <a:pt x="4674" y="92415"/>
                    <a:pt x="771" y="117260"/>
                  </a:cubicBezTo>
                  <a:cubicBezTo>
                    <a:pt x="-3132" y="142105"/>
                    <a:pt x="8006" y="165712"/>
                    <a:pt x="29234" y="179324"/>
                  </a:cubicBezTo>
                  <a:cubicBezTo>
                    <a:pt x="75976" y="209308"/>
                    <a:pt x="132427" y="175516"/>
                    <a:pt x="145850" y="126208"/>
                  </a:cubicBezTo>
                  <a:cubicBezTo>
                    <a:pt x="152894" y="100316"/>
                    <a:pt x="145088" y="73187"/>
                    <a:pt x="168887" y="54720"/>
                  </a:cubicBezTo>
                  <a:cubicBezTo>
                    <a:pt x="188688" y="39395"/>
                    <a:pt x="214486" y="35111"/>
                    <a:pt x="238762" y="33588"/>
                  </a:cubicBezTo>
                  <a:lnTo>
                    <a:pt x="226862" y="4936"/>
                  </a:lnTo>
                  <a:cubicBezTo>
                    <a:pt x="197732" y="38824"/>
                    <a:pt x="218770" y="81373"/>
                    <a:pt x="248947" y="105933"/>
                  </a:cubicBezTo>
                  <a:cubicBezTo>
                    <a:pt x="266178" y="119925"/>
                    <a:pt x="286169" y="135156"/>
                    <a:pt x="309492" y="135346"/>
                  </a:cubicBezTo>
                  <a:cubicBezTo>
                    <a:pt x="326532" y="135536"/>
                    <a:pt x="342621" y="127255"/>
                    <a:pt x="351474" y="112501"/>
                  </a:cubicBezTo>
                  <a:cubicBezTo>
                    <a:pt x="366896" y="86609"/>
                    <a:pt x="359946" y="49485"/>
                    <a:pt x="335767" y="31494"/>
                  </a:cubicBezTo>
                  <a:cubicBezTo>
                    <a:pt x="301781" y="6079"/>
                    <a:pt x="255516" y="20928"/>
                    <a:pt x="226291" y="46058"/>
                  </a:cubicBezTo>
                  <a:cubicBezTo>
                    <a:pt x="210964" y="59194"/>
                    <a:pt x="231622" y="86704"/>
                    <a:pt x="248186" y="74425"/>
                  </a:cubicBezTo>
                  <a:cubicBezTo>
                    <a:pt x="264750" y="62145"/>
                    <a:pt x="288073" y="50342"/>
                    <a:pt x="308540" y="59290"/>
                  </a:cubicBezTo>
                  <a:cubicBezTo>
                    <a:pt x="320345" y="64430"/>
                    <a:pt x="324057" y="79851"/>
                    <a:pt x="319773" y="90417"/>
                  </a:cubicBezTo>
                  <a:cubicBezTo>
                    <a:pt x="318250" y="94319"/>
                    <a:pt x="316156" y="96414"/>
                    <a:pt x="311015" y="96794"/>
                  </a:cubicBezTo>
                  <a:cubicBezTo>
                    <a:pt x="299497" y="97461"/>
                    <a:pt x="287216" y="86895"/>
                    <a:pt x="278363" y="80707"/>
                  </a:cubicBezTo>
                  <a:cubicBezTo>
                    <a:pt x="265131" y="71569"/>
                    <a:pt x="235715" y="47962"/>
                    <a:pt x="250661" y="28734"/>
                  </a:cubicBezTo>
                  <a:cubicBezTo>
                    <a:pt x="258467" y="18739"/>
                    <a:pt x="255040" y="-1441"/>
                    <a:pt x="238762" y="82"/>
                  </a:cubicBezTo>
                  <a:cubicBezTo>
                    <a:pt x="205348" y="3223"/>
                    <a:pt x="168507" y="10076"/>
                    <a:pt x="141947" y="31875"/>
                  </a:cubicBezTo>
                  <a:cubicBezTo>
                    <a:pt x="128715" y="42631"/>
                    <a:pt x="119100" y="57576"/>
                    <a:pt x="115673" y="74425"/>
                  </a:cubicBezTo>
                  <a:cubicBezTo>
                    <a:pt x="111579" y="94319"/>
                    <a:pt x="114530" y="114214"/>
                    <a:pt x="103678" y="132300"/>
                  </a:cubicBezTo>
                  <a:cubicBezTo>
                    <a:pt x="95682" y="145627"/>
                    <a:pt x="81973" y="155907"/>
                    <a:pt x="65885" y="154955"/>
                  </a:cubicBezTo>
                  <a:cubicBezTo>
                    <a:pt x="52843" y="154194"/>
                    <a:pt x="38278" y="146388"/>
                    <a:pt x="35993" y="132300"/>
                  </a:cubicBezTo>
                  <a:cubicBezTo>
                    <a:pt x="33709" y="118212"/>
                    <a:pt x="42752" y="103458"/>
                    <a:pt x="56746" y="101078"/>
                  </a:cubicBezTo>
                  <a:cubicBezTo>
                    <a:pt x="70740" y="98698"/>
                    <a:pt x="84734" y="107456"/>
                    <a:pt x="91778" y="118878"/>
                  </a:cubicBezTo>
                  <a:cubicBezTo>
                    <a:pt x="102440" y="136108"/>
                    <a:pt x="97300" y="159715"/>
                    <a:pt x="85971" y="175231"/>
                  </a:cubicBezTo>
                  <a:cubicBezTo>
                    <a:pt x="76452" y="188272"/>
                    <a:pt x="53224" y="201313"/>
                    <a:pt x="43324" y="181418"/>
                  </a:cubicBezTo>
                  <a:lnTo>
                    <a:pt x="11338" y="200170"/>
                  </a:lnTo>
                  <a:cubicBezTo>
                    <a:pt x="43419" y="247861"/>
                    <a:pt x="117862" y="254714"/>
                    <a:pt x="157178" y="211974"/>
                  </a:cubicBezTo>
                  <a:lnTo>
                    <a:pt x="123955" y="203217"/>
                  </a:lnTo>
                  <a:cubicBezTo>
                    <a:pt x="127953" y="223111"/>
                    <a:pt x="132332" y="242910"/>
                    <a:pt x="136521" y="262805"/>
                  </a:cubicBezTo>
                  <a:cubicBezTo>
                    <a:pt x="141090" y="284223"/>
                    <a:pt x="177550" y="279939"/>
                    <a:pt x="175361" y="257570"/>
                  </a:cubicBezTo>
                  <a:cubicBezTo>
                    <a:pt x="175361" y="253858"/>
                    <a:pt x="174790" y="254429"/>
                    <a:pt x="173933" y="259188"/>
                  </a:cubicBezTo>
                  <a:cubicBezTo>
                    <a:pt x="170410" y="262139"/>
                    <a:pt x="170125" y="262615"/>
                    <a:pt x="173076" y="260806"/>
                  </a:cubicBezTo>
                  <a:cubicBezTo>
                    <a:pt x="172314" y="260521"/>
                    <a:pt x="176884" y="260806"/>
                    <a:pt x="177455" y="260806"/>
                  </a:cubicBezTo>
                  <a:cubicBezTo>
                    <a:pt x="181739" y="261377"/>
                    <a:pt x="184404" y="264328"/>
                    <a:pt x="187546" y="267565"/>
                  </a:cubicBezTo>
                  <a:cubicBezTo>
                    <a:pt x="200017" y="280130"/>
                    <a:pt x="210774" y="293266"/>
                    <a:pt x="228861" y="297359"/>
                  </a:cubicBezTo>
                  <a:cubicBezTo>
                    <a:pt x="238095" y="299453"/>
                    <a:pt x="249995" y="294599"/>
                    <a:pt x="251994" y="284223"/>
                  </a:cubicBezTo>
                  <a:cubicBezTo>
                    <a:pt x="256944" y="257951"/>
                    <a:pt x="267892" y="228346"/>
                    <a:pt x="287312" y="209118"/>
                  </a:cubicBezTo>
                  <a:cubicBezTo>
                    <a:pt x="288359" y="208071"/>
                    <a:pt x="292738" y="205120"/>
                    <a:pt x="293119" y="204454"/>
                  </a:cubicBezTo>
                  <a:lnTo>
                    <a:pt x="294832" y="203692"/>
                  </a:lnTo>
                  <a:cubicBezTo>
                    <a:pt x="290072" y="198552"/>
                    <a:pt x="287978" y="197505"/>
                    <a:pt x="288740" y="200741"/>
                  </a:cubicBezTo>
                  <a:cubicBezTo>
                    <a:pt x="287883" y="202360"/>
                    <a:pt x="289120" y="207881"/>
                    <a:pt x="289216" y="210070"/>
                  </a:cubicBezTo>
                  <a:cubicBezTo>
                    <a:pt x="289216" y="214354"/>
                    <a:pt x="289216" y="218542"/>
                    <a:pt x="288835" y="222826"/>
                  </a:cubicBezTo>
                  <a:cubicBezTo>
                    <a:pt x="287883" y="238151"/>
                    <a:pt x="283789" y="253001"/>
                    <a:pt x="278173" y="267279"/>
                  </a:cubicBezTo>
                  <a:lnTo>
                    <a:pt x="315014" y="272229"/>
                  </a:lnTo>
                  <a:cubicBezTo>
                    <a:pt x="315585" y="264899"/>
                    <a:pt x="316822" y="253762"/>
                    <a:pt x="323581" y="249193"/>
                  </a:cubicBezTo>
                  <a:cubicBezTo>
                    <a:pt x="325295" y="248051"/>
                    <a:pt x="323391" y="248622"/>
                    <a:pt x="322820" y="249098"/>
                  </a:cubicBezTo>
                  <a:cubicBezTo>
                    <a:pt x="322629" y="249288"/>
                    <a:pt x="326056" y="247384"/>
                    <a:pt x="324153" y="249574"/>
                  </a:cubicBezTo>
                  <a:cubicBezTo>
                    <a:pt x="324628" y="249003"/>
                    <a:pt x="325580" y="250621"/>
                    <a:pt x="325580" y="250621"/>
                  </a:cubicBezTo>
                  <a:cubicBezTo>
                    <a:pt x="327484" y="247956"/>
                    <a:pt x="318441" y="254143"/>
                    <a:pt x="327294" y="244529"/>
                  </a:cubicBezTo>
                  <a:cubicBezTo>
                    <a:pt x="314633" y="258331"/>
                    <a:pt x="327104" y="279939"/>
                    <a:pt x="345381" y="275656"/>
                  </a:cubicBezTo>
                  <a:cubicBezTo>
                    <a:pt x="357471" y="272800"/>
                    <a:pt x="388791" y="265375"/>
                    <a:pt x="392979" y="282890"/>
                  </a:cubicBezTo>
                  <a:lnTo>
                    <a:pt x="426679" y="273562"/>
                  </a:lnTo>
                  <a:cubicBezTo>
                    <a:pt x="421348" y="256999"/>
                    <a:pt x="431344" y="239769"/>
                    <a:pt x="448288" y="235867"/>
                  </a:cubicBezTo>
                  <a:lnTo>
                    <a:pt x="431629" y="231488"/>
                  </a:lnTo>
                  <a:cubicBezTo>
                    <a:pt x="451240" y="253191"/>
                    <a:pt x="456475" y="283557"/>
                    <a:pt x="447527" y="311066"/>
                  </a:cubicBezTo>
                  <a:lnTo>
                    <a:pt x="480465" y="315540"/>
                  </a:lnTo>
                  <a:cubicBezTo>
                    <a:pt x="478847" y="296122"/>
                    <a:pt x="485320" y="279273"/>
                    <a:pt x="499980" y="266232"/>
                  </a:cubicBezTo>
                  <a:lnTo>
                    <a:pt x="479798" y="268802"/>
                  </a:lnTo>
                  <a:cubicBezTo>
                    <a:pt x="496172" y="280130"/>
                    <a:pt x="497981" y="302404"/>
                    <a:pt x="490936" y="319729"/>
                  </a:cubicBezTo>
                  <a:cubicBezTo>
                    <a:pt x="481322" y="343241"/>
                    <a:pt x="459807" y="359994"/>
                    <a:pt x="440482" y="375224"/>
                  </a:cubicBezTo>
                  <a:lnTo>
                    <a:pt x="467042" y="386266"/>
                  </a:lnTo>
                  <a:cubicBezTo>
                    <a:pt x="467042" y="367228"/>
                    <a:pt x="479798" y="348952"/>
                    <a:pt x="498362" y="343336"/>
                  </a:cubicBezTo>
                  <a:cubicBezTo>
                    <a:pt x="516925" y="337720"/>
                    <a:pt x="537011" y="345811"/>
                    <a:pt x="549197" y="359328"/>
                  </a:cubicBezTo>
                  <a:cubicBezTo>
                    <a:pt x="557669" y="368656"/>
                    <a:pt x="571853" y="356758"/>
                    <a:pt x="566237" y="346191"/>
                  </a:cubicBezTo>
                  <a:lnTo>
                    <a:pt x="566237" y="34619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25"/>
            <p:cNvSpPr/>
            <p:nvPr/>
          </p:nvSpPr>
          <p:spPr>
            <a:xfrm>
              <a:off x="4555301" y="5169772"/>
              <a:ext cx="366779" cy="436679"/>
            </a:xfrm>
            <a:custGeom>
              <a:avLst/>
              <a:gdLst/>
              <a:ahLst/>
              <a:cxnLst/>
              <a:rect l="l" t="t" r="r" b="b"/>
              <a:pathLst>
                <a:path w="366779" h="436679" extrusionOk="0">
                  <a:moveTo>
                    <a:pt x="354552" y="438"/>
                  </a:moveTo>
                  <a:cubicBezTo>
                    <a:pt x="308763" y="12908"/>
                    <a:pt x="279347" y="60598"/>
                    <a:pt x="283631" y="107146"/>
                  </a:cubicBezTo>
                  <a:lnTo>
                    <a:pt x="310001" y="92011"/>
                  </a:lnTo>
                  <a:cubicBezTo>
                    <a:pt x="297149" y="83539"/>
                    <a:pt x="289438" y="70688"/>
                    <a:pt x="286773" y="55648"/>
                  </a:cubicBezTo>
                  <a:lnTo>
                    <a:pt x="250788" y="65548"/>
                  </a:lnTo>
                  <a:cubicBezTo>
                    <a:pt x="256595" y="80112"/>
                    <a:pt x="266401" y="89060"/>
                    <a:pt x="280395" y="95818"/>
                  </a:cubicBezTo>
                  <a:cubicBezTo>
                    <a:pt x="286868" y="98959"/>
                    <a:pt x="301623" y="102672"/>
                    <a:pt x="304384" y="109716"/>
                  </a:cubicBezTo>
                  <a:cubicBezTo>
                    <a:pt x="306859" y="115903"/>
                    <a:pt x="299814" y="126945"/>
                    <a:pt x="297054" y="131895"/>
                  </a:cubicBezTo>
                  <a:cubicBezTo>
                    <a:pt x="292960" y="139320"/>
                    <a:pt x="288296" y="146554"/>
                    <a:pt x="283155" y="153313"/>
                  </a:cubicBezTo>
                  <a:cubicBezTo>
                    <a:pt x="271351" y="168543"/>
                    <a:pt x="256691" y="179776"/>
                    <a:pt x="241650" y="191579"/>
                  </a:cubicBezTo>
                  <a:lnTo>
                    <a:pt x="268305" y="191579"/>
                  </a:lnTo>
                  <a:cubicBezTo>
                    <a:pt x="263830" y="186344"/>
                    <a:pt x="259451" y="181013"/>
                    <a:pt x="255263" y="175492"/>
                  </a:cubicBezTo>
                  <a:cubicBezTo>
                    <a:pt x="247742" y="165592"/>
                    <a:pt x="236795" y="163974"/>
                    <a:pt x="226989" y="171875"/>
                  </a:cubicBezTo>
                  <a:cubicBezTo>
                    <a:pt x="207189" y="187676"/>
                    <a:pt x="205189" y="215757"/>
                    <a:pt x="212043" y="238603"/>
                  </a:cubicBezTo>
                  <a:cubicBezTo>
                    <a:pt x="219850" y="264209"/>
                    <a:pt x="244315" y="284294"/>
                    <a:pt x="247742" y="311042"/>
                  </a:cubicBezTo>
                  <a:lnTo>
                    <a:pt x="264211" y="294574"/>
                  </a:lnTo>
                  <a:cubicBezTo>
                    <a:pt x="239079" y="295050"/>
                    <a:pt x="212710" y="296478"/>
                    <a:pt x="191862" y="311994"/>
                  </a:cubicBezTo>
                  <a:cubicBezTo>
                    <a:pt x="175679" y="324083"/>
                    <a:pt x="167492" y="342550"/>
                    <a:pt x="167111" y="362635"/>
                  </a:cubicBezTo>
                  <a:cubicBezTo>
                    <a:pt x="166254" y="403662"/>
                    <a:pt x="199668" y="442594"/>
                    <a:pt x="242602" y="435931"/>
                  </a:cubicBezTo>
                  <a:cubicBezTo>
                    <a:pt x="264021" y="432600"/>
                    <a:pt x="282203" y="417940"/>
                    <a:pt x="293436" y="399759"/>
                  </a:cubicBezTo>
                  <a:cubicBezTo>
                    <a:pt x="303527" y="383386"/>
                    <a:pt x="311333" y="352164"/>
                    <a:pt x="296387" y="336172"/>
                  </a:cubicBezTo>
                  <a:cubicBezTo>
                    <a:pt x="288581" y="327891"/>
                    <a:pt x="276682" y="320752"/>
                    <a:pt x="266877" y="315040"/>
                  </a:cubicBezTo>
                  <a:cubicBezTo>
                    <a:pt x="254501" y="307806"/>
                    <a:pt x="241078" y="302380"/>
                    <a:pt x="226894" y="300286"/>
                  </a:cubicBezTo>
                  <a:cubicBezTo>
                    <a:pt x="203285" y="296764"/>
                    <a:pt x="178154" y="302285"/>
                    <a:pt x="160066" y="318372"/>
                  </a:cubicBezTo>
                  <a:cubicBezTo>
                    <a:pt x="152356" y="325226"/>
                    <a:pt x="146834" y="333888"/>
                    <a:pt x="142645" y="343216"/>
                  </a:cubicBezTo>
                  <a:cubicBezTo>
                    <a:pt x="139980" y="349213"/>
                    <a:pt x="135886" y="362540"/>
                    <a:pt x="131222" y="364825"/>
                  </a:cubicBezTo>
                  <a:cubicBezTo>
                    <a:pt x="123225" y="368727"/>
                    <a:pt x="108089" y="361778"/>
                    <a:pt x="101045" y="357971"/>
                  </a:cubicBezTo>
                  <a:cubicBezTo>
                    <a:pt x="91811" y="353021"/>
                    <a:pt x="82862" y="346167"/>
                    <a:pt x="77912" y="336743"/>
                  </a:cubicBezTo>
                  <a:cubicBezTo>
                    <a:pt x="71153" y="323702"/>
                    <a:pt x="71629" y="303427"/>
                    <a:pt x="86575" y="296193"/>
                  </a:cubicBezTo>
                  <a:cubicBezTo>
                    <a:pt x="101521" y="288958"/>
                    <a:pt x="119608" y="296573"/>
                    <a:pt x="121797" y="313612"/>
                  </a:cubicBezTo>
                  <a:cubicBezTo>
                    <a:pt x="123701" y="328462"/>
                    <a:pt x="114087" y="341313"/>
                    <a:pt x="98855" y="341217"/>
                  </a:cubicBezTo>
                  <a:cubicBezTo>
                    <a:pt x="75913" y="341217"/>
                    <a:pt x="71724" y="318943"/>
                    <a:pt x="68107" y="300571"/>
                  </a:cubicBezTo>
                  <a:cubicBezTo>
                    <a:pt x="63728" y="278297"/>
                    <a:pt x="63537" y="257736"/>
                    <a:pt x="78293" y="239364"/>
                  </a:cubicBezTo>
                  <a:cubicBezTo>
                    <a:pt x="91049" y="223563"/>
                    <a:pt x="107328" y="210331"/>
                    <a:pt x="117133" y="192245"/>
                  </a:cubicBezTo>
                  <a:cubicBezTo>
                    <a:pt x="128556" y="171113"/>
                    <a:pt x="128080" y="145031"/>
                    <a:pt x="111612" y="126660"/>
                  </a:cubicBezTo>
                  <a:cubicBezTo>
                    <a:pt x="96190" y="109526"/>
                    <a:pt x="71343" y="104004"/>
                    <a:pt x="49353" y="108574"/>
                  </a:cubicBezTo>
                  <a:cubicBezTo>
                    <a:pt x="24888" y="113714"/>
                    <a:pt x="6705" y="134655"/>
                    <a:pt x="1755" y="158643"/>
                  </a:cubicBezTo>
                  <a:cubicBezTo>
                    <a:pt x="-3957" y="185773"/>
                    <a:pt x="4706" y="212235"/>
                    <a:pt x="21461" y="233558"/>
                  </a:cubicBezTo>
                  <a:cubicBezTo>
                    <a:pt x="28029" y="241935"/>
                    <a:pt x="42404" y="240411"/>
                    <a:pt x="49258" y="233558"/>
                  </a:cubicBezTo>
                  <a:cubicBezTo>
                    <a:pt x="57540" y="225276"/>
                    <a:pt x="55827" y="214139"/>
                    <a:pt x="49258" y="205762"/>
                  </a:cubicBezTo>
                  <a:cubicBezTo>
                    <a:pt x="35074" y="187676"/>
                    <a:pt x="36121" y="149219"/>
                    <a:pt x="62681" y="148553"/>
                  </a:cubicBezTo>
                  <a:cubicBezTo>
                    <a:pt x="70487" y="148363"/>
                    <a:pt x="80958" y="152551"/>
                    <a:pt x="83243" y="157311"/>
                  </a:cubicBezTo>
                  <a:cubicBezTo>
                    <a:pt x="88003" y="167306"/>
                    <a:pt x="79435" y="178348"/>
                    <a:pt x="73057" y="185487"/>
                  </a:cubicBezTo>
                  <a:cubicBezTo>
                    <a:pt x="62205" y="197671"/>
                    <a:pt x="50210" y="208618"/>
                    <a:pt x="40595" y="221849"/>
                  </a:cubicBezTo>
                  <a:cubicBezTo>
                    <a:pt x="29076" y="237651"/>
                    <a:pt x="23745" y="256403"/>
                    <a:pt x="23555" y="275917"/>
                  </a:cubicBezTo>
                  <a:cubicBezTo>
                    <a:pt x="23365" y="313993"/>
                    <a:pt x="33836" y="362349"/>
                    <a:pt x="73152" y="377294"/>
                  </a:cubicBezTo>
                  <a:cubicBezTo>
                    <a:pt x="106756" y="390050"/>
                    <a:pt x="144264" y="373582"/>
                    <a:pt x="156544" y="339885"/>
                  </a:cubicBezTo>
                  <a:cubicBezTo>
                    <a:pt x="168824" y="306188"/>
                    <a:pt x="152641" y="269825"/>
                    <a:pt x="119894" y="257545"/>
                  </a:cubicBezTo>
                  <a:cubicBezTo>
                    <a:pt x="87146" y="245266"/>
                    <a:pt x="45926" y="262305"/>
                    <a:pt x="34217" y="297240"/>
                  </a:cubicBezTo>
                  <a:cubicBezTo>
                    <a:pt x="21556" y="335125"/>
                    <a:pt x="43927" y="376247"/>
                    <a:pt x="78293" y="393286"/>
                  </a:cubicBezTo>
                  <a:cubicBezTo>
                    <a:pt x="96856" y="402520"/>
                    <a:pt x="121321" y="409754"/>
                    <a:pt x="141789" y="402805"/>
                  </a:cubicBezTo>
                  <a:cubicBezTo>
                    <a:pt x="162256" y="395856"/>
                    <a:pt x="169396" y="378056"/>
                    <a:pt x="177773" y="359970"/>
                  </a:cubicBezTo>
                  <a:cubicBezTo>
                    <a:pt x="197193" y="318277"/>
                    <a:pt x="248885" y="344264"/>
                    <a:pt x="275064" y="363873"/>
                  </a:cubicBezTo>
                  <a:lnTo>
                    <a:pt x="266972" y="353306"/>
                  </a:lnTo>
                  <a:cubicBezTo>
                    <a:pt x="277824" y="385005"/>
                    <a:pt x="232416" y="419178"/>
                    <a:pt x="211472" y="387289"/>
                  </a:cubicBezTo>
                  <a:cubicBezTo>
                    <a:pt x="204047" y="375962"/>
                    <a:pt x="202334" y="360636"/>
                    <a:pt x="208712" y="348547"/>
                  </a:cubicBezTo>
                  <a:cubicBezTo>
                    <a:pt x="218802" y="329319"/>
                    <a:pt x="245457" y="327224"/>
                    <a:pt x="264592" y="327415"/>
                  </a:cubicBezTo>
                  <a:cubicBezTo>
                    <a:pt x="272874" y="327510"/>
                    <a:pt x="281822" y="319800"/>
                    <a:pt x="281061" y="310947"/>
                  </a:cubicBezTo>
                  <a:cubicBezTo>
                    <a:pt x="278586" y="284865"/>
                    <a:pt x="264401" y="265256"/>
                    <a:pt x="252407" y="242791"/>
                  </a:cubicBezTo>
                  <a:cubicBezTo>
                    <a:pt x="245077" y="229084"/>
                    <a:pt x="238508" y="208523"/>
                    <a:pt x="252788" y="197290"/>
                  </a:cubicBezTo>
                  <a:lnTo>
                    <a:pt x="224514" y="193673"/>
                  </a:lnTo>
                  <a:cubicBezTo>
                    <a:pt x="229560" y="200432"/>
                    <a:pt x="234415" y="207285"/>
                    <a:pt x="239079" y="214330"/>
                  </a:cubicBezTo>
                  <a:cubicBezTo>
                    <a:pt x="244601" y="222611"/>
                    <a:pt x="255739" y="226704"/>
                    <a:pt x="264877" y="221088"/>
                  </a:cubicBezTo>
                  <a:cubicBezTo>
                    <a:pt x="283060" y="209951"/>
                    <a:pt x="298291" y="193769"/>
                    <a:pt x="311048" y="176920"/>
                  </a:cubicBezTo>
                  <a:cubicBezTo>
                    <a:pt x="323804" y="160071"/>
                    <a:pt x="337036" y="139320"/>
                    <a:pt x="340178" y="118473"/>
                  </a:cubicBezTo>
                  <a:cubicBezTo>
                    <a:pt x="343034" y="99150"/>
                    <a:pt x="333514" y="83634"/>
                    <a:pt x="317711" y="73353"/>
                  </a:cubicBezTo>
                  <a:cubicBezTo>
                    <a:pt x="310381" y="68594"/>
                    <a:pt x="290295" y="63168"/>
                    <a:pt x="287154" y="55553"/>
                  </a:cubicBezTo>
                  <a:cubicBezTo>
                    <a:pt x="278110" y="33564"/>
                    <a:pt x="246600" y="41370"/>
                    <a:pt x="251169" y="65453"/>
                  </a:cubicBezTo>
                  <a:cubicBezTo>
                    <a:pt x="255739" y="89536"/>
                    <a:pt x="270875" y="110668"/>
                    <a:pt x="292770" y="122186"/>
                  </a:cubicBezTo>
                  <a:cubicBezTo>
                    <a:pt x="306954" y="129706"/>
                    <a:pt x="321329" y="117331"/>
                    <a:pt x="318568" y="102386"/>
                  </a:cubicBezTo>
                  <a:cubicBezTo>
                    <a:pt x="312095" y="68118"/>
                    <a:pt x="333133" y="34040"/>
                    <a:pt x="362263" y="17477"/>
                  </a:cubicBezTo>
                  <a:cubicBezTo>
                    <a:pt x="371497" y="12242"/>
                    <a:pt x="365310" y="-2418"/>
                    <a:pt x="355028" y="343"/>
                  </a:cubicBezTo>
                  <a:lnTo>
                    <a:pt x="355028" y="34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25"/>
            <p:cNvSpPr/>
            <p:nvPr/>
          </p:nvSpPr>
          <p:spPr>
            <a:xfrm>
              <a:off x="4667875" y="5323022"/>
              <a:ext cx="415746" cy="330535"/>
            </a:xfrm>
            <a:custGeom>
              <a:avLst/>
              <a:gdLst/>
              <a:ahLst/>
              <a:cxnLst/>
              <a:rect l="l" t="t" r="r" b="b"/>
              <a:pathLst>
                <a:path w="415746" h="330535" extrusionOk="0">
                  <a:moveTo>
                    <a:pt x="176484" y="3680"/>
                  </a:moveTo>
                  <a:cubicBezTo>
                    <a:pt x="153256" y="33665"/>
                    <a:pt x="130599" y="66029"/>
                    <a:pt x="126316" y="104772"/>
                  </a:cubicBezTo>
                  <a:cubicBezTo>
                    <a:pt x="122889" y="136184"/>
                    <a:pt x="134027" y="170072"/>
                    <a:pt x="159825" y="189395"/>
                  </a:cubicBezTo>
                  <a:cubicBezTo>
                    <a:pt x="166203" y="194155"/>
                    <a:pt x="173057" y="197486"/>
                    <a:pt x="180482" y="200247"/>
                  </a:cubicBezTo>
                  <a:cubicBezTo>
                    <a:pt x="185813" y="202246"/>
                    <a:pt x="197332" y="203674"/>
                    <a:pt x="200474" y="209195"/>
                  </a:cubicBezTo>
                  <a:cubicBezTo>
                    <a:pt x="203615" y="214716"/>
                    <a:pt x="199807" y="223473"/>
                    <a:pt x="198379" y="228804"/>
                  </a:cubicBezTo>
                  <a:cubicBezTo>
                    <a:pt x="196285" y="236895"/>
                    <a:pt x="194000" y="244986"/>
                    <a:pt x="194476" y="253458"/>
                  </a:cubicBezTo>
                  <a:cubicBezTo>
                    <a:pt x="195333" y="268308"/>
                    <a:pt x="201045" y="284109"/>
                    <a:pt x="214658" y="291819"/>
                  </a:cubicBezTo>
                  <a:cubicBezTo>
                    <a:pt x="231412" y="301338"/>
                    <a:pt x="250071" y="292866"/>
                    <a:pt x="261494" y="279350"/>
                  </a:cubicBezTo>
                  <a:cubicBezTo>
                    <a:pt x="288530" y="247461"/>
                    <a:pt x="318041" y="214335"/>
                    <a:pt x="356500" y="196059"/>
                  </a:cubicBezTo>
                  <a:cubicBezTo>
                    <a:pt x="365734" y="191680"/>
                    <a:pt x="367924" y="176069"/>
                    <a:pt x="359927" y="169501"/>
                  </a:cubicBezTo>
                  <a:cubicBezTo>
                    <a:pt x="342221" y="154937"/>
                    <a:pt x="319850" y="154841"/>
                    <a:pt x="300525" y="166740"/>
                  </a:cubicBezTo>
                  <a:cubicBezTo>
                    <a:pt x="281200" y="178639"/>
                    <a:pt x="269586" y="198819"/>
                    <a:pt x="266064" y="221094"/>
                  </a:cubicBezTo>
                  <a:cubicBezTo>
                    <a:pt x="258638" y="268498"/>
                    <a:pt x="286055" y="316474"/>
                    <a:pt x="335843" y="323042"/>
                  </a:cubicBezTo>
                  <a:cubicBezTo>
                    <a:pt x="382870" y="329229"/>
                    <a:pt x="422566" y="290201"/>
                    <a:pt x="414760" y="242892"/>
                  </a:cubicBezTo>
                  <a:cubicBezTo>
                    <a:pt x="406764" y="193869"/>
                    <a:pt x="348028" y="179591"/>
                    <a:pt x="306617" y="192346"/>
                  </a:cubicBezTo>
                  <a:cubicBezTo>
                    <a:pt x="257496" y="207481"/>
                    <a:pt x="223797" y="251840"/>
                    <a:pt x="222178" y="302862"/>
                  </a:cubicBezTo>
                  <a:lnTo>
                    <a:pt x="254450" y="284395"/>
                  </a:lnTo>
                  <a:cubicBezTo>
                    <a:pt x="232555" y="273733"/>
                    <a:pt x="206661" y="273543"/>
                    <a:pt x="186099" y="287821"/>
                  </a:cubicBezTo>
                  <a:lnTo>
                    <a:pt x="197618" y="284680"/>
                  </a:lnTo>
                  <a:lnTo>
                    <a:pt x="195714" y="284680"/>
                  </a:lnTo>
                  <a:cubicBezTo>
                    <a:pt x="199522" y="285727"/>
                    <a:pt x="203425" y="286774"/>
                    <a:pt x="207233" y="287821"/>
                  </a:cubicBezTo>
                  <a:lnTo>
                    <a:pt x="205900" y="287250"/>
                  </a:lnTo>
                  <a:lnTo>
                    <a:pt x="214087" y="295437"/>
                  </a:lnTo>
                  <a:cubicBezTo>
                    <a:pt x="217323" y="299720"/>
                    <a:pt x="215515" y="304956"/>
                    <a:pt x="215610" y="297245"/>
                  </a:cubicBezTo>
                  <a:cubicBezTo>
                    <a:pt x="215610" y="295056"/>
                    <a:pt x="215800" y="292866"/>
                    <a:pt x="215610" y="290582"/>
                  </a:cubicBezTo>
                  <a:cubicBezTo>
                    <a:pt x="215229" y="283538"/>
                    <a:pt x="213706" y="277065"/>
                    <a:pt x="209993" y="271068"/>
                  </a:cubicBezTo>
                  <a:cubicBezTo>
                    <a:pt x="202187" y="258789"/>
                    <a:pt x="186575" y="255171"/>
                    <a:pt x="173152" y="259074"/>
                  </a:cubicBezTo>
                  <a:cubicBezTo>
                    <a:pt x="162205" y="262311"/>
                    <a:pt x="154018" y="270211"/>
                    <a:pt x="143546" y="274209"/>
                  </a:cubicBezTo>
                  <a:cubicBezTo>
                    <a:pt x="135455" y="277350"/>
                    <a:pt x="125840" y="277731"/>
                    <a:pt x="117558" y="276684"/>
                  </a:cubicBezTo>
                  <a:cubicBezTo>
                    <a:pt x="95853" y="273828"/>
                    <a:pt x="83763" y="261073"/>
                    <a:pt x="71483" y="244891"/>
                  </a:cubicBezTo>
                  <a:cubicBezTo>
                    <a:pt x="62344" y="232897"/>
                    <a:pt x="49873" y="224139"/>
                    <a:pt x="34261" y="224711"/>
                  </a:cubicBezTo>
                  <a:cubicBezTo>
                    <a:pt x="18649" y="225282"/>
                    <a:pt x="3037" y="236514"/>
                    <a:pt x="466" y="252316"/>
                  </a:cubicBezTo>
                  <a:cubicBezTo>
                    <a:pt x="-1247" y="263072"/>
                    <a:pt x="1608" y="273828"/>
                    <a:pt x="11604" y="279635"/>
                  </a:cubicBezTo>
                  <a:cubicBezTo>
                    <a:pt x="25598" y="287726"/>
                    <a:pt x="41401" y="291819"/>
                    <a:pt x="57584" y="290106"/>
                  </a:cubicBezTo>
                  <a:cubicBezTo>
                    <a:pt x="70245" y="288773"/>
                    <a:pt x="81193" y="280206"/>
                    <a:pt x="81193" y="266499"/>
                  </a:cubicBezTo>
                  <a:cubicBezTo>
                    <a:pt x="81193" y="254505"/>
                    <a:pt x="70340" y="241845"/>
                    <a:pt x="57584" y="242892"/>
                  </a:cubicBezTo>
                  <a:cubicBezTo>
                    <a:pt x="49111" y="243558"/>
                    <a:pt x="43209" y="242511"/>
                    <a:pt x="35974" y="237942"/>
                  </a:cubicBezTo>
                  <a:lnTo>
                    <a:pt x="47112" y="265261"/>
                  </a:lnTo>
                  <a:cubicBezTo>
                    <a:pt x="43209" y="273353"/>
                    <a:pt x="38545" y="276399"/>
                    <a:pt x="33023" y="274209"/>
                  </a:cubicBezTo>
                  <a:cubicBezTo>
                    <a:pt x="29120" y="271830"/>
                    <a:pt x="28835" y="272115"/>
                    <a:pt x="32167" y="275066"/>
                  </a:cubicBezTo>
                  <a:cubicBezTo>
                    <a:pt x="33309" y="277636"/>
                    <a:pt x="35594" y="280111"/>
                    <a:pt x="37212" y="282396"/>
                  </a:cubicBezTo>
                  <a:cubicBezTo>
                    <a:pt x="42543" y="289630"/>
                    <a:pt x="48255" y="295913"/>
                    <a:pt x="55299" y="301529"/>
                  </a:cubicBezTo>
                  <a:cubicBezTo>
                    <a:pt x="68246" y="311809"/>
                    <a:pt x="84049" y="318663"/>
                    <a:pt x="100422" y="321423"/>
                  </a:cubicBezTo>
                  <a:cubicBezTo>
                    <a:pt x="116796" y="324184"/>
                    <a:pt x="133455" y="323803"/>
                    <a:pt x="149448" y="319139"/>
                  </a:cubicBezTo>
                  <a:cubicBezTo>
                    <a:pt x="157159" y="316854"/>
                    <a:pt x="164870" y="313808"/>
                    <a:pt x="171915" y="309905"/>
                  </a:cubicBezTo>
                  <a:cubicBezTo>
                    <a:pt x="175342" y="308002"/>
                    <a:pt x="178864" y="305812"/>
                    <a:pt x="182101" y="303623"/>
                  </a:cubicBezTo>
                  <a:cubicBezTo>
                    <a:pt x="186861" y="300387"/>
                    <a:pt x="184766" y="303718"/>
                    <a:pt x="182767" y="302862"/>
                  </a:cubicBezTo>
                  <a:lnTo>
                    <a:pt x="172867" y="297055"/>
                  </a:lnTo>
                  <a:cubicBezTo>
                    <a:pt x="169059" y="293818"/>
                    <a:pt x="170487" y="289249"/>
                    <a:pt x="170201" y="297340"/>
                  </a:cubicBezTo>
                  <a:cubicBezTo>
                    <a:pt x="170011" y="301719"/>
                    <a:pt x="170011" y="306003"/>
                    <a:pt x="171058" y="310286"/>
                  </a:cubicBezTo>
                  <a:cubicBezTo>
                    <a:pt x="173343" y="319520"/>
                    <a:pt x="180387" y="327135"/>
                    <a:pt x="189716" y="329705"/>
                  </a:cubicBezTo>
                  <a:cubicBezTo>
                    <a:pt x="201997" y="333037"/>
                    <a:pt x="207899" y="325517"/>
                    <a:pt x="217990" y="321804"/>
                  </a:cubicBezTo>
                  <a:cubicBezTo>
                    <a:pt x="224844" y="319234"/>
                    <a:pt x="231412" y="320948"/>
                    <a:pt x="237886" y="323708"/>
                  </a:cubicBezTo>
                  <a:cubicBezTo>
                    <a:pt x="250832" y="329039"/>
                    <a:pt x="265397" y="315617"/>
                    <a:pt x="265017" y="303052"/>
                  </a:cubicBezTo>
                  <a:cubicBezTo>
                    <a:pt x="264065" y="271734"/>
                    <a:pt x="288625" y="242321"/>
                    <a:pt x="317470" y="232135"/>
                  </a:cubicBezTo>
                  <a:cubicBezTo>
                    <a:pt x="341935" y="223568"/>
                    <a:pt x="388867" y="230613"/>
                    <a:pt x="374207" y="266689"/>
                  </a:cubicBezTo>
                  <a:cubicBezTo>
                    <a:pt x="361926" y="296865"/>
                    <a:pt x="319945" y="283728"/>
                    <a:pt x="309188" y="259645"/>
                  </a:cubicBezTo>
                  <a:cubicBezTo>
                    <a:pt x="302714" y="245177"/>
                    <a:pt x="302810" y="226234"/>
                    <a:pt x="310425" y="212241"/>
                  </a:cubicBezTo>
                  <a:cubicBezTo>
                    <a:pt x="315471" y="203007"/>
                    <a:pt x="328227" y="189110"/>
                    <a:pt x="339460" y="196154"/>
                  </a:cubicBezTo>
                  <a:lnTo>
                    <a:pt x="339460" y="166931"/>
                  </a:lnTo>
                  <a:cubicBezTo>
                    <a:pt x="321468" y="178448"/>
                    <a:pt x="303190" y="188919"/>
                    <a:pt x="286436" y="202246"/>
                  </a:cubicBezTo>
                  <a:cubicBezTo>
                    <a:pt x="269681" y="215572"/>
                    <a:pt x="255021" y="230517"/>
                    <a:pt x="241598" y="246795"/>
                  </a:cubicBezTo>
                  <a:cubicBezTo>
                    <a:pt x="239599" y="249174"/>
                    <a:pt x="233126" y="254791"/>
                    <a:pt x="232364" y="257646"/>
                  </a:cubicBezTo>
                  <a:cubicBezTo>
                    <a:pt x="230936" y="263167"/>
                    <a:pt x="229889" y="255457"/>
                    <a:pt x="233031" y="260312"/>
                  </a:cubicBezTo>
                  <a:cubicBezTo>
                    <a:pt x="230841" y="256885"/>
                    <a:pt x="230936" y="251745"/>
                    <a:pt x="231317" y="247842"/>
                  </a:cubicBezTo>
                  <a:cubicBezTo>
                    <a:pt x="233031" y="228899"/>
                    <a:pt x="241408" y="211003"/>
                    <a:pt x="231127" y="192632"/>
                  </a:cubicBezTo>
                  <a:cubicBezTo>
                    <a:pt x="220846" y="174260"/>
                    <a:pt x="201616" y="173784"/>
                    <a:pt x="184671" y="165312"/>
                  </a:cubicBezTo>
                  <a:cubicBezTo>
                    <a:pt x="171534" y="158744"/>
                    <a:pt x="163157" y="144846"/>
                    <a:pt x="159158" y="131139"/>
                  </a:cubicBezTo>
                  <a:cubicBezTo>
                    <a:pt x="147068" y="90112"/>
                    <a:pt x="172962" y="50513"/>
                    <a:pt x="194286" y="17483"/>
                  </a:cubicBezTo>
                  <a:cubicBezTo>
                    <a:pt x="201140" y="6821"/>
                    <a:pt x="184385" y="-6600"/>
                    <a:pt x="176389" y="3680"/>
                  </a:cubicBezTo>
                  <a:lnTo>
                    <a:pt x="176389" y="368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4568963" y="5291976"/>
              <a:ext cx="444752" cy="283683"/>
            </a:xfrm>
            <a:custGeom>
              <a:avLst/>
              <a:gdLst/>
              <a:ahLst/>
              <a:cxnLst/>
              <a:rect l="l" t="t" r="r" b="b"/>
              <a:pathLst>
                <a:path w="444752" h="283683" extrusionOk="0">
                  <a:moveTo>
                    <a:pt x="432089" y="35297"/>
                  </a:moveTo>
                  <a:cubicBezTo>
                    <a:pt x="399437" y="35964"/>
                    <a:pt x="384681" y="77561"/>
                    <a:pt x="406196" y="100502"/>
                  </a:cubicBezTo>
                  <a:cubicBezTo>
                    <a:pt x="416953" y="112020"/>
                    <a:pt x="437706" y="100122"/>
                    <a:pt x="432946" y="84987"/>
                  </a:cubicBezTo>
                  <a:cubicBezTo>
                    <a:pt x="428186" y="69851"/>
                    <a:pt x="423426" y="54907"/>
                    <a:pt x="418571" y="39866"/>
                  </a:cubicBezTo>
                  <a:lnTo>
                    <a:pt x="382397" y="49861"/>
                  </a:lnTo>
                  <a:cubicBezTo>
                    <a:pt x="397628" y="91745"/>
                    <a:pt x="410004" y="136198"/>
                    <a:pt x="395534" y="180271"/>
                  </a:cubicBezTo>
                  <a:cubicBezTo>
                    <a:pt x="385348" y="211398"/>
                    <a:pt x="357931" y="241288"/>
                    <a:pt x="323565" y="242430"/>
                  </a:cubicBezTo>
                  <a:lnTo>
                    <a:pt x="338321" y="248522"/>
                  </a:lnTo>
                  <a:cubicBezTo>
                    <a:pt x="303955" y="218347"/>
                    <a:pt x="265210" y="189314"/>
                    <a:pt x="253406" y="142766"/>
                  </a:cubicBezTo>
                  <a:cubicBezTo>
                    <a:pt x="242839" y="101359"/>
                    <a:pt x="255310" y="60427"/>
                    <a:pt x="280442" y="27016"/>
                  </a:cubicBezTo>
                  <a:cubicBezTo>
                    <a:pt x="291389" y="12452"/>
                    <a:pt x="273302" y="-1732"/>
                    <a:pt x="259784" y="172"/>
                  </a:cubicBezTo>
                  <a:cubicBezTo>
                    <a:pt x="235509" y="3599"/>
                    <a:pt x="220849" y="19972"/>
                    <a:pt x="201143" y="32537"/>
                  </a:cubicBezTo>
                  <a:cubicBezTo>
                    <a:pt x="180009" y="46054"/>
                    <a:pt x="154687" y="38914"/>
                    <a:pt x="131079" y="41199"/>
                  </a:cubicBezTo>
                  <a:cubicBezTo>
                    <a:pt x="102139" y="43959"/>
                    <a:pt x="83290" y="58238"/>
                    <a:pt x="67678" y="82035"/>
                  </a:cubicBezTo>
                  <a:cubicBezTo>
                    <a:pt x="63489" y="88508"/>
                    <a:pt x="57397" y="99741"/>
                    <a:pt x="51780" y="102311"/>
                  </a:cubicBezTo>
                  <a:cubicBezTo>
                    <a:pt x="50828" y="102787"/>
                    <a:pt x="46544" y="103453"/>
                    <a:pt x="46925" y="103453"/>
                  </a:cubicBezTo>
                  <a:cubicBezTo>
                    <a:pt x="48543" y="103263"/>
                    <a:pt x="42736" y="103358"/>
                    <a:pt x="45497" y="103548"/>
                  </a:cubicBezTo>
                  <a:cubicBezTo>
                    <a:pt x="44831" y="103548"/>
                    <a:pt x="42070" y="103453"/>
                    <a:pt x="42165" y="102596"/>
                  </a:cubicBezTo>
                  <a:cubicBezTo>
                    <a:pt x="42070" y="103548"/>
                    <a:pt x="45783" y="107070"/>
                    <a:pt x="45973" y="109545"/>
                  </a:cubicBezTo>
                  <a:cubicBezTo>
                    <a:pt x="42927" y="76324"/>
                    <a:pt x="-4671" y="82131"/>
                    <a:pt x="374" y="115733"/>
                  </a:cubicBezTo>
                  <a:cubicBezTo>
                    <a:pt x="4753" y="144766"/>
                    <a:pt x="39405" y="152952"/>
                    <a:pt x="63204" y="143814"/>
                  </a:cubicBezTo>
                  <a:cubicBezTo>
                    <a:pt x="77388" y="138388"/>
                    <a:pt x="86812" y="128583"/>
                    <a:pt x="95285" y="116304"/>
                  </a:cubicBezTo>
                  <a:cubicBezTo>
                    <a:pt x="102425" y="105928"/>
                    <a:pt x="107565" y="92030"/>
                    <a:pt x="118798" y="85367"/>
                  </a:cubicBezTo>
                  <a:cubicBezTo>
                    <a:pt x="130031" y="78704"/>
                    <a:pt x="143644" y="79846"/>
                    <a:pt x="155734" y="79656"/>
                  </a:cubicBezTo>
                  <a:cubicBezTo>
                    <a:pt x="170204" y="79465"/>
                    <a:pt x="185436" y="79180"/>
                    <a:pt x="199334" y="74611"/>
                  </a:cubicBezTo>
                  <a:cubicBezTo>
                    <a:pt x="213233" y="70042"/>
                    <a:pt x="224181" y="61950"/>
                    <a:pt x="235318" y="53003"/>
                  </a:cubicBezTo>
                  <a:cubicBezTo>
                    <a:pt x="243315" y="46530"/>
                    <a:pt x="253596" y="36059"/>
                    <a:pt x="264544" y="36154"/>
                  </a:cubicBezTo>
                  <a:lnTo>
                    <a:pt x="251597" y="4932"/>
                  </a:lnTo>
                  <a:cubicBezTo>
                    <a:pt x="223133" y="33298"/>
                    <a:pt x="208854" y="74230"/>
                    <a:pt x="208188" y="113924"/>
                  </a:cubicBezTo>
                  <a:cubicBezTo>
                    <a:pt x="207426" y="156474"/>
                    <a:pt x="223609" y="195026"/>
                    <a:pt x="251121" y="226914"/>
                  </a:cubicBezTo>
                  <a:cubicBezTo>
                    <a:pt x="265591" y="243668"/>
                    <a:pt x="282536" y="258803"/>
                    <a:pt x="300242" y="272129"/>
                  </a:cubicBezTo>
                  <a:cubicBezTo>
                    <a:pt x="311000" y="280316"/>
                    <a:pt x="318425" y="285361"/>
                    <a:pt x="332419" y="283171"/>
                  </a:cubicBezTo>
                  <a:cubicBezTo>
                    <a:pt x="341272" y="281744"/>
                    <a:pt x="349649" y="279078"/>
                    <a:pt x="357931" y="275652"/>
                  </a:cubicBezTo>
                  <a:cubicBezTo>
                    <a:pt x="395058" y="260516"/>
                    <a:pt x="422665" y="227200"/>
                    <a:pt x="434945" y="189505"/>
                  </a:cubicBezTo>
                  <a:cubicBezTo>
                    <a:pt x="451224" y="139340"/>
                    <a:pt x="438658" y="81940"/>
                    <a:pt x="416572" y="35488"/>
                  </a:cubicBezTo>
                  <a:cubicBezTo>
                    <a:pt x="412193" y="26350"/>
                    <a:pt x="399056" y="23970"/>
                    <a:pt x="390869" y="28729"/>
                  </a:cubicBezTo>
                  <a:cubicBezTo>
                    <a:pt x="381350" y="34250"/>
                    <a:pt x="379922" y="45102"/>
                    <a:pt x="384110" y="54430"/>
                  </a:cubicBezTo>
                  <a:cubicBezTo>
                    <a:pt x="390584" y="68804"/>
                    <a:pt x="397057" y="83083"/>
                    <a:pt x="403530" y="97456"/>
                  </a:cubicBezTo>
                  <a:lnTo>
                    <a:pt x="428662" y="78038"/>
                  </a:lnTo>
                  <a:cubicBezTo>
                    <a:pt x="424283" y="74325"/>
                    <a:pt x="424854" y="62997"/>
                    <a:pt x="431899" y="62236"/>
                  </a:cubicBezTo>
                  <a:cubicBezTo>
                    <a:pt x="448558" y="60332"/>
                    <a:pt x="449510" y="35107"/>
                    <a:pt x="431899" y="35488"/>
                  </a:cubicBezTo>
                  <a:lnTo>
                    <a:pt x="431899" y="3548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4651524" y="5097675"/>
              <a:ext cx="250997" cy="102208"/>
            </a:xfrm>
            <a:custGeom>
              <a:avLst/>
              <a:gdLst/>
              <a:ahLst/>
              <a:cxnLst/>
              <a:rect l="l" t="t" r="r" b="b"/>
              <a:pathLst>
                <a:path w="250997" h="102208" extrusionOk="0">
                  <a:moveTo>
                    <a:pt x="245668" y="44360"/>
                  </a:moveTo>
                  <a:cubicBezTo>
                    <a:pt x="226248" y="29415"/>
                    <a:pt x="195310" y="18468"/>
                    <a:pt x="174938" y="38172"/>
                  </a:cubicBezTo>
                  <a:cubicBezTo>
                    <a:pt x="168940" y="43979"/>
                    <a:pt x="163990" y="53498"/>
                    <a:pt x="156850" y="54926"/>
                  </a:cubicBezTo>
                  <a:cubicBezTo>
                    <a:pt x="147045" y="56925"/>
                    <a:pt x="135717" y="53498"/>
                    <a:pt x="126197" y="51689"/>
                  </a:cubicBezTo>
                  <a:cubicBezTo>
                    <a:pt x="114107" y="49405"/>
                    <a:pt x="101541" y="47025"/>
                    <a:pt x="89261" y="48072"/>
                  </a:cubicBezTo>
                  <a:cubicBezTo>
                    <a:pt x="74886" y="49310"/>
                    <a:pt x="63272" y="55116"/>
                    <a:pt x="50706" y="61684"/>
                  </a:cubicBezTo>
                  <a:cubicBezTo>
                    <a:pt x="44043" y="65206"/>
                    <a:pt x="37379" y="68157"/>
                    <a:pt x="36617" y="57972"/>
                  </a:cubicBezTo>
                  <a:cubicBezTo>
                    <a:pt x="35856" y="47787"/>
                    <a:pt x="46423" y="37125"/>
                    <a:pt x="53848" y="31414"/>
                  </a:cubicBezTo>
                  <a:cubicBezTo>
                    <a:pt x="66128" y="21990"/>
                    <a:pt x="63653" y="-189"/>
                    <a:pt x="45375" y="1"/>
                  </a:cubicBezTo>
                  <a:cubicBezTo>
                    <a:pt x="5012" y="477"/>
                    <a:pt x="-9553" y="53308"/>
                    <a:pt x="18625" y="78914"/>
                  </a:cubicBezTo>
                  <a:cubicBezTo>
                    <a:pt x="53182" y="110326"/>
                    <a:pt x="96401" y="91098"/>
                    <a:pt x="127625" y="65873"/>
                  </a:cubicBezTo>
                  <a:cubicBezTo>
                    <a:pt x="135241" y="59780"/>
                    <a:pt x="134003" y="46739"/>
                    <a:pt x="127625" y="40362"/>
                  </a:cubicBezTo>
                  <a:cubicBezTo>
                    <a:pt x="120105" y="32842"/>
                    <a:pt x="109633" y="34175"/>
                    <a:pt x="102112" y="40362"/>
                  </a:cubicBezTo>
                  <a:cubicBezTo>
                    <a:pt x="87547" y="52261"/>
                    <a:pt x="67366" y="65492"/>
                    <a:pt x="47660" y="58448"/>
                  </a:cubicBezTo>
                  <a:cubicBezTo>
                    <a:pt x="41758" y="56354"/>
                    <a:pt x="36046" y="51594"/>
                    <a:pt x="36046" y="44931"/>
                  </a:cubicBezTo>
                  <a:cubicBezTo>
                    <a:pt x="36046" y="39410"/>
                    <a:pt x="39759" y="33603"/>
                    <a:pt x="45471" y="33698"/>
                  </a:cubicBezTo>
                  <a:lnTo>
                    <a:pt x="36998" y="2286"/>
                  </a:lnTo>
                  <a:cubicBezTo>
                    <a:pt x="23671" y="11900"/>
                    <a:pt x="10058" y="22371"/>
                    <a:pt x="3775" y="38077"/>
                  </a:cubicBezTo>
                  <a:cubicBezTo>
                    <a:pt x="-2128" y="52736"/>
                    <a:pt x="-1176" y="69299"/>
                    <a:pt x="7106" y="83007"/>
                  </a:cubicBezTo>
                  <a:cubicBezTo>
                    <a:pt x="16245" y="98047"/>
                    <a:pt x="33190" y="104520"/>
                    <a:pt x="50135" y="101474"/>
                  </a:cubicBezTo>
                  <a:cubicBezTo>
                    <a:pt x="64415" y="98904"/>
                    <a:pt x="76219" y="87766"/>
                    <a:pt x="90784" y="86815"/>
                  </a:cubicBezTo>
                  <a:cubicBezTo>
                    <a:pt x="117629" y="85006"/>
                    <a:pt x="143808" y="100046"/>
                    <a:pt x="170558" y="91288"/>
                  </a:cubicBezTo>
                  <a:cubicBezTo>
                    <a:pt x="187313" y="85767"/>
                    <a:pt x="192930" y="74344"/>
                    <a:pt x="201212" y="60161"/>
                  </a:cubicBezTo>
                  <a:cubicBezTo>
                    <a:pt x="202259" y="58353"/>
                    <a:pt x="207304" y="54450"/>
                    <a:pt x="203116" y="56163"/>
                  </a:cubicBezTo>
                  <a:cubicBezTo>
                    <a:pt x="205876" y="55021"/>
                    <a:pt x="209208" y="55497"/>
                    <a:pt x="212064" y="55973"/>
                  </a:cubicBezTo>
                  <a:cubicBezTo>
                    <a:pt x="219775" y="57210"/>
                    <a:pt x="227486" y="60637"/>
                    <a:pt x="234530" y="63874"/>
                  </a:cubicBezTo>
                  <a:cubicBezTo>
                    <a:pt x="247953" y="70156"/>
                    <a:pt x="257282" y="53213"/>
                    <a:pt x="245859" y="44455"/>
                  </a:cubicBezTo>
                  <a:lnTo>
                    <a:pt x="245859" y="444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4871294" y="5180700"/>
              <a:ext cx="58499" cy="45645"/>
            </a:xfrm>
            <a:custGeom>
              <a:avLst/>
              <a:gdLst/>
              <a:ahLst/>
              <a:cxnLst/>
              <a:rect l="l" t="t" r="r" b="b"/>
              <a:pathLst>
                <a:path w="58499" h="45645" extrusionOk="0">
                  <a:moveTo>
                    <a:pt x="50459" y="4075"/>
                  </a:moveTo>
                  <a:cubicBezTo>
                    <a:pt x="37512" y="-495"/>
                    <a:pt x="22852" y="-399"/>
                    <a:pt x="10001" y="4360"/>
                  </a:cubicBezTo>
                  <a:cubicBezTo>
                    <a:pt x="7145" y="5407"/>
                    <a:pt x="4860" y="6740"/>
                    <a:pt x="2956" y="9215"/>
                  </a:cubicBezTo>
                  <a:cubicBezTo>
                    <a:pt x="1147" y="11499"/>
                    <a:pt x="-90" y="14450"/>
                    <a:pt x="5" y="17496"/>
                  </a:cubicBezTo>
                  <a:cubicBezTo>
                    <a:pt x="291" y="23779"/>
                    <a:pt x="4099" y="28633"/>
                    <a:pt x="10001" y="30632"/>
                  </a:cubicBezTo>
                  <a:cubicBezTo>
                    <a:pt x="21805" y="34726"/>
                    <a:pt x="34752" y="32917"/>
                    <a:pt x="45604" y="26920"/>
                  </a:cubicBezTo>
                  <a:cubicBezTo>
                    <a:pt x="51887" y="23398"/>
                    <a:pt x="54267" y="15307"/>
                    <a:pt x="51506" y="8834"/>
                  </a:cubicBezTo>
                  <a:cubicBezTo>
                    <a:pt x="48746" y="2361"/>
                    <a:pt x="41511" y="-1351"/>
                    <a:pt x="34371" y="457"/>
                  </a:cubicBezTo>
                  <a:cubicBezTo>
                    <a:pt x="28659" y="1885"/>
                    <a:pt x="23043" y="4646"/>
                    <a:pt x="19044" y="9120"/>
                  </a:cubicBezTo>
                  <a:cubicBezTo>
                    <a:pt x="17045" y="11309"/>
                    <a:pt x="15141" y="13689"/>
                    <a:pt x="13904" y="16449"/>
                  </a:cubicBezTo>
                  <a:cubicBezTo>
                    <a:pt x="11905" y="20923"/>
                    <a:pt x="10953" y="24255"/>
                    <a:pt x="10667" y="29205"/>
                  </a:cubicBezTo>
                  <a:cubicBezTo>
                    <a:pt x="10382" y="33583"/>
                    <a:pt x="12666" y="37867"/>
                    <a:pt x="15522" y="40913"/>
                  </a:cubicBezTo>
                  <a:cubicBezTo>
                    <a:pt x="19044" y="44816"/>
                    <a:pt x="24471" y="46148"/>
                    <a:pt x="29516" y="45482"/>
                  </a:cubicBezTo>
                  <a:cubicBezTo>
                    <a:pt x="33990" y="44911"/>
                    <a:pt x="37608" y="42817"/>
                    <a:pt x="40368" y="39200"/>
                  </a:cubicBezTo>
                  <a:cubicBezTo>
                    <a:pt x="41796" y="37581"/>
                    <a:pt x="42843" y="35677"/>
                    <a:pt x="43319" y="33583"/>
                  </a:cubicBezTo>
                  <a:cubicBezTo>
                    <a:pt x="44081" y="30632"/>
                    <a:pt x="44081" y="27681"/>
                    <a:pt x="43319" y="24731"/>
                  </a:cubicBezTo>
                  <a:lnTo>
                    <a:pt x="43319" y="24255"/>
                  </a:lnTo>
                  <a:cubicBezTo>
                    <a:pt x="43415" y="25683"/>
                    <a:pt x="43605" y="27206"/>
                    <a:pt x="43795" y="28633"/>
                  </a:cubicBezTo>
                  <a:cubicBezTo>
                    <a:pt x="43700" y="27396"/>
                    <a:pt x="43700" y="26158"/>
                    <a:pt x="43795" y="24921"/>
                  </a:cubicBezTo>
                  <a:lnTo>
                    <a:pt x="43224" y="29205"/>
                  </a:lnTo>
                  <a:cubicBezTo>
                    <a:pt x="43415" y="27967"/>
                    <a:pt x="43795" y="26729"/>
                    <a:pt x="44271" y="25587"/>
                  </a:cubicBezTo>
                  <a:lnTo>
                    <a:pt x="42653" y="29300"/>
                  </a:lnTo>
                  <a:cubicBezTo>
                    <a:pt x="43129" y="28158"/>
                    <a:pt x="43795" y="27110"/>
                    <a:pt x="44557" y="26063"/>
                  </a:cubicBezTo>
                  <a:lnTo>
                    <a:pt x="42177" y="29205"/>
                  </a:lnTo>
                  <a:cubicBezTo>
                    <a:pt x="42939" y="28253"/>
                    <a:pt x="43795" y="27301"/>
                    <a:pt x="44843" y="26539"/>
                  </a:cubicBezTo>
                  <a:lnTo>
                    <a:pt x="41796" y="28824"/>
                  </a:lnTo>
                  <a:cubicBezTo>
                    <a:pt x="42653" y="28158"/>
                    <a:pt x="43605" y="27586"/>
                    <a:pt x="44557" y="27110"/>
                  </a:cubicBezTo>
                  <a:lnTo>
                    <a:pt x="41130" y="28538"/>
                  </a:lnTo>
                  <a:cubicBezTo>
                    <a:pt x="41130" y="28538"/>
                    <a:pt x="41701" y="28348"/>
                    <a:pt x="41987" y="28253"/>
                  </a:cubicBezTo>
                  <a:lnTo>
                    <a:pt x="30849" y="1790"/>
                  </a:lnTo>
                  <a:cubicBezTo>
                    <a:pt x="29516" y="2552"/>
                    <a:pt x="28183" y="3218"/>
                    <a:pt x="26850" y="3789"/>
                  </a:cubicBezTo>
                  <a:lnTo>
                    <a:pt x="30277" y="2361"/>
                  </a:lnTo>
                  <a:cubicBezTo>
                    <a:pt x="27612" y="3408"/>
                    <a:pt x="24947" y="4170"/>
                    <a:pt x="22091" y="4550"/>
                  </a:cubicBezTo>
                  <a:lnTo>
                    <a:pt x="25899" y="4075"/>
                  </a:lnTo>
                  <a:cubicBezTo>
                    <a:pt x="22662" y="4455"/>
                    <a:pt x="19520" y="4646"/>
                    <a:pt x="16284" y="4170"/>
                  </a:cubicBezTo>
                  <a:lnTo>
                    <a:pt x="19996" y="4646"/>
                  </a:lnTo>
                  <a:cubicBezTo>
                    <a:pt x="19044" y="4550"/>
                    <a:pt x="18092" y="4360"/>
                    <a:pt x="17236" y="4170"/>
                  </a:cubicBezTo>
                  <a:lnTo>
                    <a:pt x="20472" y="29109"/>
                  </a:lnTo>
                  <a:cubicBezTo>
                    <a:pt x="21519" y="28538"/>
                    <a:pt x="22567" y="28062"/>
                    <a:pt x="23709" y="27586"/>
                  </a:cubicBezTo>
                  <a:lnTo>
                    <a:pt x="20472" y="28919"/>
                  </a:lnTo>
                  <a:cubicBezTo>
                    <a:pt x="25232" y="26920"/>
                    <a:pt x="30277" y="25683"/>
                    <a:pt x="35418" y="24921"/>
                  </a:cubicBezTo>
                  <a:lnTo>
                    <a:pt x="32086" y="25397"/>
                  </a:lnTo>
                  <a:cubicBezTo>
                    <a:pt x="36846" y="24731"/>
                    <a:pt x="41606" y="24731"/>
                    <a:pt x="46366" y="25397"/>
                  </a:cubicBezTo>
                  <a:lnTo>
                    <a:pt x="43415" y="25016"/>
                  </a:lnTo>
                  <a:cubicBezTo>
                    <a:pt x="43415" y="25016"/>
                    <a:pt x="44176" y="25111"/>
                    <a:pt x="44652" y="25207"/>
                  </a:cubicBezTo>
                  <a:cubicBezTo>
                    <a:pt x="47698" y="25683"/>
                    <a:pt x="50364" y="25683"/>
                    <a:pt x="53125" y="24064"/>
                  </a:cubicBezTo>
                  <a:cubicBezTo>
                    <a:pt x="55409" y="22732"/>
                    <a:pt x="57599" y="20066"/>
                    <a:pt x="58170" y="17496"/>
                  </a:cubicBezTo>
                  <a:cubicBezTo>
                    <a:pt x="59598" y="11309"/>
                    <a:pt x="56266" y="5978"/>
                    <a:pt x="50459" y="3884"/>
                  </a:cubicBezTo>
                  <a:lnTo>
                    <a:pt x="50459" y="38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4433457" y="5102869"/>
              <a:ext cx="25738" cy="62302"/>
            </a:xfrm>
            <a:custGeom>
              <a:avLst/>
              <a:gdLst/>
              <a:ahLst/>
              <a:cxnLst/>
              <a:rect l="l" t="t" r="r" b="b"/>
              <a:pathLst>
                <a:path w="25738" h="62302" extrusionOk="0">
                  <a:moveTo>
                    <a:pt x="12600" y="3564"/>
                  </a:moveTo>
                  <a:cubicBezTo>
                    <a:pt x="4033" y="18604"/>
                    <a:pt x="-442" y="35929"/>
                    <a:pt x="34" y="53253"/>
                  </a:cubicBezTo>
                  <a:cubicBezTo>
                    <a:pt x="130" y="58013"/>
                    <a:pt x="4128" y="62487"/>
                    <a:pt x="9078" y="62297"/>
                  </a:cubicBezTo>
                  <a:cubicBezTo>
                    <a:pt x="13552" y="62106"/>
                    <a:pt x="18598" y="58298"/>
                    <a:pt x="18122" y="53253"/>
                  </a:cubicBezTo>
                  <a:cubicBezTo>
                    <a:pt x="17741" y="49446"/>
                    <a:pt x="17551" y="45543"/>
                    <a:pt x="17646" y="41736"/>
                  </a:cubicBezTo>
                  <a:cubicBezTo>
                    <a:pt x="17646" y="39832"/>
                    <a:pt x="17836" y="37928"/>
                    <a:pt x="18027" y="36024"/>
                  </a:cubicBezTo>
                  <a:cubicBezTo>
                    <a:pt x="18027" y="35453"/>
                    <a:pt x="18122" y="34977"/>
                    <a:pt x="18217" y="34406"/>
                  </a:cubicBezTo>
                  <a:cubicBezTo>
                    <a:pt x="18312" y="33454"/>
                    <a:pt x="18312" y="33359"/>
                    <a:pt x="18217" y="33835"/>
                  </a:cubicBezTo>
                  <a:cubicBezTo>
                    <a:pt x="18217" y="34406"/>
                    <a:pt x="18217" y="34215"/>
                    <a:pt x="18217" y="33263"/>
                  </a:cubicBezTo>
                  <a:cubicBezTo>
                    <a:pt x="18217" y="32692"/>
                    <a:pt x="18407" y="32217"/>
                    <a:pt x="18503" y="31645"/>
                  </a:cubicBezTo>
                  <a:cubicBezTo>
                    <a:pt x="19169" y="27838"/>
                    <a:pt x="20026" y="24125"/>
                    <a:pt x="21168" y="20413"/>
                  </a:cubicBezTo>
                  <a:cubicBezTo>
                    <a:pt x="22310" y="16701"/>
                    <a:pt x="23453" y="13750"/>
                    <a:pt x="24881" y="10704"/>
                  </a:cubicBezTo>
                  <a:cubicBezTo>
                    <a:pt x="26499" y="7372"/>
                    <a:pt x="25928" y="2803"/>
                    <a:pt x="22310" y="899"/>
                  </a:cubicBezTo>
                  <a:cubicBezTo>
                    <a:pt x="18883" y="-910"/>
                    <a:pt x="14504" y="42"/>
                    <a:pt x="12505" y="3469"/>
                  </a:cubicBezTo>
                  <a:lnTo>
                    <a:pt x="12505" y="34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4430943" y="5318742"/>
              <a:ext cx="22301" cy="44675"/>
            </a:xfrm>
            <a:custGeom>
              <a:avLst/>
              <a:gdLst/>
              <a:ahLst/>
              <a:cxnLst/>
              <a:rect l="l" t="t" r="r" b="b"/>
              <a:pathLst>
                <a:path w="22301" h="44675" extrusionOk="0">
                  <a:moveTo>
                    <a:pt x="264" y="8056"/>
                  </a:moveTo>
                  <a:cubicBezTo>
                    <a:pt x="3500" y="18717"/>
                    <a:pt x="6737" y="29378"/>
                    <a:pt x="9974" y="40040"/>
                  </a:cubicBezTo>
                  <a:cubicBezTo>
                    <a:pt x="10926" y="43181"/>
                    <a:pt x="14353" y="45466"/>
                    <a:pt x="17685" y="44419"/>
                  </a:cubicBezTo>
                  <a:cubicBezTo>
                    <a:pt x="21017" y="43371"/>
                    <a:pt x="23016" y="40135"/>
                    <a:pt x="22064" y="36708"/>
                  </a:cubicBezTo>
                  <a:cubicBezTo>
                    <a:pt x="18922" y="26047"/>
                    <a:pt x="15685" y="15386"/>
                    <a:pt x="12544" y="4724"/>
                  </a:cubicBezTo>
                  <a:cubicBezTo>
                    <a:pt x="11592" y="1583"/>
                    <a:pt x="8070" y="-797"/>
                    <a:pt x="4738" y="250"/>
                  </a:cubicBezTo>
                  <a:cubicBezTo>
                    <a:pt x="1406" y="1298"/>
                    <a:pt x="-783" y="4629"/>
                    <a:pt x="264" y="8056"/>
                  </a:cubicBezTo>
                  <a:lnTo>
                    <a:pt x="264" y="80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4456503" y="5455455"/>
              <a:ext cx="25997" cy="48371"/>
            </a:xfrm>
            <a:custGeom>
              <a:avLst/>
              <a:gdLst/>
              <a:ahLst/>
              <a:cxnLst/>
              <a:rect l="l" t="t" r="r" b="b"/>
              <a:pathLst>
                <a:path w="25997" h="48371" extrusionOk="0">
                  <a:moveTo>
                    <a:pt x="312" y="10129"/>
                  </a:moveTo>
                  <a:cubicBezTo>
                    <a:pt x="3358" y="20791"/>
                    <a:pt x="6404" y="31547"/>
                    <a:pt x="9546" y="42208"/>
                  </a:cubicBezTo>
                  <a:cubicBezTo>
                    <a:pt x="10783" y="46397"/>
                    <a:pt x="15543" y="49443"/>
                    <a:pt x="19827" y="48015"/>
                  </a:cubicBezTo>
                  <a:cubicBezTo>
                    <a:pt x="24111" y="46587"/>
                    <a:pt x="27062" y="42208"/>
                    <a:pt x="25634" y="37734"/>
                  </a:cubicBezTo>
                  <a:cubicBezTo>
                    <a:pt x="22302" y="27073"/>
                    <a:pt x="18875" y="16507"/>
                    <a:pt x="15543" y="5846"/>
                  </a:cubicBezTo>
                  <a:cubicBezTo>
                    <a:pt x="14306" y="1943"/>
                    <a:pt x="10022" y="-1008"/>
                    <a:pt x="5833" y="325"/>
                  </a:cubicBezTo>
                  <a:cubicBezTo>
                    <a:pt x="1645" y="1657"/>
                    <a:pt x="-926" y="5846"/>
                    <a:pt x="312" y="10034"/>
                  </a:cubicBezTo>
                  <a:lnTo>
                    <a:pt x="312" y="1003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4555259" y="5620780"/>
              <a:ext cx="53609" cy="42492"/>
            </a:xfrm>
            <a:custGeom>
              <a:avLst/>
              <a:gdLst/>
              <a:ahLst/>
              <a:cxnLst/>
              <a:rect l="l" t="t" r="r" b="b"/>
              <a:pathLst>
                <a:path w="53609" h="42492" extrusionOk="0">
                  <a:moveTo>
                    <a:pt x="4654" y="11767"/>
                  </a:moveTo>
                  <a:cubicBezTo>
                    <a:pt x="6558" y="12338"/>
                    <a:pt x="8557" y="13004"/>
                    <a:pt x="10365" y="13766"/>
                  </a:cubicBezTo>
                  <a:cubicBezTo>
                    <a:pt x="9509" y="13385"/>
                    <a:pt x="10365" y="13766"/>
                    <a:pt x="10841" y="13956"/>
                  </a:cubicBezTo>
                  <a:cubicBezTo>
                    <a:pt x="11317" y="14146"/>
                    <a:pt x="11793" y="14337"/>
                    <a:pt x="12174" y="14622"/>
                  </a:cubicBezTo>
                  <a:cubicBezTo>
                    <a:pt x="13126" y="15098"/>
                    <a:pt x="13983" y="15479"/>
                    <a:pt x="14840" y="15955"/>
                  </a:cubicBezTo>
                  <a:cubicBezTo>
                    <a:pt x="16553" y="16907"/>
                    <a:pt x="18171" y="17859"/>
                    <a:pt x="19790" y="18906"/>
                  </a:cubicBezTo>
                  <a:cubicBezTo>
                    <a:pt x="20647" y="19477"/>
                    <a:pt x="21503" y="20048"/>
                    <a:pt x="22265" y="20619"/>
                  </a:cubicBezTo>
                  <a:cubicBezTo>
                    <a:pt x="22646" y="20905"/>
                    <a:pt x="23122" y="21191"/>
                    <a:pt x="23502" y="21571"/>
                  </a:cubicBezTo>
                  <a:cubicBezTo>
                    <a:pt x="22741" y="21000"/>
                    <a:pt x="23217" y="21381"/>
                    <a:pt x="23693" y="21762"/>
                  </a:cubicBezTo>
                  <a:cubicBezTo>
                    <a:pt x="26739" y="24236"/>
                    <a:pt x="29595" y="26997"/>
                    <a:pt x="32260" y="29853"/>
                  </a:cubicBezTo>
                  <a:cubicBezTo>
                    <a:pt x="32927" y="30614"/>
                    <a:pt x="33593" y="31376"/>
                    <a:pt x="34260" y="32137"/>
                  </a:cubicBezTo>
                  <a:cubicBezTo>
                    <a:pt x="34545" y="32423"/>
                    <a:pt x="34736" y="32804"/>
                    <a:pt x="35021" y="33089"/>
                  </a:cubicBezTo>
                  <a:cubicBezTo>
                    <a:pt x="33784" y="31661"/>
                    <a:pt x="35021" y="33184"/>
                    <a:pt x="35307" y="33470"/>
                  </a:cubicBezTo>
                  <a:cubicBezTo>
                    <a:pt x="36544" y="35088"/>
                    <a:pt x="37592" y="36802"/>
                    <a:pt x="38639" y="38515"/>
                  </a:cubicBezTo>
                  <a:cubicBezTo>
                    <a:pt x="40828" y="42132"/>
                    <a:pt x="45969" y="43750"/>
                    <a:pt x="49586" y="41371"/>
                  </a:cubicBezTo>
                  <a:cubicBezTo>
                    <a:pt x="53013" y="39181"/>
                    <a:pt x="55012" y="34136"/>
                    <a:pt x="52442" y="30424"/>
                  </a:cubicBezTo>
                  <a:cubicBezTo>
                    <a:pt x="41971" y="14908"/>
                    <a:pt x="26073" y="3866"/>
                    <a:pt x="7605" y="153"/>
                  </a:cubicBezTo>
                  <a:cubicBezTo>
                    <a:pt x="4558" y="-513"/>
                    <a:pt x="941" y="1010"/>
                    <a:pt x="179" y="4342"/>
                  </a:cubicBezTo>
                  <a:cubicBezTo>
                    <a:pt x="-582" y="7673"/>
                    <a:pt x="1131" y="10720"/>
                    <a:pt x="4368" y="11767"/>
                  </a:cubicBezTo>
                  <a:lnTo>
                    <a:pt x="4368" y="117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4720462" y="5694998"/>
              <a:ext cx="45997" cy="19676"/>
            </a:xfrm>
            <a:custGeom>
              <a:avLst/>
              <a:gdLst/>
              <a:ahLst/>
              <a:cxnLst/>
              <a:rect l="l" t="t" r="r" b="b"/>
              <a:pathLst>
                <a:path w="45997" h="19676" extrusionOk="0">
                  <a:moveTo>
                    <a:pt x="3093" y="11131"/>
                  </a:moveTo>
                  <a:cubicBezTo>
                    <a:pt x="13850" y="19127"/>
                    <a:pt x="28415" y="21602"/>
                    <a:pt x="41267" y="18175"/>
                  </a:cubicBezTo>
                  <a:cubicBezTo>
                    <a:pt x="44503" y="17318"/>
                    <a:pt x="46788" y="13606"/>
                    <a:pt x="45741" y="10370"/>
                  </a:cubicBezTo>
                  <a:cubicBezTo>
                    <a:pt x="44694" y="7133"/>
                    <a:pt x="41362" y="4944"/>
                    <a:pt x="37935" y="5896"/>
                  </a:cubicBezTo>
                  <a:cubicBezTo>
                    <a:pt x="36602" y="6276"/>
                    <a:pt x="35174" y="6562"/>
                    <a:pt x="33746" y="6847"/>
                  </a:cubicBezTo>
                  <a:cubicBezTo>
                    <a:pt x="32985" y="6943"/>
                    <a:pt x="33080" y="6943"/>
                    <a:pt x="33746" y="6847"/>
                  </a:cubicBezTo>
                  <a:cubicBezTo>
                    <a:pt x="33365" y="6847"/>
                    <a:pt x="33080" y="6847"/>
                    <a:pt x="32699" y="6943"/>
                  </a:cubicBezTo>
                  <a:cubicBezTo>
                    <a:pt x="32033" y="6943"/>
                    <a:pt x="31271" y="7038"/>
                    <a:pt x="30605" y="7133"/>
                  </a:cubicBezTo>
                  <a:cubicBezTo>
                    <a:pt x="29177" y="7133"/>
                    <a:pt x="27749" y="7133"/>
                    <a:pt x="26321" y="7133"/>
                  </a:cubicBezTo>
                  <a:cubicBezTo>
                    <a:pt x="25654" y="7133"/>
                    <a:pt x="24893" y="7038"/>
                    <a:pt x="24227" y="6943"/>
                  </a:cubicBezTo>
                  <a:cubicBezTo>
                    <a:pt x="25750" y="7133"/>
                    <a:pt x="23846" y="6943"/>
                    <a:pt x="23465" y="6847"/>
                  </a:cubicBezTo>
                  <a:cubicBezTo>
                    <a:pt x="20800" y="6371"/>
                    <a:pt x="18134" y="5610"/>
                    <a:pt x="15564" y="4563"/>
                  </a:cubicBezTo>
                  <a:cubicBezTo>
                    <a:pt x="16801" y="5134"/>
                    <a:pt x="14802" y="4182"/>
                    <a:pt x="14612" y="4087"/>
                  </a:cubicBezTo>
                  <a:cubicBezTo>
                    <a:pt x="13945" y="3801"/>
                    <a:pt x="13374" y="3421"/>
                    <a:pt x="12708" y="3135"/>
                  </a:cubicBezTo>
                  <a:cubicBezTo>
                    <a:pt x="11470" y="2469"/>
                    <a:pt x="10233" y="1707"/>
                    <a:pt x="9090" y="851"/>
                  </a:cubicBezTo>
                  <a:cubicBezTo>
                    <a:pt x="6520" y="-958"/>
                    <a:pt x="2236" y="279"/>
                    <a:pt x="808" y="3040"/>
                  </a:cubicBezTo>
                  <a:cubicBezTo>
                    <a:pt x="-905" y="6181"/>
                    <a:pt x="237" y="9227"/>
                    <a:pt x="2998" y="11321"/>
                  </a:cubicBezTo>
                  <a:lnTo>
                    <a:pt x="2998" y="1132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4899246" y="5706045"/>
              <a:ext cx="35685" cy="17581"/>
            </a:xfrm>
            <a:custGeom>
              <a:avLst/>
              <a:gdLst/>
              <a:ahLst/>
              <a:cxnLst/>
              <a:rect l="l" t="t" r="r" b="b"/>
              <a:pathLst>
                <a:path w="35685" h="17581" extrusionOk="0">
                  <a:moveTo>
                    <a:pt x="7847" y="17409"/>
                  </a:moveTo>
                  <a:cubicBezTo>
                    <a:pt x="15653" y="15505"/>
                    <a:pt x="23459" y="13696"/>
                    <a:pt x="31265" y="11793"/>
                  </a:cubicBezTo>
                  <a:cubicBezTo>
                    <a:pt x="34312" y="11031"/>
                    <a:pt x="36406" y="7414"/>
                    <a:pt x="35454" y="4368"/>
                  </a:cubicBezTo>
                  <a:cubicBezTo>
                    <a:pt x="34407" y="1131"/>
                    <a:pt x="31361" y="-582"/>
                    <a:pt x="28029" y="179"/>
                  </a:cubicBezTo>
                  <a:cubicBezTo>
                    <a:pt x="20223" y="1988"/>
                    <a:pt x="12416" y="3796"/>
                    <a:pt x="4515" y="5605"/>
                  </a:cubicBezTo>
                  <a:cubicBezTo>
                    <a:pt x="1374" y="6367"/>
                    <a:pt x="-721" y="10079"/>
                    <a:pt x="231" y="13125"/>
                  </a:cubicBezTo>
                  <a:cubicBezTo>
                    <a:pt x="1279" y="16362"/>
                    <a:pt x="4420" y="18170"/>
                    <a:pt x="7752" y="17409"/>
                  </a:cubicBezTo>
                  <a:lnTo>
                    <a:pt x="7752" y="174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25"/>
            <p:cNvSpPr/>
            <p:nvPr/>
          </p:nvSpPr>
          <p:spPr>
            <a:xfrm>
              <a:off x="5051100" y="5682582"/>
              <a:ext cx="34439" cy="16507"/>
            </a:xfrm>
            <a:custGeom>
              <a:avLst/>
              <a:gdLst/>
              <a:ahLst/>
              <a:cxnLst/>
              <a:rect l="l" t="t" r="r" b="b"/>
              <a:pathLst>
                <a:path w="34439" h="16507" extrusionOk="0">
                  <a:moveTo>
                    <a:pt x="6308" y="16408"/>
                  </a:moveTo>
                  <a:cubicBezTo>
                    <a:pt x="14210" y="14885"/>
                    <a:pt x="22111" y="13362"/>
                    <a:pt x="30012" y="11839"/>
                  </a:cubicBezTo>
                  <a:cubicBezTo>
                    <a:pt x="33154" y="11267"/>
                    <a:pt x="35153" y="7365"/>
                    <a:pt x="34201" y="4414"/>
                  </a:cubicBezTo>
                  <a:cubicBezTo>
                    <a:pt x="33249" y="1463"/>
                    <a:pt x="30012" y="-726"/>
                    <a:pt x="26776" y="225"/>
                  </a:cubicBezTo>
                  <a:cubicBezTo>
                    <a:pt x="19065" y="2510"/>
                    <a:pt x="11354" y="4699"/>
                    <a:pt x="3643" y="6984"/>
                  </a:cubicBezTo>
                  <a:cubicBezTo>
                    <a:pt x="1168" y="7745"/>
                    <a:pt x="-641" y="10506"/>
                    <a:pt x="216" y="12981"/>
                  </a:cubicBezTo>
                  <a:cubicBezTo>
                    <a:pt x="1073" y="15646"/>
                    <a:pt x="3548" y="16884"/>
                    <a:pt x="6213" y="16408"/>
                  </a:cubicBezTo>
                  <a:lnTo>
                    <a:pt x="6213" y="1640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25"/>
            <p:cNvSpPr/>
            <p:nvPr/>
          </p:nvSpPr>
          <p:spPr>
            <a:xfrm>
              <a:off x="5174005" y="5587612"/>
              <a:ext cx="26482" cy="25903"/>
            </a:xfrm>
            <a:custGeom>
              <a:avLst/>
              <a:gdLst/>
              <a:ahLst/>
              <a:cxnLst/>
              <a:rect l="l" t="t" r="r" b="b"/>
              <a:pathLst>
                <a:path w="26482" h="25903" extrusionOk="0">
                  <a:moveTo>
                    <a:pt x="13441" y="23517"/>
                  </a:moveTo>
                  <a:lnTo>
                    <a:pt x="24198" y="13142"/>
                  </a:lnTo>
                  <a:cubicBezTo>
                    <a:pt x="25626" y="11809"/>
                    <a:pt x="26483" y="9620"/>
                    <a:pt x="26483" y="7716"/>
                  </a:cubicBezTo>
                  <a:cubicBezTo>
                    <a:pt x="26483" y="5812"/>
                    <a:pt x="25626" y="3528"/>
                    <a:pt x="24198" y="2290"/>
                  </a:cubicBezTo>
                  <a:cubicBezTo>
                    <a:pt x="22770" y="1053"/>
                    <a:pt x="20771" y="-89"/>
                    <a:pt x="18772" y="6"/>
                  </a:cubicBezTo>
                  <a:cubicBezTo>
                    <a:pt x="16773" y="101"/>
                    <a:pt x="14869" y="862"/>
                    <a:pt x="13346" y="2290"/>
                  </a:cubicBezTo>
                  <a:lnTo>
                    <a:pt x="2303" y="12380"/>
                  </a:lnTo>
                  <a:cubicBezTo>
                    <a:pt x="1541" y="13142"/>
                    <a:pt x="970" y="13903"/>
                    <a:pt x="685" y="14950"/>
                  </a:cubicBezTo>
                  <a:cubicBezTo>
                    <a:pt x="209" y="15902"/>
                    <a:pt x="-77" y="16949"/>
                    <a:pt x="18" y="17997"/>
                  </a:cubicBezTo>
                  <a:cubicBezTo>
                    <a:pt x="18" y="19043"/>
                    <a:pt x="209" y="20091"/>
                    <a:pt x="685" y="21043"/>
                  </a:cubicBezTo>
                  <a:cubicBezTo>
                    <a:pt x="970" y="21994"/>
                    <a:pt x="1541" y="22851"/>
                    <a:pt x="2303" y="23613"/>
                  </a:cubicBezTo>
                  <a:cubicBezTo>
                    <a:pt x="3826" y="25040"/>
                    <a:pt x="5825" y="25992"/>
                    <a:pt x="7920" y="25897"/>
                  </a:cubicBezTo>
                  <a:cubicBezTo>
                    <a:pt x="10014" y="25802"/>
                    <a:pt x="12013" y="25040"/>
                    <a:pt x="13536" y="23613"/>
                  </a:cubicBezTo>
                  <a:lnTo>
                    <a:pt x="13536" y="236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25"/>
            <p:cNvSpPr/>
            <p:nvPr/>
          </p:nvSpPr>
          <p:spPr>
            <a:xfrm>
              <a:off x="5215794" y="5463579"/>
              <a:ext cx="16965" cy="30092"/>
            </a:xfrm>
            <a:custGeom>
              <a:avLst/>
              <a:gdLst/>
              <a:ahLst/>
              <a:cxnLst/>
              <a:rect l="l" t="t" r="r" b="b"/>
              <a:pathLst>
                <a:path w="16965" h="30092" extrusionOk="0">
                  <a:moveTo>
                    <a:pt x="16966" y="22281"/>
                  </a:moveTo>
                  <a:cubicBezTo>
                    <a:pt x="16299" y="17331"/>
                    <a:pt x="15728" y="12381"/>
                    <a:pt x="15062" y="7431"/>
                  </a:cubicBezTo>
                  <a:cubicBezTo>
                    <a:pt x="15062" y="6384"/>
                    <a:pt x="14872" y="5432"/>
                    <a:pt x="14396" y="4576"/>
                  </a:cubicBezTo>
                  <a:cubicBezTo>
                    <a:pt x="14110" y="3624"/>
                    <a:pt x="13539" y="2862"/>
                    <a:pt x="12872" y="2196"/>
                  </a:cubicBezTo>
                  <a:cubicBezTo>
                    <a:pt x="11540" y="863"/>
                    <a:pt x="9445" y="-88"/>
                    <a:pt x="7541" y="7"/>
                  </a:cubicBezTo>
                  <a:cubicBezTo>
                    <a:pt x="5638" y="102"/>
                    <a:pt x="3638" y="768"/>
                    <a:pt x="2210" y="2196"/>
                  </a:cubicBezTo>
                  <a:cubicBezTo>
                    <a:pt x="973" y="3529"/>
                    <a:pt x="-169" y="5528"/>
                    <a:pt x="21" y="7527"/>
                  </a:cubicBezTo>
                  <a:cubicBezTo>
                    <a:pt x="497" y="12476"/>
                    <a:pt x="973" y="17426"/>
                    <a:pt x="1449" y="22376"/>
                  </a:cubicBezTo>
                  <a:cubicBezTo>
                    <a:pt x="1449" y="23423"/>
                    <a:pt x="1639" y="24470"/>
                    <a:pt x="2115" y="25327"/>
                  </a:cubicBezTo>
                  <a:cubicBezTo>
                    <a:pt x="2401" y="26279"/>
                    <a:pt x="2972" y="27136"/>
                    <a:pt x="3734" y="27802"/>
                  </a:cubicBezTo>
                  <a:cubicBezTo>
                    <a:pt x="5066" y="29135"/>
                    <a:pt x="7256" y="30182"/>
                    <a:pt x="9160" y="30087"/>
                  </a:cubicBezTo>
                  <a:cubicBezTo>
                    <a:pt x="11064" y="29992"/>
                    <a:pt x="13253" y="29325"/>
                    <a:pt x="14586" y="27802"/>
                  </a:cubicBezTo>
                  <a:cubicBezTo>
                    <a:pt x="15823" y="26374"/>
                    <a:pt x="17061" y="24375"/>
                    <a:pt x="16871" y="22376"/>
                  </a:cubicBezTo>
                  <a:lnTo>
                    <a:pt x="16871" y="2237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25"/>
            <p:cNvSpPr/>
            <p:nvPr/>
          </p:nvSpPr>
          <p:spPr>
            <a:xfrm>
              <a:off x="5147480" y="5337740"/>
              <a:ext cx="26420" cy="41805"/>
            </a:xfrm>
            <a:custGeom>
              <a:avLst/>
              <a:gdLst/>
              <a:ahLst/>
              <a:cxnLst/>
              <a:rect l="l" t="t" r="r" b="b"/>
              <a:pathLst>
                <a:path w="26420" h="41805" extrusionOk="0">
                  <a:moveTo>
                    <a:pt x="25973" y="36272"/>
                  </a:moveTo>
                  <a:cubicBezTo>
                    <a:pt x="26829" y="30085"/>
                    <a:pt x="26544" y="23707"/>
                    <a:pt x="24354" y="17805"/>
                  </a:cubicBezTo>
                  <a:cubicBezTo>
                    <a:pt x="22165" y="11903"/>
                    <a:pt x="18738" y="6478"/>
                    <a:pt x="13978" y="2385"/>
                  </a:cubicBezTo>
                  <a:cubicBezTo>
                    <a:pt x="12264" y="861"/>
                    <a:pt x="10456" y="100"/>
                    <a:pt x="8171" y="5"/>
                  </a:cubicBezTo>
                  <a:cubicBezTo>
                    <a:pt x="5601" y="-90"/>
                    <a:pt x="3221" y="1242"/>
                    <a:pt x="1697" y="3241"/>
                  </a:cubicBezTo>
                  <a:cubicBezTo>
                    <a:pt x="270" y="5050"/>
                    <a:pt x="-206" y="7049"/>
                    <a:pt x="79" y="9333"/>
                  </a:cubicBezTo>
                  <a:cubicBezTo>
                    <a:pt x="460" y="12094"/>
                    <a:pt x="1888" y="13712"/>
                    <a:pt x="3982" y="15330"/>
                  </a:cubicBezTo>
                  <a:lnTo>
                    <a:pt x="4268" y="15616"/>
                  </a:lnTo>
                  <a:lnTo>
                    <a:pt x="2554" y="14283"/>
                  </a:lnTo>
                  <a:cubicBezTo>
                    <a:pt x="4458" y="15806"/>
                    <a:pt x="6077" y="17520"/>
                    <a:pt x="7600" y="19328"/>
                  </a:cubicBezTo>
                  <a:lnTo>
                    <a:pt x="6362" y="17710"/>
                  </a:lnTo>
                  <a:cubicBezTo>
                    <a:pt x="7885" y="19709"/>
                    <a:pt x="9123" y="21899"/>
                    <a:pt x="10170" y="24183"/>
                  </a:cubicBezTo>
                  <a:lnTo>
                    <a:pt x="9408" y="22279"/>
                  </a:lnTo>
                  <a:cubicBezTo>
                    <a:pt x="10456" y="24754"/>
                    <a:pt x="11122" y="27324"/>
                    <a:pt x="11503" y="29894"/>
                  </a:cubicBezTo>
                  <a:lnTo>
                    <a:pt x="11217" y="27896"/>
                  </a:lnTo>
                  <a:cubicBezTo>
                    <a:pt x="11503" y="29990"/>
                    <a:pt x="11503" y="32084"/>
                    <a:pt x="11312" y="34273"/>
                  </a:cubicBezTo>
                  <a:cubicBezTo>
                    <a:pt x="11122" y="35986"/>
                    <a:pt x="12264" y="38366"/>
                    <a:pt x="13502" y="39604"/>
                  </a:cubicBezTo>
                  <a:cubicBezTo>
                    <a:pt x="14739" y="40841"/>
                    <a:pt x="16167" y="41412"/>
                    <a:pt x="17786" y="41698"/>
                  </a:cubicBezTo>
                  <a:cubicBezTo>
                    <a:pt x="19404" y="41983"/>
                    <a:pt x="21118" y="41698"/>
                    <a:pt x="22545" y="40841"/>
                  </a:cubicBezTo>
                  <a:cubicBezTo>
                    <a:pt x="24069" y="39889"/>
                    <a:pt x="25687" y="38271"/>
                    <a:pt x="25973" y="36367"/>
                  </a:cubicBezTo>
                  <a:lnTo>
                    <a:pt x="25973" y="363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25"/>
            <p:cNvSpPr/>
            <p:nvPr/>
          </p:nvSpPr>
          <p:spPr>
            <a:xfrm>
              <a:off x="5055879" y="5218186"/>
              <a:ext cx="33724" cy="30175"/>
            </a:xfrm>
            <a:custGeom>
              <a:avLst/>
              <a:gdLst/>
              <a:ahLst/>
              <a:cxnLst/>
              <a:rect l="l" t="t" r="r" b="b"/>
              <a:pathLst>
                <a:path w="33724" h="30175" extrusionOk="0">
                  <a:moveTo>
                    <a:pt x="31135" y="15421"/>
                  </a:moveTo>
                  <a:cubicBezTo>
                    <a:pt x="25613" y="11137"/>
                    <a:pt x="19997" y="6759"/>
                    <a:pt x="14475" y="2475"/>
                  </a:cubicBezTo>
                  <a:cubicBezTo>
                    <a:pt x="13714" y="1618"/>
                    <a:pt x="12762" y="1047"/>
                    <a:pt x="11715" y="762"/>
                  </a:cubicBezTo>
                  <a:cubicBezTo>
                    <a:pt x="10667" y="191"/>
                    <a:pt x="9620" y="0"/>
                    <a:pt x="8478" y="0"/>
                  </a:cubicBezTo>
                  <a:cubicBezTo>
                    <a:pt x="6384" y="0"/>
                    <a:pt x="3908" y="952"/>
                    <a:pt x="2481" y="2475"/>
                  </a:cubicBezTo>
                  <a:cubicBezTo>
                    <a:pt x="1053" y="3998"/>
                    <a:pt x="-90" y="6187"/>
                    <a:pt x="6" y="8472"/>
                  </a:cubicBezTo>
                  <a:cubicBezTo>
                    <a:pt x="6" y="10566"/>
                    <a:pt x="767" y="13136"/>
                    <a:pt x="2481" y="14469"/>
                  </a:cubicBezTo>
                  <a:cubicBezTo>
                    <a:pt x="8002" y="18848"/>
                    <a:pt x="13523" y="23226"/>
                    <a:pt x="19045" y="27605"/>
                  </a:cubicBezTo>
                  <a:cubicBezTo>
                    <a:pt x="19806" y="28462"/>
                    <a:pt x="20758" y="29033"/>
                    <a:pt x="21805" y="29414"/>
                  </a:cubicBezTo>
                  <a:cubicBezTo>
                    <a:pt x="22853" y="29985"/>
                    <a:pt x="23900" y="30175"/>
                    <a:pt x="25137" y="30175"/>
                  </a:cubicBezTo>
                  <a:cubicBezTo>
                    <a:pt x="27232" y="30175"/>
                    <a:pt x="29802" y="29223"/>
                    <a:pt x="31230" y="27700"/>
                  </a:cubicBezTo>
                  <a:cubicBezTo>
                    <a:pt x="32658" y="26177"/>
                    <a:pt x="33895" y="23893"/>
                    <a:pt x="33705" y="21608"/>
                  </a:cubicBezTo>
                  <a:cubicBezTo>
                    <a:pt x="33705" y="19514"/>
                    <a:pt x="32943" y="16849"/>
                    <a:pt x="31230" y="15516"/>
                  </a:cubicBezTo>
                  <a:lnTo>
                    <a:pt x="31230" y="1551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25"/>
            <p:cNvSpPr/>
            <p:nvPr/>
          </p:nvSpPr>
          <p:spPr>
            <a:xfrm>
              <a:off x="4965793" y="5133595"/>
              <a:ext cx="20817" cy="18155"/>
            </a:xfrm>
            <a:custGeom>
              <a:avLst/>
              <a:gdLst/>
              <a:ahLst/>
              <a:cxnLst/>
              <a:rect l="l" t="t" r="r" b="b"/>
              <a:pathLst>
                <a:path w="20817" h="18155" extrusionOk="0">
                  <a:moveTo>
                    <a:pt x="20313" y="15198"/>
                  </a:moveTo>
                  <a:cubicBezTo>
                    <a:pt x="15173" y="10438"/>
                    <a:pt x="10032" y="5583"/>
                    <a:pt x="4891" y="824"/>
                  </a:cubicBezTo>
                  <a:cubicBezTo>
                    <a:pt x="3654" y="-318"/>
                    <a:pt x="1655" y="-318"/>
                    <a:pt x="608" y="1110"/>
                  </a:cubicBezTo>
                  <a:cubicBezTo>
                    <a:pt x="-535" y="2537"/>
                    <a:pt x="37" y="4346"/>
                    <a:pt x="1464" y="5393"/>
                  </a:cubicBezTo>
                  <a:cubicBezTo>
                    <a:pt x="7081" y="9581"/>
                    <a:pt x="12698" y="13675"/>
                    <a:pt x="18314" y="17863"/>
                  </a:cubicBezTo>
                  <a:cubicBezTo>
                    <a:pt x="19837" y="19005"/>
                    <a:pt x="21741" y="16530"/>
                    <a:pt x="20313" y="15198"/>
                  </a:cubicBezTo>
                  <a:lnTo>
                    <a:pt x="20313" y="151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25"/>
            <p:cNvSpPr/>
            <p:nvPr/>
          </p:nvSpPr>
          <p:spPr>
            <a:xfrm>
              <a:off x="4838299" y="5049578"/>
              <a:ext cx="39512" cy="19707"/>
            </a:xfrm>
            <a:custGeom>
              <a:avLst/>
              <a:gdLst/>
              <a:ahLst/>
              <a:cxnLst/>
              <a:rect l="l" t="t" r="r" b="b"/>
              <a:pathLst>
                <a:path w="39512" h="19707" extrusionOk="0">
                  <a:moveTo>
                    <a:pt x="36713" y="12212"/>
                  </a:moveTo>
                  <a:cubicBezTo>
                    <a:pt x="26337" y="8214"/>
                    <a:pt x="15865" y="4216"/>
                    <a:pt x="5489" y="218"/>
                  </a:cubicBezTo>
                  <a:cubicBezTo>
                    <a:pt x="3299" y="-639"/>
                    <a:pt x="729" y="1170"/>
                    <a:pt x="158" y="3264"/>
                  </a:cubicBezTo>
                  <a:cubicBezTo>
                    <a:pt x="-508" y="5644"/>
                    <a:pt x="1015" y="7833"/>
                    <a:pt x="3204" y="8594"/>
                  </a:cubicBezTo>
                  <a:cubicBezTo>
                    <a:pt x="13676" y="12212"/>
                    <a:pt x="24243" y="15924"/>
                    <a:pt x="34714" y="19541"/>
                  </a:cubicBezTo>
                  <a:cubicBezTo>
                    <a:pt x="36618" y="20208"/>
                    <a:pt x="38903" y="18780"/>
                    <a:pt x="39379" y="16876"/>
                  </a:cubicBezTo>
                  <a:cubicBezTo>
                    <a:pt x="39950" y="14782"/>
                    <a:pt x="38617" y="12973"/>
                    <a:pt x="36713" y="12212"/>
                  </a:cubicBezTo>
                  <a:lnTo>
                    <a:pt x="36713" y="122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25"/>
            <p:cNvSpPr/>
            <p:nvPr/>
          </p:nvSpPr>
          <p:spPr>
            <a:xfrm>
              <a:off x="4696796" y="5024065"/>
              <a:ext cx="24769" cy="11672"/>
            </a:xfrm>
            <a:custGeom>
              <a:avLst/>
              <a:gdLst/>
              <a:ahLst/>
              <a:cxnLst/>
              <a:rect l="l" t="t" r="r" b="b"/>
              <a:pathLst>
                <a:path w="24769" h="11672" extrusionOk="0">
                  <a:moveTo>
                    <a:pt x="19810" y="30"/>
                  </a:moveTo>
                  <a:cubicBezTo>
                    <a:pt x="14860" y="601"/>
                    <a:pt x="9909" y="1172"/>
                    <a:pt x="4959" y="1743"/>
                  </a:cubicBezTo>
                  <a:cubicBezTo>
                    <a:pt x="3626" y="1933"/>
                    <a:pt x="2389" y="2219"/>
                    <a:pt x="1437" y="3171"/>
                  </a:cubicBezTo>
                  <a:cubicBezTo>
                    <a:pt x="580" y="4027"/>
                    <a:pt x="-86" y="5455"/>
                    <a:pt x="9" y="6693"/>
                  </a:cubicBezTo>
                  <a:cubicBezTo>
                    <a:pt x="104" y="7930"/>
                    <a:pt x="485" y="9358"/>
                    <a:pt x="1437" y="10215"/>
                  </a:cubicBezTo>
                  <a:cubicBezTo>
                    <a:pt x="2389" y="11072"/>
                    <a:pt x="3722" y="11833"/>
                    <a:pt x="4959" y="11643"/>
                  </a:cubicBezTo>
                  <a:cubicBezTo>
                    <a:pt x="9909" y="11072"/>
                    <a:pt x="14860" y="10500"/>
                    <a:pt x="19810" y="9929"/>
                  </a:cubicBezTo>
                  <a:cubicBezTo>
                    <a:pt x="21143" y="9739"/>
                    <a:pt x="22380" y="9453"/>
                    <a:pt x="23332" y="8501"/>
                  </a:cubicBezTo>
                  <a:cubicBezTo>
                    <a:pt x="24189" y="7645"/>
                    <a:pt x="24855" y="6217"/>
                    <a:pt x="24760" y="4979"/>
                  </a:cubicBezTo>
                  <a:cubicBezTo>
                    <a:pt x="24665" y="3742"/>
                    <a:pt x="24284" y="2314"/>
                    <a:pt x="23332" y="1457"/>
                  </a:cubicBezTo>
                  <a:cubicBezTo>
                    <a:pt x="22380" y="601"/>
                    <a:pt x="21047" y="-161"/>
                    <a:pt x="19810" y="30"/>
                  </a:cubicBezTo>
                  <a:lnTo>
                    <a:pt x="19810" y="3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25"/>
            <p:cNvSpPr/>
            <p:nvPr/>
          </p:nvSpPr>
          <p:spPr>
            <a:xfrm>
              <a:off x="4570511" y="5024550"/>
              <a:ext cx="36829" cy="22711"/>
            </a:xfrm>
            <a:custGeom>
              <a:avLst/>
              <a:gdLst/>
              <a:ahLst/>
              <a:cxnLst/>
              <a:rect l="l" t="t" r="r" b="b"/>
              <a:pathLst>
                <a:path w="36829" h="22711" extrusionOk="0">
                  <a:moveTo>
                    <a:pt x="30431" y="210"/>
                  </a:moveTo>
                  <a:cubicBezTo>
                    <a:pt x="21768" y="3827"/>
                    <a:pt x="13106" y="7445"/>
                    <a:pt x="4348" y="11157"/>
                  </a:cubicBezTo>
                  <a:cubicBezTo>
                    <a:pt x="2825" y="11823"/>
                    <a:pt x="1682" y="12490"/>
                    <a:pt x="825" y="13917"/>
                  </a:cubicBezTo>
                  <a:cubicBezTo>
                    <a:pt x="-222" y="15536"/>
                    <a:pt x="-222" y="17535"/>
                    <a:pt x="540" y="19153"/>
                  </a:cubicBezTo>
                  <a:cubicBezTo>
                    <a:pt x="1968" y="22580"/>
                    <a:pt x="5776" y="23532"/>
                    <a:pt x="8917" y="22009"/>
                  </a:cubicBezTo>
                  <a:cubicBezTo>
                    <a:pt x="17390" y="17915"/>
                    <a:pt x="25862" y="13822"/>
                    <a:pt x="34334" y="9634"/>
                  </a:cubicBezTo>
                  <a:cubicBezTo>
                    <a:pt x="36619" y="8492"/>
                    <a:pt x="37381" y="5446"/>
                    <a:pt x="36429" y="3256"/>
                  </a:cubicBezTo>
                  <a:cubicBezTo>
                    <a:pt x="35477" y="1067"/>
                    <a:pt x="32716" y="-742"/>
                    <a:pt x="30336" y="305"/>
                  </a:cubicBezTo>
                  <a:lnTo>
                    <a:pt x="30336" y="3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25"/>
            <p:cNvSpPr/>
            <p:nvPr/>
          </p:nvSpPr>
          <p:spPr>
            <a:xfrm>
              <a:off x="4257351" y="4979899"/>
              <a:ext cx="131281" cy="106216"/>
            </a:xfrm>
            <a:custGeom>
              <a:avLst/>
              <a:gdLst/>
              <a:ahLst/>
              <a:cxnLst/>
              <a:rect l="l" t="t" r="r" b="b"/>
              <a:pathLst>
                <a:path w="131281" h="106216" extrusionOk="0">
                  <a:moveTo>
                    <a:pt x="126639" y="88078"/>
                  </a:moveTo>
                  <a:cubicBezTo>
                    <a:pt x="106553" y="77798"/>
                    <a:pt x="86086" y="69231"/>
                    <a:pt x="68474" y="54762"/>
                  </a:cubicBezTo>
                  <a:cubicBezTo>
                    <a:pt x="50863" y="40293"/>
                    <a:pt x="34870" y="24491"/>
                    <a:pt x="22304" y="5549"/>
                  </a:cubicBezTo>
                  <a:cubicBezTo>
                    <a:pt x="13831" y="-7112"/>
                    <a:pt x="-5779" y="4026"/>
                    <a:pt x="1646" y="17638"/>
                  </a:cubicBezTo>
                  <a:cubicBezTo>
                    <a:pt x="14117" y="40388"/>
                    <a:pt x="31157" y="60663"/>
                    <a:pt x="52196" y="75894"/>
                  </a:cubicBezTo>
                  <a:cubicBezTo>
                    <a:pt x="62191" y="83128"/>
                    <a:pt x="72948" y="89506"/>
                    <a:pt x="84182" y="94646"/>
                  </a:cubicBezTo>
                  <a:cubicBezTo>
                    <a:pt x="89989" y="97311"/>
                    <a:pt x="95891" y="99786"/>
                    <a:pt x="101888" y="101976"/>
                  </a:cubicBezTo>
                  <a:cubicBezTo>
                    <a:pt x="108457" y="104356"/>
                    <a:pt x="114835" y="105403"/>
                    <a:pt x="121784" y="106164"/>
                  </a:cubicBezTo>
                  <a:cubicBezTo>
                    <a:pt x="131399" y="107211"/>
                    <a:pt x="134921" y="92266"/>
                    <a:pt x="126639" y="88078"/>
                  </a:cubicBezTo>
                  <a:lnTo>
                    <a:pt x="126639" y="8807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4385364" y="4914691"/>
              <a:ext cx="63388" cy="99047"/>
            </a:xfrm>
            <a:custGeom>
              <a:avLst/>
              <a:gdLst/>
              <a:ahLst/>
              <a:cxnLst/>
              <a:rect l="l" t="t" r="r" b="b"/>
              <a:pathLst>
                <a:path w="63388" h="99047" extrusionOk="0">
                  <a:moveTo>
                    <a:pt x="62027" y="87319"/>
                  </a:moveTo>
                  <a:cubicBezTo>
                    <a:pt x="54125" y="74659"/>
                    <a:pt x="45463" y="62569"/>
                    <a:pt x="38323" y="49433"/>
                  </a:cubicBezTo>
                  <a:cubicBezTo>
                    <a:pt x="36609" y="46292"/>
                    <a:pt x="34896" y="43056"/>
                    <a:pt x="33468" y="39724"/>
                  </a:cubicBezTo>
                  <a:cubicBezTo>
                    <a:pt x="33373" y="39438"/>
                    <a:pt x="32040" y="36583"/>
                    <a:pt x="32611" y="37725"/>
                  </a:cubicBezTo>
                  <a:cubicBezTo>
                    <a:pt x="32992" y="38677"/>
                    <a:pt x="32135" y="36488"/>
                    <a:pt x="32040" y="36297"/>
                  </a:cubicBezTo>
                  <a:cubicBezTo>
                    <a:pt x="31374" y="34489"/>
                    <a:pt x="30707" y="32680"/>
                    <a:pt x="30041" y="30871"/>
                  </a:cubicBezTo>
                  <a:cubicBezTo>
                    <a:pt x="27566" y="23637"/>
                    <a:pt x="25567" y="16212"/>
                    <a:pt x="23948" y="8787"/>
                  </a:cubicBezTo>
                  <a:cubicBezTo>
                    <a:pt x="22616" y="2886"/>
                    <a:pt x="16237" y="-732"/>
                    <a:pt x="10621" y="125"/>
                  </a:cubicBezTo>
                  <a:cubicBezTo>
                    <a:pt x="5004" y="982"/>
                    <a:pt x="-612" y="6027"/>
                    <a:pt x="54" y="12024"/>
                  </a:cubicBezTo>
                  <a:cubicBezTo>
                    <a:pt x="1958" y="29539"/>
                    <a:pt x="7574" y="46292"/>
                    <a:pt x="15952" y="61713"/>
                  </a:cubicBezTo>
                  <a:cubicBezTo>
                    <a:pt x="24329" y="77133"/>
                    <a:pt x="35943" y="90460"/>
                    <a:pt x="51174" y="98171"/>
                  </a:cubicBezTo>
                  <a:cubicBezTo>
                    <a:pt x="57933" y="101597"/>
                    <a:pt x="66691" y="94363"/>
                    <a:pt x="62122" y="87224"/>
                  </a:cubicBezTo>
                  <a:lnTo>
                    <a:pt x="62122" y="8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25"/>
            <p:cNvSpPr/>
            <p:nvPr/>
          </p:nvSpPr>
          <p:spPr>
            <a:xfrm>
              <a:off x="4498516" y="4869659"/>
              <a:ext cx="52192" cy="92226"/>
            </a:xfrm>
            <a:custGeom>
              <a:avLst/>
              <a:gdLst/>
              <a:ahLst/>
              <a:cxnLst/>
              <a:rect l="l" t="t" r="r" b="b"/>
              <a:pathLst>
                <a:path w="52192" h="92226" extrusionOk="0">
                  <a:moveTo>
                    <a:pt x="51591" y="77332"/>
                  </a:moveTo>
                  <a:cubicBezTo>
                    <a:pt x="43975" y="54962"/>
                    <a:pt x="36360" y="32688"/>
                    <a:pt x="28077" y="10508"/>
                  </a:cubicBezTo>
                  <a:cubicBezTo>
                    <a:pt x="25507" y="3560"/>
                    <a:pt x="18367" y="-1866"/>
                    <a:pt x="10657" y="609"/>
                  </a:cubicBezTo>
                  <a:cubicBezTo>
                    <a:pt x="3993" y="2798"/>
                    <a:pt x="-2195" y="10699"/>
                    <a:pt x="756" y="18028"/>
                  </a:cubicBezTo>
                  <a:cubicBezTo>
                    <a:pt x="9990" y="41064"/>
                    <a:pt x="19891" y="63720"/>
                    <a:pt x="29791" y="86470"/>
                  </a:cubicBezTo>
                  <a:cubicBezTo>
                    <a:pt x="32171" y="91896"/>
                    <a:pt x="39787" y="93419"/>
                    <a:pt x="44737" y="91324"/>
                  </a:cubicBezTo>
                  <a:cubicBezTo>
                    <a:pt x="49877" y="89135"/>
                    <a:pt x="53590" y="82948"/>
                    <a:pt x="51686" y="77236"/>
                  </a:cubicBezTo>
                  <a:lnTo>
                    <a:pt x="51686" y="7723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4629015" y="4890153"/>
              <a:ext cx="27808" cy="88035"/>
            </a:xfrm>
            <a:custGeom>
              <a:avLst/>
              <a:gdLst/>
              <a:ahLst/>
              <a:cxnLst/>
              <a:rect l="l" t="t" r="r" b="b"/>
              <a:pathLst>
                <a:path w="27808" h="88035" extrusionOk="0">
                  <a:moveTo>
                    <a:pt x="27807" y="77685"/>
                  </a:moveTo>
                  <a:cubicBezTo>
                    <a:pt x="27331" y="55886"/>
                    <a:pt x="26570" y="33802"/>
                    <a:pt x="24190" y="12099"/>
                  </a:cubicBezTo>
                  <a:cubicBezTo>
                    <a:pt x="23523" y="5816"/>
                    <a:pt x="19144" y="-276"/>
                    <a:pt x="12100" y="10"/>
                  </a:cubicBezTo>
                  <a:cubicBezTo>
                    <a:pt x="5817" y="295"/>
                    <a:pt x="-276" y="5340"/>
                    <a:pt x="10" y="12099"/>
                  </a:cubicBezTo>
                  <a:cubicBezTo>
                    <a:pt x="1057" y="34944"/>
                    <a:pt x="4008" y="57790"/>
                    <a:pt x="7149" y="80445"/>
                  </a:cubicBezTo>
                  <a:cubicBezTo>
                    <a:pt x="7816" y="85585"/>
                    <a:pt x="14099" y="88536"/>
                    <a:pt x="18668" y="87965"/>
                  </a:cubicBezTo>
                  <a:cubicBezTo>
                    <a:pt x="23714" y="87299"/>
                    <a:pt x="27902" y="82920"/>
                    <a:pt x="27807" y="77685"/>
                  </a:cubicBezTo>
                  <a:lnTo>
                    <a:pt x="27807" y="776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4728581" y="4889953"/>
              <a:ext cx="33909" cy="76634"/>
            </a:xfrm>
            <a:custGeom>
              <a:avLst/>
              <a:gdLst/>
              <a:ahLst/>
              <a:cxnLst/>
              <a:rect l="l" t="t" r="r" b="b"/>
              <a:pathLst>
                <a:path w="33909" h="76634" extrusionOk="0">
                  <a:moveTo>
                    <a:pt x="33909" y="68746"/>
                  </a:moveTo>
                  <a:cubicBezTo>
                    <a:pt x="33719" y="48851"/>
                    <a:pt x="30006" y="28957"/>
                    <a:pt x="25722" y="9538"/>
                  </a:cubicBezTo>
                  <a:cubicBezTo>
                    <a:pt x="24009" y="1733"/>
                    <a:pt x="14775" y="-1885"/>
                    <a:pt x="7920" y="971"/>
                  </a:cubicBezTo>
                  <a:cubicBezTo>
                    <a:pt x="305" y="4208"/>
                    <a:pt x="-1885" y="12489"/>
                    <a:pt x="1637" y="19628"/>
                  </a:cubicBezTo>
                  <a:cubicBezTo>
                    <a:pt x="3637" y="23626"/>
                    <a:pt x="5731" y="27719"/>
                    <a:pt x="7254" y="31908"/>
                  </a:cubicBezTo>
                  <a:cubicBezTo>
                    <a:pt x="6492" y="29718"/>
                    <a:pt x="7825" y="33811"/>
                    <a:pt x="7920" y="34192"/>
                  </a:cubicBezTo>
                  <a:cubicBezTo>
                    <a:pt x="8301" y="35239"/>
                    <a:pt x="8587" y="36191"/>
                    <a:pt x="8968" y="37238"/>
                  </a:cubicBezTo>
                  <a:cubicBezTo>
                    <a:pt x="9729" y="39428"/>
                    <a:pt x="10396" y="41617"/>
                    <a:pt x="11062" y="43806"/>
                  </a:cubicBezTo>
                  <a:cubicBezTo>
                    <a:pt x="13727" y="52754"/>
                    <a:pt x="16012" y="61797"/>
                    <a:pt x="18106" y="70840"/>
                  </a:cubicBezTo>
                  <a:cubicBezTo>
                    <a:pt x="20201" y="79883"/>
                    <a:pt x="33909" y="77694"/>
                    <a:pt x="33909" y="68746"/>
                  </a:cubicBezTo>
                  <a:lnTo>
                    <a:pt x="33909" y="687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4840141" y="4888879"/>
              <a:ext cx="40467" cy="98333"/>
            </a:xfrm>
            <a:custGeom>
              <a:avLst/>
              <a:gdLst/>
              <a:ahLst/>
              <a:cxnLst/>
              <a:rect l="l" t="t" r="r" b="b"/>
              <a:pathLst>
                <a:path w="40467" h="98333" extrusionOk="0">
                  <a:moveTo>
                    <a:pt x="17165" y="93903"/>
                  </a:moveTo>
                  <a:cubicBezTo>
                    <a:pt x="18783" y="90285"/>
                    <a:pt x="20497" y="86954"/>
                    <a:pt x="21639" y="83051"/>
                  </a:cubicBezTo>
                  <a:cubicBezTo>
                    <a:pt x="22496" y="80100"/>
                    <a:pt x="23448" y="77149"/>
                    <a:pt x="24305" y="74198"/>
                  </a:cubicBezTo>
                  <a:cubicBezTo>
                    <a:pt x="26304" y="67535"/>
                    <a:pt x="28017" y="60776"/>
                    <a:pt x="29826" y="54018"/>
                  </a:cubicBezTo>
                  <a:cubicBezTo>
                    <a:pt x="33253" y="40787"/>
                    <a:pt x="36680" y="27555"/>
                    <a:pt x="40107" y="14324"/>
                  </a:cubicBezTo>
                  <a:cubicBezTo>
                    <a:pt x="41630" y="8422"/>
                    <a:pt x="38203" y="2140"/>
                    <a:pt x="32206" y="426"/>
                  </a:cubicBezTo>
                  <a:cubicBezTo>
                    <a:pt x="26209" y="-1287"/>
                    <a:pt x="19830" y="2330"/>
                    <a:pt x="18307" y="8327"/>
                  </a:cubicBezTo>
                  <a:cubicBezTo>
                    <a:pt x="14975" y="21558"/>
                    <a:pt x="11548" y="34790"/>
                    <a:pt x="8216" y="48021"/>
                  </a:cubicBezTo>
                  <a:cubicBezTo>
                    <a:pt x="4885" y="61252"/>
                    <a:pt x="1267" y="75245"/>
                    <a:pt x="30" y="89238"/>
                  </a:cubicBezTo>
                  <a:cubicBezTo>
                    <a:pt x="-732" y="97996"/>
                    <a:pt x="13452" y="102089"/>
                    <a:pt x="17070" y="93903"/>
                  </a:cubicBezTo>
                  <a:lnTo>
                    <a:pt x="17070" y="939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4937044" y="4933061"/>
              <a:ext cx="62858" cy="75950"/>
            </a:xfrm>
            <a:custGeom>
              <a:avLst/>
              <a:gdLst/>
              <a:ahLst/>
              <a:cxnLst/>
              <a:rect l="l" t="t" r="r" b="b"/>
              <a:pathLst>
                <a:path w="62858" h="75950" extrusionOk="0">
                  <a:moveTo>
                    <a:pt x="16601" y="73043"/>
                  </a:moveTo>
                  <a:cubicBezTo>
                    <a:pt x="31356" y="55147"/>
                    <a:pt x="45445" y="36680"/>
                    <a:pt x="59820" y="18499"/>
                  </a:cubicBezTo>
                  <a:cubicBezTo>
                    <a:pt x="63818" y="13454"/>
                    <a:pt x="64294" y="6695"/>
                    <a:pt x="58677" y="2317"/>
                  </a:cubicBezTo>
                  <a:cubicBezTo>
                    <a:pt x="53061" y="-2062"/>
                    <a:pt x="46683" y="223"/>
                    <a:pt x="42780" y="5363"/>
                  </a:cubicBezTo>
                  <a:cubicBezTo>
                    <a:pt x="28881" y="23925"/>
                    <a:pt x="14792" y="42392"/>
                    <a:pt x="1369" y="61335"/>
                  </a:cubicBezTo>
                  <a:cubicBezTo>
                    <a:pt x="-1392" y="65237"/>
                    <a:pt x="322" y="71139"/>
                    <a:pt x="3844" y="73899"/>
                  </a:cubicBezTo>
                  <a:cubicBezTo>
                    <a:pt x="7367" y="76660"/>
                    <a:pt x="13554" y="76850"/>
                    <a:pt x="16601" y="73138"/>
                  </a:cubicBezTo>
                  <a:lnTo>
                    <a:pt x="16601" y="7313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5030155" y="5016487"/>
              <a:ext cx="59370" cy="65482"/>
            </a:xfrm>
            <a:custGeom>
              <a:avLst/>
              <a:gdLst/>
              <a:ahLst/>
              <a:cxnLst/>
              <a:rect l="l" t="t" r="r" b="b"/>
              <a:pathLst>
                <a:path w="59370" h="65482" extrusionOk="0">
                  <a:moveTo>
                    <a:pt x="2026" y="65482"/>
                  </a:moveTo>
                  <a:cubicBezTo>
                    <a:pt x="4786" y="64721"/>
                    <a:pt x="6976" y="63674"/>
                    <a:pt x="9165" y="61675"/>
                  </a:cubicBezTo>
                  <a:cubicBezTo>
                    <a:pt x="11355" y="59676"/>
                    <a:pt x="13640" y="57582"/>
                    <a:pt x="15829" y="55487"/>
                  </a:cubicBezTo>
                  <a:lnTo>
                    <a:pt x="29633" y="42732"/>
                  </a:lnTo>
                  <a:cubicBezTo>
                    <a:pt x="38676" y="34355"/>
                    <a:pt x="47815" y="26074"/>
                    <a:pt x="56478" y="17316"/>
                  </a:cubicBezTo>
                  <a:cubicBezTo>
                    <a:pt x="60191" y="13509"/>
                    <a:pt x="60476" y="6655"/>
                    <a:pt x="56478" y="2943"/>
                  </a:cubicBezTo>
                  <a:cubicBezTo>
                    <a:pt x="52860" y="-389"/>
                    <a:pt x="45626" y="-1531"/>
                    <a:pt x="42103" y="2943"/>
                  </a:cubicBezTo>
                  <a:cubicBezTo>
                    <a:pt x="34297" y="12938"/>
                    <a:pt x="26872" y="23218"/>
                    <a:pt x="19351" y="33499"/>
                  </a:cubicBezTo>
                  <a:lnTo>
                    <a:pt x="8785" y="48063"/>
                  </a:lnTo>
                  <a:cubicBezTo>
                    <a:pt x="6976" y="50442"/>
                    <a:pt x="5262" y="52917"/>
                    <a:pt x="3454" y="55297"/>
                  </a:cubicBezTo>
                  <a:cubicBezTo>
                    <a:pt x="1550" y="57962"/>
                    <a:pt x="502" y="60342"/>
                    <a:pt x="26" y="63483"/>
                  </a:cubicBezTo>
                  <a:cubicBezTo>
                    <a:pt x="-164" y="64626"/>
                    <a:pt x="693" y="65768"/>
                    <a:pt x="1931" y="65387"/>
                  </a:cubicBezTo>
                  <a:lnTo>
                    <a:pt x="1931" y="653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5104658" y="5060104"/>
              <a:ext cx="54286" cy="73281"/>
            </a:xfrm>
            <a:custGeom>
              <a:avLst/>
              <a:gdLst/>
              <a:ahLst/>
              <a:cxnLst/>
              <a:rect l="l" t="t" r="r" b="b"/>
              <a:pathLst>
                <a:path w="54286" h="73281" extrusionOk="0">
                  <a:moveTo>
                    <a:pt x="15294" y="70698"/>
                  </a:moveTo>
                  <a:cubicBezTo>
                    <a:pt x="18816" y="66319"/>
                    <a:pt x="22434" y="62036"/>
                    <a:pt x="25766" y="57467"/>
                  </a:cubicBezTo>
                  <a:cubicBezTo>
                    <a:pt x="29098" y="52897"/>
                    <a:pt x="31953" y="48804"/>
                    <a:pt x="35000" y="44425"/>
                  </a:cubicBezTo>
                  <a:cubicBezTo>
                    <a:pt x="41092" y="35858"/>
                    <a:pt x="46899" y="27291"/>
                    <a:pt x="52611" y="18534"/>
                  </a:cubicBezTo>
                  <a:cubicBezTo>
                    <a:pt x="56133" y="13108"/>
                    <a:pt x="53849" y="4636"/>
                    <a:pt x="48137" y="1590"/>
                  </a:cubicBezTo>
                  <a:cubicBezTo>
                    <a:pt x="42044" y="-1646"/>
                    <a:pt x="34809" y="162"/>
                    <a:pt x="31192" y="6064"/>
                  </a:cubicBezTo>
                  <a:cubicBezTo>
                    <a:pt x="25766" y="14822"/>
                    <a:pt x="20530" y="23579"/>
                    <a:pt x="15485" y="32527"/>
                  </a:cubicBezTo>
                  <a:cubicBezTo>
                    <a:pt x="13009" y="37001"/>
                    <a:pt x="10439" y="41475"/>
                    <a:pt x="7964" y="45949"/>
                  </a:cubicBezTo>
                  <a:cubicBezTo>
                    <a:pt x="5489" y="50422"/>
                    <a:pt x="3395" y="55182"/>
                    <a:pt x="1110" y="59751"/>
                  </a:cubicBezTo>
                  <a:cubicBezTo>
                    <a:pt x="-889" y="63844"/>
                    <a:pt x="-223" y="68508"/>
                    <a:pt x="3395" y="71364"/>
                  </a:cubicBezTo>
                  <a:cubicBezTo>
                    <a:pt x="6631" y="73839"/>
                    <a:pt x="12438" y="74220"/>
                    <a:pt x="15294" y="70698"/>
                  </a:cubicBezTo>
                  <a:lnTo>
                    <a:pt x="15294" y="7069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5183848" y="5134340"/>
              <a:ext cx="61841" cy="80913"/>
            </a:xfrm>
            <a:custGeom>
              <a:avLst/>
              <a:gdLst/>
              <a:ahLst/>
              <a:cxnLst/>
              <a:rect l="l" t="t" r="r" b="b"/>
              <a:pathLst>
                <a:path w="61841" h="80913" extrusionOk="0">
                  <a:moveTo>
                    <a:pt x="21590" y="72900"/>
                  </a:moveTo>
                  <a:cubicBezTo>
                    <a:pt x="22447" y="70234"/>
                    <a:pt x="23399" y="67569"/>
                    <a:pt x="24446" y="64999"/>
                  </a:cubicBezTo>
                  <a:cubicBezTo>
                    <a:pt x="25493" y="62238"/>
                    <a:pt x="23875" y="66236"/>
                    <a:pt x="24541" y="64713"/>
                  </a:cubicBezTo>
                  <a:cubicBezTo>
                    <a:pt x="24827" y="64047"/>
                    <a:pt x="25208" y="63285"/>
                    <a:pt x="25493" y="62619"/>
                  </a:cubicBezTo>
                  <a:cubicBezTo>
                    <a:pt x="26064" y="61382"/>
                    <a:pt x="26636" y="60049"/>
                    <a:pt x="27302" y="58811"/>
                  </a:cubicBezTo>
                  <a:cubicBezTo>
                    <a:pt x="29872" y="53671"/>
                    <a:pt x="32823" y="48721"/>
                    <a:pt x="36155" y="44057"/>
                  </a:cubicBezTo>
                  <a:cubicBezTo>
                    <a:pt x="36917" y="42915"/>
                    <a:pt x="37774" y="41773"/>
                    <a:pt x="38630" y="40630"/>
                  </a:cubicBezTo>
                  <a:cubicBezTo>
                    <a:pt x="39678" y="39298"/>
                    <a:pt x="37393" y="42153"/>
                    <a:pt x="38535" y="40821"/>
                  </a:cubicBezTo>
                  <a:cubicBezTo>
                    <a:pt x="39011" y="40250"/>
                    <a:pt x="39487" y="39583"/>
                    <a:pt x="39963" y="39012"/>
                  </a:cubicBezTo>
                  <a:cubicBezTo>
                    <a:pt x="41772" y="36823"/>
                    <a:pt x="43581" y="34728"/>
                    <a:pt x="45580" y="32729"/>
                  </a:cubicBezTo>
                  <a:cubicBezTo>
                    <a:pt x="49673" y="28446"/>
                    <a:pt x="53957" y="24353"/>
                    <a:pt x="58431" y="20545"/>
                  </a:cubicBezTo>
                  <a:cubicBezTo>
                    <a:pt x="62905" y="16738"/>
                    <a:pt x="62715" y="9218"/>
                    <a:pt x="59383" y="4839"/>
                  </a:cubicBezTo>
                  <a:cubicBezTo>
                    <a:pt x="56051" y="460"/>
                    <a:pt x="48816" y="-1824"/>
                    <a:pt x="43961" y="1793"/>
                  </a:cubicBezTo>
                  <a:cubicBezTo>
                    <a:pt x="38345" y="5981"/>
                    <a:pt x="33109" y="10360"/>
                    <a:pt x="28444" y="15595"/>
                  </a:cubicBezTo>
                  <a:cubicBezTo>
                    <a:pt x="23780" y="20831"/>
                    <a:pt x="19781" y="26066"/>
                    <a:pt x="16164" y="31682"/>
                  </a:cubicBezTo>
                  <a:cubicBezTo>
                    <a:pt x="9120" y="42534"/>
                    <a:pt x="3789" y="54623"/>
                    <a:pt x="361" y="66998"/>
                  </a:cubicBezTo>
                  <a:cubicBezTo>
                    <a:pt x="-1162" y="72519"/>
                    <a:pt x="2265" y="79277"/>
                    <a:pt x="8072" y="80610"/>
                  </a:cubicBezTo>
                  <a:cubicBezTo>
                    <a:pt x="13879" y="81943"/>
                    <a:pt x="19781" y="78801"/>
                    <a:pt x="21685" y="72900"/>
                  </a:cubicBezTo>
                  <a:lnTo>
                    <a:pt x="21685" y="7290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5230381" y="5209735"/>
              <a:ext cx="75933" cy="51155"/>
            </a:xfrm>
            <a:custGeom>
              <a:avLst/>
              <a:gdLst/>
              <a:ahLst/>
              <a:cxnLst/>
              <a:rect l="l" t="t" r="r" b="b"/>
              <a:pathLst>
                <a:path w="75933" h="51155" extrusionOk="0">
                  <a:moveTo>
                    <a:pt x="15896" y="49763"/>
                  </a:moveTo>
                  <a:cubicBezTo>
                    <a:pt x="34079" y="40244"/>
                    <a:pt x="52356" y="30916"/>
                    <a:pt x="70349" y="20920"/>
                  </a:cubicBezTo>
                  <a:cubicBezTo>
                    <a:pt x="75489" y="18065"/>
                    <a:pt x="77679" y="10545"/>
                    <a:pt x="74347" y="5500"/>
                  </a:cubicBezTo>
                  <a:cubicBezTo>
                    <a:pt x="70920" y="169"/>
                    <a:pt x="64542" y="-1544"/>
                    <a:pt x="58925" y="1502"/>
                  </a:cubicBezTo>
                  <a:cubicBezTo>
                    <a:pt x="40838" y="11211"/>
                    <a:pt x="23131" y="21492"/>
                    <a:pt x="5234" y="31677"/>
                  </a:cubicBezTo>
                  <a:cubicBezTo>
                    <a:pt x="474" y="34438"/>
                    <a:pt x="-1620" y="41291"/>
                    <a:pt x="1426" y="46051"/>
                  </a:cubicBezTo>
                  <a:cubicBezTo>
                    <a:pt x="4663" y="51000"/>
                    <a:pt x="10565" y="52524"/>
                    <a:pt x="15801" y="49858"/>
                  </a:cubicBezTo>
                  <a:lnTo>
                    <a:pt x="15801" y="498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4245690" y="5117987"/>
              <a:ext cx="112590" cy="57113"/>
            </a:xfrm>
            <a:custGeom>
              <a:avLst/>
              <a:gdLst/>
              <a:ahLst/>
              <a:cxnLst/>
              <a:rect l="l" t="t" r="r" b="b"/>
              <a:pathLst>
                <a:path w="112590" h="57113" extrusionOk="0">
                  <a:moveTo>
                    <a:pt x="106980" y="36232"/>
                  </a:moveTo>
                  <a:cubicBezTo>
                    <a:pt x="92510" y="28617"/>
                    <a:pt x="76898" y="23476"/>
                    <a:pt x="61666" y="17575"/>
                  </a:cubicBezTo>
                  <a:cubicBezTo>
                    <a:pt x="54431" y="14719"/>
                    <a:pt x="47101" y="11959"/>
                    <a:pt x="39866" y="9103"/>
                  </a:cubicBezTo>
                  <a:cubicBezTo>
                    <a:pt x="32632" y="6247"/>
                    <a:pt x="24921" y="2820"/>
                    <a:pt x="17210" y="536"/>
                  </a:cubicBezTo>
                  <a:cubicBezTo>
                    <a:pt x="10641" y="-1463"/>
                    <a:pt x="3597" y="2344"/>
                    <a:pt x="1026" y="8437"/>
                  </a:cubicBezTo>
                  <a:cubicBezTo>
                    <a:pt x="-1354" y="14148"/>
                    <a:pt x="360" y="22810"/>
                    <a:pt x="6643" y="25571"/>
                  </a:cubicBezTo>
                  <a:cubicBezTo>
                    <a:pt x="21684" y="32139"/>
                    <a:pt x="37677" y="36708"/>
                    <a:pt x="53194" y="42134"/>
                  </a:cubicBezTo>
                  <a:cubicBezTo>
                    <a:pt x="68711" y="47559"/>
                    <a:pt x="82990" y="53366"/>
                    <a:pt x="98412" y="56793"/>
                  </a:cubicBezTo>
                  <a:cubicBezTo>
                    <a:pt x="103838" y="58030"/>
                    <a:pt x="109550" y="55651"/>
                    <a:pt x="111740" y="50225"/>
                  </a:cubicBezTo>
                  <a:cubicBezTo>
                    <a:pt x="113739" y="45275"/>
                    <a:pt x="112216" y="38802"/>
                    <a:pt x="107170" y="36137"/>
                  </a:cubicBezTo>
                  <a:lnTo>
                    <a:pt x="107170" y="361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4234411" y="5230827"/>
              <a:ext cx="119211" cy="28200"/>
            </a:xfrm>
            <a:custGeom>
              <a:avLst/>
              <a:gdLst/>
              <a:ahLst/>
              <a:cxnLst/>
              <a:rect l="l" t="t" r="r" b="b"/>
              <a:pathLst>
                <a:path w="119211" h="28200" extrusionOk="0">
                  <a:moveTo>
                    <a:pt x="109977" y="10014"/>
                  </a:moveTo>
                  <a:cubicBezTo>
                    <a:pt x="78848" y="6873"/>
                    <a:pt x="47338" y="4778"/>
                    <a:pt x="16399" y="209"/>
                  </a:cubicBezTo>
                  <a:cubicBezTo>
                    <a:pt x="8688" y="-933"/>
                    <a:pt x="1263" y="2589"/>
                    <a:pt x="121" y="11061"/>
                  </a:cubicBezTo>
                  <a:cubicBezTo>
                    <a:pt x="-927" y="18676"/>
                    <a:pt x="4976" y="26006"/>
                    <a:pt x="12972" y="25815"/>
                  </a:cubicBezTo>
                  <a:cubicBezTo>
                    <a:pt x="45244" y="25340"/>
                    <a:pt x="77705" y="27243"/>
                    <a:pt x="110072" y="28195"/>
                  </a:cubicBezTo>
                  <a:cubicBezTo>
                    <a:pt x="115022" y="28385"/>
                    <a:pt x="119211" y="23911"/>
                    <a:pt x="119211" y="19057"/>
                  </a:cubicBezTo>
                  <a:cubicBezTo>
                    <a:pt x="119211" y="13726"/>
                    <a:pt x="115022" y="10395"/>
                    <a:pt x="110072" y="9919"/>
                  </a:cubicBezTo>
                  <a:lnTo>
                    <a:pt x="110072" y="99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4238028" y="5319098"/>
              <a:ext cx="107256" cy="42229"/>
            </a:xfrm>
            <a:custGeom>
              <a:avLst/>
              <a:gdLst/>
              <a:ahLst/>
              <a:cxnLst/>
              <a:rect l="l" t="t" r="r" b="b"/>
              <a:pathLst>
                <a:path w="107256" h="42229" extrusionOk="0">
                  <a:moveTo>
                    <a:pt x="98744" y="84"/>
                  </a:moveTo>
                  <a:cubicBezTo>
                    <a:pt x="83989" y="2179"/>
                    <a:pt x="69804" y="7414"/>
                    <a:pt x="55239" y="10650"/>
                  </a:cubicBezTo>
                  <a:cubicBezTo>
                    <a:pt x="40674" y="13887"/>
                    <a:pt x="26871" y="15981"/>
                    <a:pt x="12496" y="17218"/>
                  </a:cubicBezTo>
                  <a:cubicBezTo>
                    <a:pt x="4976" y="17885"/>
                    <a:pt x="-926" y="23501"/>
                    <a:pt x="121" y="31497"/>
                  </a:cubicBezTo>
                  <a:cubicBezTo>
                    <a:pt x="1168" y="39493"/>
                    <a:pt x="8403" y="43300"/>
                    <a:pt x="15828" y="41968"/>
                  </a:cubicBezTo>
                  <a:cubicBezTo>
                    <a:pt x="31060" y="39398"/>
                    <a:pt x="46101" y="35781"/>
                    <a:pt x="60856" y="31211"/>
                  </a:cubicBezTo>
                  <a:cubicBezTo>
                    <a:pt x="75611" y="26642"/>
                    <a:pt x="91414" y="21883"/>
                    <a:pt x="103980" y="12745"/>
                  </a:cubicBezTo>
                  <a:cubicBezTo>
                    <a:pt x="110548" y="7985"/>
                    <a:pt x="106455" y="-963"/>
                    <a:pt x="98649" y="84"/>
                  </a:cubicBezTo>
                  <a:lnTo>
                    <a:pt x="98649" y="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4256308" y="5421511"/>
              <a:ext cx="85787" cy="25838"/>
            </a:xfrm>
            <a:custGeom>
              <a:avLst/>
              <a:gdLst/>
              <a:ahLst/>
              <a:cxnLst/>
              <a:rect l="l" t="t" r="r" b="b"/>
              <a:pathLst>
                <a:path w="85787" h="25838" extrusionOk="0">
                  <a:moveTo>
                    <a:pt x="78561" y="761"/>
                  </a:moveTo>
                  <a:cubicBezTo>
                    <a:pt x="56665" y="-95"/>
                    <a:pt x="34866" y="95"/>
                    <a:pt x="12970" y="0"/>
                  </a:cubicBezTo>
                  <a:cubicBezTo>
                    <a:pt x="5069" y="0"/>
                    <a:pt x="-928" y="7139"/>
                    <a:pt x="119" y="14754"/>
                  </a:cubicBezTo>
                  <a:cubicBezTo>
                    <a:pt x="1261" y="23131"/>
                    <a:pt x="8687" y="26844"/>
                    <a:pt x="16398" y="25606"/>
                  </a:cubicBezTo>
                  <a:cubicBezTo>
                    <a:pt x="37817" y="22274"/>
                    <a:pt x="59236" y="19228"/>
                    <a:pt x="80465" y="15135"/>
                  </a:cubicBezTo>
                  <a:cubicBezTo>
                    <a:pt x="83987" y="14469"/>
                    <a:pt x="86272" y="10376"/>
                    <a:pt x="85700" y="7044"/>
                  </a:cubicBezTo>
                  <a:cubicBezTo>
                    <a:pt x="85129" y="3332"/>
                    <a:pt x="82178" y="857"/>
                    <a:pt x="78465" y="666"/>
                  </a:cubicBezTo>
                  <a:lnTo>
                    <a:pt x="78465" y="66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4260475" y="5504483"/>
              <a:ext cx="107874" cy="30607"/>
            </a:xfrm>
            <a:custGeom>
              <a:avLst/>
              <a:gdLst/>
              <a:ahLst/>
              <a:cxnLst/>
              <a:rect l="l" t="t" r="r" b="b"/>
              <a:pathLst>
                <a:path w="107874" h="30607" extrusionOk="0">
                  <a:moveTo>
                    <a:pt x="99906" y="319"/>
                  </a:moveTo>
                  <a:cubicBezTo>
                    <a:pt x="86007" y="3841"/>
                    <a:pt x="72204" y="7268"/>
                    <a:pt x="57829" y="8030"/>
                  </a:cubicBezTo>
                  <a:cubicBezTo>
                    <a:pt x="43454" y="8791"/>
                    <a:pt x="29651" y="7935"/>
                    <a:pt x="15847" y="4698"/>
                  </a:cubicBezTo>
                  <a:cubicBezTo>
                    <a:pt x="8422" y="2985"/>
                    <a:pt x="1187" y="7459"/>
                    <a:pt x="140" y="15169"/>
                  </a:cubicBezTo>
                  <a:cubicBezTo>
                    <a:pt x="-1002" y="23260"/>
                    <a:pt x="4995" y="28591"/>
                    <a:pt x="12516" y="29448"/>
                  </a:cubicBezTo>
                  <a:cubicBezTo>
                    <a:pt x="43264" y="33065"/>
                    <a:pt x="78296" y="28496"/>
                    <a:pt x="104856" y="11837"/>
                  </a:cubicBezTo>
                  <a:cubicBezTo>
                    <a:pt x="110949" y="8030"/>
                    <a:pt x="107046" y="-1584"/>
                    <a:pt x="100001" y="224"/>
                  </a:cubicBezTo>
                  <a:lnTo>
                    <a:pt x="100001" y="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4298590" y="5594098"/>
              <a:ext cx="103392" cy="46830"/>
            </a:xfrm>
            <a:custGeom>
              <a:avLst/>
              <a:gdLst/>
              <a:ahLst/>
              <a:cxnLst/>
              <a:rect l="l" t="t" r="r" b="b"/>
              <a:pathLst>
                <a:path w="103392" h="46830" extrusionOk="0">
                  <a:moveTo>
                    <a:pt x="93492" y="279"/>
                  </a:moveTo>
                  <a:cubicBezTo>
                    <a:pt x="86637" y="2849"/>
                    <a:pt x="80545" y="6942"/>
                    <a:pt x="73786" y="9798"/>
                  </a:cubicBezTo>
                  <a:cubicBezTo>
                    <a:pt x="67503" y="12463"/>
                    <a:pt x="60839" y="14557"/>
                    <a:pt x="54271" y="16270"/>
                  </a:cubicBezTo>
                  <a:cubicBezTo>
                    <a:pt x="40562" y="19888"/>
                    <a:pt x="28092" y="20935"/>
                    <a:pt x="13431" y="19983"/>
                  </a:cubicBezTo>
                  <a:cubicBezTo>
                    <a:pt x="6387" y="19507"/>
                    <a:pt x="-277" y="26456"/>
                    <a:pt x="9" y="33404"/>
                  </a:cubicBezTo>
                  <a:cubicBezTo>
                    <a:pt x="294" y="40353"/>
                    <a:pt x="5911" y="47017"/>
                    <a:pt x="13431" y="46826"/>
                  </a:cubicBezTo>
                  <a:cubicBezTo>
                    <a:pt x="29329" y="46350"/>
                    <a:pt x="45322" y="43494"/>
                    <a:pt x="60173" y="38069"/>
                  </a:cubicBezTo>
                  <a:cubicBezTo>
                    <a:pt x="67693" y="35308"/>
                    <a:pt x="74928" y="31977"/>
                    <a:pt x="81782" y="27884"/>
                  </a:cubicBezTo>
                  <a:cubicBezTo>
                    <a:pt x="88637" y="23790"/>
                    <a:pt x="96157" y="19507"/>
                    <a:pt x="101107" y="13605"/>
                  </a:cubicBezTo>
                  <a:cubicBezTo>
                    <a:pt x="103392" y="10844"/>
                    <a:pt x="104249" y="7227"/>
                    <a:pt x="102345" y="3991"/>
                  </a:cubicBezTo>
                  <a:cubicBezTo>
                    <a:pt x="100726" y="1135"/>
                    <a:pt x="96633" y="-864"/>
                    <a:pt x="93396" y="374"/>
                  </a:cubicBezTo>
                  <a:lnTo>
                    <a:pt x="93396" y="3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4359055" y="5668018"/>
              <a:ext cx="107729" cy="81860"/>
            </a:xfrm>
            <a:custGeom>
              <a:avLst/>
              <a:gdLst/>
              <a:ahLst/>
              <a:cxnLst/>
              <a:rect l="l" t="t" r="r" b="b"/>
              <a:pathLst>
                <a:path w="107729" h="81860" extrusionOk="0">
                  <a:moveTo>
                    <a:pt x="90525" y="1367"/>
                  </a:moveTo>
                  <a:cubicBezTo>
                    <a:pt x="83004" y="4699"/>
                    <a:pt x="76340" y="9458"/>
                    <a:pt x="69391" y="13932"/>
                  </a:cubicBezTo>
                  <a:cubicBezTo>
                    <a:pt x="62442" y="18406"/>
                    <a:pt x="55302" y="23356"/>
                    <a:pt x="48257" y="28116"/>
                  </a:cubicBezTo>
                  <a:cubicBezTo>
                    <a:pt x="34454" y="37444"/>
                    <a:pt x="20650" y="46868"/>
                    <a:pt x="6847" y="56196"/>
                  </a:cubicBezTo>
                  <a:cubicBezTo>
                    <a:pt x="945" y="60194"/>
                    <a:pt x="-2292" y="68476"/>
                    <a:pt x="1897" y="74949"/>
                  </a:cubicBezTo>
                  <a:cubicBezTo>
                    <a:pt x="5705" y="80755"/>
                    <a:pt x="14367" y="84277"/>
                    <a:pt x="20650" y="79899"/>
                  </a:cubicBezTo>
                  <a:cubicBezTo>
                    <a:pt x="34549" y="70189"/>
                    <a:pt x="48543" y="60480"/>
                    <a:pt x="62442" y="50770"/>
                  </a:cubicBezTo>
                  <a:cubicBezTo>
                    <a:pt x="69200" y="46106"/>
                    <a:pt x="75959" y="41442"/>
                    <a:pt x="82623" y="36587"/>
                  </a:cubicBezTo>
                  <a:cubicBezTo>
                    <a:pt x="90144" y="31161"/>
                    <a:pt x="97855" y="26021"/>
                    <a:pt x="104423" y="19358"/>
                  </a:cubicBezTo>
                  <a:cubicBezTo>
                    <a:pt x="108421" y="15360"/>
                    <a:pt x="108897" y="8697"/>
                    <a:pt x="105280" y="4318"/>
                  </a:cubicBezTo>
                  <a:cubicBezTo>
                    <a:pt x="101472" y="-441"/>
                    <a:pt x="95855" y="-1013"/>
                    <a:pt x="90429" y="1367"/>
                  </a:cubicBezTo>
                  <a:lnTo>
                    <a:pt x="90429" y="136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4463157" y="5728440"/>
              <a:ext cx="79758" cy="108229"/>
            </a:xfrm>
            <a:custGeom>
              <a:avLst/>
              <a:gdLst/>
              <a:ahLst/>
              <a:cxnLst/>
              <a:rect l="l" t="t" r="r" b="b"/>
              <a:pathLst>
                <a:path w="79758" h="108229" extrusionOk="0">
                  <a:moveTo>
                    <a:pt x="62771" y="4437"/>
                  </a:moveTo>
                  <a:cubicBezTo>
                    <a:pt x="54394" y="19382"/>
                    <a:pt x="45921" y="34327"/>
                    <a:pt x="36211" y="48415"/>
                  </a:cubicBezTo>
                  <a:cubicBezTo>
                    <a:pt x="26501" y="62503"/>
                    <a:pt x="15934" y="74401"/>
                    <a:pt x="3749" y="86014"/>
                  </a:cubicBezTo>
                  <a:cubicBezTo>
                    <a:pt x="-1391" y="90869"/>
                    <a:pt x="-1106" y="99532"/>
                    <a:pt x="3749" y="104481"/>
                  </a:cubicBezTo>
                  <a:cubicBezTo>
                    <a:pt x="8604" y="109431"/>
                    <a:pt x="17267" y="109527"/>
                    <a:pt x="22217" y="104481"/>
                  </a:cubicBezTo>
                  <a:cubicBezTo>
                    <a:pt x="47539" y="78590"/>
                    <a:pt x="69911" y="46797"/>
                    <a:pt x="79430" y="11481"/>
                  </a:cubicBezTo>
                  <a:cubicBezTo>
                    <a:pt x="82096" y="1581"/>
                    <a:pt x="67816" y="-4701"/>
                    <a:pt x="62676" y="4437"/>
                  </a:cubicBezTo>
                  <a:lnTo>
                    <a:pt x="62676" y="443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4583366" y="5766985"/>
              <a:ext cx="46058" cy="107742"/>
            </a:xfrm>
            <a:custGeom>
              <a:avLst/>
              <a:gdLst/>
              <a:ahLst/>
              <a:cxnLst/>
              <a:rect l="l" t="t" r="r" b="b"/>
              <a:pathLst>
                <a:path w="46058" h="107742" extrusionOk="0">
                  <a:moveTo>
                    <a:pt x="28333" y="4539"/>
                  </a:moveTo>
                  <a:cubicBezTo>
                    <a:pt x="24430" y="10631"/>
                    <a:pt x="22811" y="18912"/>
                    <a:pt x="20527" y="25766"/>
                  </a:cubicBezTo>
                  <a:cubicBezTo>
                    <a:pt x="18242" y="32620"/>
                    <a:pt x="15672" y="40045"/>
                    <a:pt x="13482" y="47279"/>
                  </a:cubicBezTo>
                  <a:cubicBezTo>
                    <a:pt x="9198" y="61462"/>
                    <a:pt x="4819" y="75550"/>
                    <a:pt x="536" y="89733"/>
                  </a:cubicBezTo>
                  <a:cubicBezTo>
                    <a:pt x="-1654" y="96873"/>
                    <a:pt x="3106" y="105630"/>
                    <a:pt x="10531" y="107344"/>
                  </a:cubicBezTo>
                  <a:cubicBezTo>
                    <a:pt x="17956" y="109057"/>
                    <a:pt x="26334" y="105154"/>
                    <a:pt x="28142" y="97349"/>
                  </a:cubicBezTo>
                  <a:cubicBezTo>
                    <a:pt x="31379" y="82880"/>
                    <a:pt x="34616" y="68411"/>
                    <a:pt x="37852" y="54037"/>
                  </a:cubicBezTo>
                  <a:cubicBezTo>
                    <a:pt x="39471" y="46898"/>
                    <a:pt x="40804" y="39854"/>
                    <a:pt x="42231" y="32620"/>
                  </a:cubicBezTo>
                  <a:cubicBezTo>
                    <a:pt x="42898" y="29002"/>
                    <a:pt x="43564" y="25481"/>
                    <a:pt x="44231" y="21863"/>
                  </a:cubicBezTo>
                  <a:cubicBezTo>
                    <a:pt x="44992" y="17770"/>
                    <a:pt x="46230" y="13487"/>
                    <a:pt x="46039" y="9298"/>
                  </a:cubicBezTo>
                  <a:cubicBezTo>
                    <a:pt x="45563" y="-126"/>
                    <a:pt x="33473" y="-3552"/>
                    <a:pt x="28333" y="4539"/>
                  </a:cubicBezTo>
                  <a:lnTo>
                    <a:pt x="28333" y="4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4696234" y="5805914"/>
              <a:ext cx="38409" cy="109761"/>
            </a:xfrm>
            <a:custGeom>
              <a:avLst/>
              <a:gdLst/>
              <a:ahLst/>
              <a:cxnLst/>
              <a:rect l="l" t="t" r="r" b="b"/>
              <a:pathLst>
                <a:path w="38409" h="109761" extrusionOk="0">
                  <a:moveTo>
                    <a:pt x="19515" y="6731"/>
                  </a:moveTo>
                  <a:cubicBezTo>
                    <a:pt x="12471" y="35003"/>
                    <a:pt x="6568" y="63560"/>
                    <a:pt x="381" y="92117"/>
                  </a:cubicBezTo>
                  <a:cubicBezTo>
                    <a:pt x="-1428" y="100398"/>
                    <a:pt x="3332" y="108489"/>
                    <a:pt x="12090" y="109631"/>
                  </a:cubicBezTo>
                  <a:cubicBezTo>
                    <a:pt x="20848" y="110774"/>
                    <a:pt x="26940" y="104206"/>
                    <a:pt x="27987" y="95829"/>
                  </a:cubicBezTo>
                  <a:cubicBezTo>
                    <a:pt x="31700" y="66987"/>
                    <a:pt x="35603" y="38239"/>
                    <a:pt x="38364" y="9302"/>
                  </a:cubicBezTo>
                  <a:cubicBezTo>
                    <a:pt x="39411" y="-1550"/>
                    <a:pt x="22085" y="-3549"/>
                    <a:pt x="19515" y="6731"/>
                  </a:cubicBezTo>
                  <a:lnTo>
                    <a:pt x="19515" y="673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4809222" y="5800504"/>
              <a:ext cx="29899" cy="134461"/>
            </a:xfrm>
            <a:custGeom>
              <a:avLst/>
              <a:gdLst/>
              <a:ahLst/>
              <a:cxnLst/>
              <a:rect l="l" t="t" r="r" b="b"/>
              <a:pathLst>
                <a:path w="29899" h="134461" extrusionOk="0">
                  <a:moveTo>
                    <a:pt x="10766" y="7002"/>
                  </a:moveTo>
                  <a:cubicBezTo>
                    <a:pt x="8006" y="26040"/>
                    <a:pt x="6387" y="45173"/>
                    <a:pt x="4674" y="64402"/>
                  </a:cubicBezTo>
                  <a:cubicBezTo>
                    <a:pt x="2960" y="83630"/>
                    <a:pt x="675" y="102382"/>
                    <a:pt x="9" y="121325"/>
                  </a:cubicBezTo>
                  <a:cubicBezTo>
                    <a:pt x="-276" y="128464"/>
                    <a:pt x="6197" y="134461"/>
                    <a:pt x="13146" y="134461"/>
                  </a:cubicBezTo>
                  <a:cubicBezTo>
                    <a:pt x="20762" y="134461"/>
                    <a:pt x="25712" y="128369"/>
                    <a:pt x="26283" y="121325"/>
                  </a:cubicBezTo>
                  <a:cubicBezTo>
                    <a:pt x="27997" y="102763"/>
                    <a:pt x="27997" y="84011"/>
                    <a:pt x="28663" y="65449"/>
                  </a:cubicBezTo>
                  <a:cubicBezTo>
                    <a:pt x="29330" y="46886"/>
                    <a:pt x="30186" y="28229"/>
                    <a:pt x="29806" y="9572"/>
                  </a:cubicBezTo>
                  <a:cubicBezTo>
                    <a:pt x="29615" y="-899"/>
                    <a:pt x="12385" y="-4230"/>
                    <a:pt x="10766" y="7002"/>
                  </a:cubicBezTo>
                  <a:lnTo>
                    <a:pt x="10766" y="70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4921771" y="5801061"/>
              <a:ext cx="45147" cy="132265"/>
            </a:xfrm>
            <a:custGeom>
              <a:avLst/>
              <a:gdLst/>
              <a:ahLst/>
              <a:cxnLst/>
              <a:rect l="l" t="t" r="r" b="b"/>
              <a:pathLst>
                <a:path w="45147" h="132265" extrusionOk="0">
                  <a:moveTo>
                    <a:pt x="1506" y="18534"/>
                  </a:moveTo>
                  <a:cubicBezTo>
                    <a:pt x="15785" y="47852"/>
                    <a:pt x="20355" y="82596"/>
                    <a:pt x="15024" y="114200"/>
                  </a:cubicBezTo>
                  <a:cubicBezTo>
                    <a:pt x="13786" y="121815"/>
                    <a:pt x="17023" y="129620"/>
                    <a:pt x="25019" y="131809"/>
                  </a:cubicBezTo>
                  <a:cubicBezTo>
                    <a:pt x="31873" y="133713"/>
                    <a:pt x="41298" y="129525"/>
                    <a:pt x="42631" y="121815"/>
                  </a:cubicBezTo>
                  <a:cubicBezTo>
                    <a:pt x="49390" y="81835"/>
                    <a:pt x="42440" y="41570"/>
                    <a:pt x="22925" y="6064"/>
                  </a:cubicBezTo>
                  <a:cubicBezTo>
                    <a:pt x="19688" y="162"/>
                    <a:pt x="11597" y="-1646"/>
                    <a:pt x="5980" y="1590"/>
                  </a:cubicBezTo>
                  <a:cubicBezTo>
                    <a:pt x="-113" y="5207"/>
                    <a:pt x="-1445" y="12537"/>
                    <a:pt x="1506" y="18534"/>
                  </a:cubicBezTo>
                  <a:lnTo>
                    <a:pt x="1506" y="1853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5024230" y="5784393"/>
              <a:ext cx="50983" cy="102795"/>
            </a:xfrm>
            <a:custGeom>
              <a:avLst/>
              <a:gdLst/>
              <a:ahLst/>
              <a:cxnLst/>
              <a:rect l="l" t="t" r="r" b="b"/>
              <a:pathLst>
                <a:path w="50983" h="102795" extrusionOk="0">
                  <a:moveTo>
                    <a:pt x="1382" y="13784"/>
                  </a:moveTo>
                  <a:cubicBezTo>
                    <a:pt x="9474" y="24921"/>
                    <a:pt x="15852" y="37200"/>
                    <a:pt x="19850" y="49861"/>
                  </a:cubicBezTo>
                  <a:cubicBezTo>
                    <a:pt x="20897" y="53097"/>
                    <a:pt x="21754" y="56334"/>
                    <a:pt x="22421" y="59570"/>
                  </a:cubicBezTo>
                  <a:cubicBezTo>
                    <a:pt x="22801" y="61284"/>
                    <a:pt x="23182" y="63092"/>
                    <a:pt x="23468" y="64806"/>
                  </a:cubicBezTo>
                  <a:cubicBezTo>
                    <a:pt x="23468" y="65281"/>
                    <a:pt x="24229" y="69756"/>
                    <a:pt x="24039" y="68232"/>
                  </a:cubicBezTo>
                  <a:cubicBezTo>
                    <a:pt x="24896" y="75372"/>
                    <a:pt x="25086" y="82511"/>
                    <a:pt x="24705" y="89650"/>
                  </a:cubicBezTo>
                  <a:cubicBezTo>
                    <a:pt x="24324" y="96789"/>
                    <a:pt x="31083" y="103072"/>
                    <a:pt x="37842" y="102786"/>
                  </a:cubicBezTo>
                  <a:cubicBezTo>
                    <a:pt x="44601" y="102501"/>
                    <a:pt x="51170" y="96980"/>
                    <a:pt x="50979" y="89650"/>
                  </a:cubicBezTo>
                  <a:cubicBezTo>
                    <a:pt x="50313" y="57381"/>
                    <a:pt x="38318" y="25778"/>
                    <a:pt x="15662" y="2647"/>
                  </a:cubicBezTo>
                  <a:cubicBezTo>
                    <a:pt x="12520" y="-590"/>
                    <a:pt x="7189" y="-875"/>
                    <a:pt x="3667" y="1885"/>
                  </a:cubicBezTo>
                  <a:cubicBezTo>
                    <a:pt x="430" y="4455"/>
                    <a:pt x="-1378" y="9976"/>
                    <a:pt x="1287" y="13689"/>
                  </a:cubicBezTo>
                  <a:lnTo>
                    <a:pt x="1287" y="1368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5142655" y="5740303"/>
              <a:ext cx="77921" cy="100743"/>
            </a:xfrm>
            <a:custGeom>
              <a:avLst/>
              <a:gdLst/>
              <a:ahLst/>
              <a:cxnLst/>
              <a:rect l="l" t="t" r="r" b="b"/>
              <a:pathLst>
                <a:path w="77921" h="100743" extrusionOk="0">
                  <a:moveTo>
                    <a:pt x="3571" y="21512"/>
                  </a:moveTo>
                  <a:cubicBezTo>
                    <a:pt x="8331" y="27318"/>
                    <a:pt x="13281" y="33030"/>
                    <a:pt x="18041" y="38836"/>
                  </a:cubicBezTo>
                  <a:cubicBezTo>
                    <a:pt x="19279" y="40359"/>
                    <a:pt x="20421" y="41882"/>
                    <a:pt x="21659" y="43310"/>
                  </a:cubicBezTo>
                  <a:cubicBezTo>
                    <a:pt x="20802" y="42168"/>
                    <a:pt x="21278" y="42834"/>
                    <a:pt x="21849" y="43596"/>
                  </a:cubicBezTo>
                  <a:cubicBezTo>
                    <a:pt x="22325" y="44262"/>
                    <a:pt x="22896" y="44928"/>
                    <a:pt x="23372" y="45690"/>
                  </a:cubicBezTo>
                  <a:cubicBezTo>
                    <a:pt x="25657" y="48736"/>
                    <a:pt x="27941" y="51972"/>
                    <a:pt x="30036" y="55113"/>
                  </a:cubicBezTo>
                  <a:cubicBezTo>
                    <a:pt x="34129" y="61110"/>
                    <a:pt x="37937" y="67393"/>
                    <a:pt x="41459" y="73675"/>
                  </a:cubicBezTo>
                  <a:cubicBezTo>
                    <a:pt x="44982" y="79958"/>
                    <a:pt x="48028" y="87859"/>
                    <a:pt x="52407" y="94046"/>
                  </a:cubicBezTo>
                  <a:cubicBezTo>
                    <a:pt x="56405" y="99663"/>
                    <a:pt x="62879" y="102423"/>
                    <a:pt x="69542" y="99663"/>
                  </a:cubicBezTo>
                  <a:cubicBezTo>
                    <a:pt x="76206" y="96902"/>
                    <a:pt x="79157" y="90144"/>
                    <a:pt x="77444" y="83480"/>
                  </a:cubicBezTo>
                  <a:cubicBezTo>
                    <a:pt x="75444" y="75484"/>
                    <a:pt x="70685" y="67583"/>
                    <a:pt x="66591" y="60539"/>
                  </a:cubicBezTo>
                  <a:cubicBezTo>
                    <a:pt x="62498" y="53495"/>
                    <a:pt x="58404" y="47022"/>
                    <a:pt x="53835" y="40550"/>
                  </a:cubicBezTo>
                  <a:cubicBezTo>
                    <a:pt x="44411" y="27223"/>
                    <a:pt x="34129" y="14087"/>
                    <a:pt x="21563" y="3616"/>
                  </a:cubicBezTo>
                  <a:cubicBezTo>
                    <a:pt x="16518" y="-668"/>
                    <a:pt x="8521" y="-1715"/>
                    <a:pt x="3571" y="3616"/>
                  </a:cubicBezTo>
                  <a:cubicBezTo>
                    <a:pt x="-1379" y="8947"/>
                    <a:pt x="-998" y="16086"/>
                    <a:pt x="3571" y="21607"/>
                  </a:cubicBezTo>
                  <a:lnTo>
                    <a:pt x="3571" y="2160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5219456" y="5674615"/>
              <a:ext cx="104675" cy="77889"/>
            </a:xfrm>
            <a:custGeom>
              <a:avLst/>
              <a:gdLst/>
              <a:ahLst/>
              <a:cxnLst/>
              <a:rect l="l" t="t" r="r" b="b"/>
              <a:pathLst>
                <a:path w="104675" h="77889" extrusionOk="0">
                  <a:moveTo>
                    <a:pt x="3308" y="18949"/>
                  </a:moveTo>
                  <a:cubicBezTo>
                    <a:pt x="15303" y="31038"/>
                    <a:pt x="28154" y="42366"/>
                    <a:pt x="42148" y="52171"/>
                  </a:cubicBezTo>
                  <a:cubicBezTo>
                    <a:pt x="56142" y="61975"/>
                    <a:pt x="70993" y="71970"/>
                    <a:pt x="87081" y="77301"/>
                  </a:cubicBezTo>
                  <a:cubicBezTo>
                    <a:pt x="93649" y="79490"/>
                    <a:pt x="100979" y="75302"/>
                    <a:pt x="103550" y="69209"/>
                  </a:cubicBezTo>
                  <a:cubicBezTo>
                    <a:pt x="106310" y="62737"/>
                    <a:pt x="103835" y="55502"/>
                    <a:pt x="97838" y="51790"/>
                  </a:cubicBezTo>
                  <a:cubicBezTo>
                    <a:pt x="91269" y="47697"/>
                    <a:pt x="84035" y="44651"/>
                    <a:pt x="77180" y="41033"/>
                  </a:cubicBezTo>
                  <a:cubicBezTo>
                    <a:pt x="70326" y="37416"/>
                    <a:pt x="63187" y="33323"/>
                    <a:pt x="56428" y="29039"/>
                  </a:cubicBezTo>
                  <a:cubicBezTo>
                    <a:pt x="43576" y="20948"/>
                    <a:pt x="30534" y="12381"/>
                    <a:pt x="19015" y="3148"/>
                  </a:cubicBezTo>
                  <a:cubicBezTo>
                    <a:pt x="14351" y="-660"/>
                    <a:pt x="7782" y="-1421"/>
                    <a:pt x="3213" y="3148"/>
                  </a:cubicBezTo>
                  <a:cubicBezTo>
                    <a:pt x="-1071" y="7431"/>
                    <a:pt x="-1071" y="14666"/>
                    <a:pt x="3213" y="18949"/>
                  </a:cubicBezTo>
                  <a:lnTo>
                    <a:pt x="3213" y="1894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5290743" y="5590229"/>
              <a:ext cx="92201" cy="55408"/>
            </a:xfrm>
            <a:custGeom>
              <a:avLst/>
              <a:gdLst/>
              <a:ahLst/>
              <a:cxnLst/>
              <a:rect l="l" t="t" r="r" b="b"/>
              <a:pathLst>
                <a:path w="92201" h="55408" extrusionOk="0">
                  <a:moveTo>
                    <a:pt x="3419" y="13856"/>
                  </a:moveTo>
                  <a:cubicBezTo>
                    <a:pt x="14937" y="21091"/>
                    <a:pt x="26932" y="27468"/>
                    <a:pt x="38736" y="34322"/>
                  </a:cubicBezTo>
                  <a:cubicBezTo>
                    <a:pt x="50541" y="41176"/>
                    <a:pt x="62916" y="49552"/>
                    <a:pt x="76149" y="54788"/>
                  </a:cubicBezTo>
                  <a:cubicBezTo>
                    <a:pt x="82051" y="57073"/>
                    <a:pt x="88905" y="52694"/>
                    <a:pt x="91190" y="47458"/>
                  </a:cubicBezTo>
                  <a:cubicBezTo>
                    <a:pt x="93665" y="41652"/>
                    <a:pt x="91475" y="34798"/>
                    <a:pt x="85954" y="31561"/>
                  </a:cubicBezTo>
                  <a:cubicBezTo>
                    <a:pt x="73864" y="24517"/>
                    <a:pt x="59870" y="20234"/>
                    <a:pt x="46733" y="15284"/>
                  </a:cubicBezTo>
                  <a:cubicBezTo>
                    <a:pt x="33596" y="10334"/>
                    <a:pt x="21792" y="5004"/>
                    <a:pt x="9035" y="434"/>
                  </a:cubicBezTo>
                  <a:cubicBezTo>
                    <a:pt x="944" y="-2421"/>
                    <a:pt x="-3435" y="9573"/>
                    <a:pt x="3323" y="13856"/>
                  </a:cubicBezTo>
                  <a:lnTo>
                    <a:pt x="3323" y="1385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5325229" y="5494168"/>
              <a:ext cx="110774" cy="26656"/>
            </a:xfrm>
            <a:custGeom>
              <a:avLst/>
              <a:gdLst/>
              <a:ahLst/>
              <a:cxnLst/>
              <a:rect l="l" t="t" r="r" b="b"/>
              <a:pathLst>
                <a:path w="110774" h="26656" extrusionOk="0">
                  <a:moveTo>
                    <a:pt x="5106" y="17964"/>
                  </a:moveTo>
                  <a:cubicBezTo>
                    <a:pt x="19862" y="22533"/>
                    <a:pt x="36236" y="22628"/>
                    <a:pt x="51467" y="23865"/>
                  </a:cubicBezTo>
                  <a:cubicBezTo>
                    <a:pt x="66698" y="25103"/>
                    <a:pt x="82406" y="26912"/>
                    <a:pt x="97732" y="26626"/>
                  </a:cubicBezTo>
                  <a:cubicBezTo>
                    <a:pt x="104777" y="26436"/>
                    <a:pt x="110774" y="20724"/>
                    <a:pt x="110774" y="13585"/>
                  </a:cubicBezTo>
                  <a:cubicBezTo>
                    <a:pt x="110774" y="6065"/>
                    <a:pt x="104777" y="1115"/>
                    <a:pt x="97732" y="544"/>
                  </a:cubicBezTo>
                  <a:cubicBezTo>
                    <a:pt x="82501" y="-598"/>
                    <a:pt x="66698" y="354"/>
                    <a:pt x="51467" y="734"/>
                  </a:cubicBezTo>
                  <a:cubicBezTo>
                    <a:pt x="36236" y="1115"/>
                    <a:pt x="20052" y="449"/>
                    <a:pt x="5106" y="4161"/>
                  </a:cubicBezTo>
                  <a:cubicBezTo>
                    <a:pt x="-1938" y="5970"/>
                    <a:pt x="-1462" y="15870"/>
                    <a:pt x="5106" y="17964"/>
                  </a:cubicBezTo>
                  <a:lnTo>
                    <a:pt x="5106" y="1796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5320394" y="5389722"/>
              <a:ext cx="96913" cy="38359"/>
            </a:xfrm>
            <a:custGeom>
              <a:avLst/>
              <a:gdLst/>
              <a:ahLst/>
              <a:cxnLst/>
              <a:rect l="l" t="t" r="r" b="b"/>
              <a:pathLst>
                <a:path w="96913" h="38359" extrusionOk="0">
                  <a:moveTo>
                    <a:pt x="5849" y="35882"/>
                  </a:moveTo>
                  <a:cubicBezTo>
                    <a:pt x="34788" y="41689"/>
                    <a:pt x="64870" y="37215"/>
                    <a:pt x="90764" y="23222"/>
                  </a:cubicBezTo>
                  <a:cubicBezTo>
                    <a:pt x="96476" y="20176"/>
                    <a:pt x="98760" y="11799"/>
                    <a:pt x="95238" y="6279"/>
                  </a:cubicBezTo>
                  <a:cubicBezTo>
                    <a:pt x="91716" y="757"/>
                    <a:pt x="84005" y="-2098"/>
                    <a:pt x="78293" y="1805"/>
                  </a:cubicBezTo>
                  <a:cubicBezTo>
                    <a:pt x="57731" y="16083"/>
                    <a:pt x="33456" y="22461"/>
                    <a:pt x="8038" y="19605"/>
                  </a:cubicBezTo>
                  <a:cubicBezTo>
                    <a:pt x="-1196" y="18558"/>
                    <a:pt x="-3195" y="33979"/>
                    <a:pt x="5849" y="35787"/>
                  </a:cubicBezTo>
                  <a:lnTo>
                    <a:pt x="5849" y="357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5279094" y="5296632"/>
              <a:ext cx="114989" cy="65263"/>
            </a:xfrm>
            <a:custGeom>
              <a:avLst/>
              <a:gdLst/>
              <a:ahLst/>
              <a:cxnLst/>
              <a:rect l="l" t="t" r="r" b="b"/>
              <a:pathLst>
                <a:path w="114989" h="65263" extrusionOk="0">
                  <a:moveTo>
                    <a:pt x="11450" y="64624"/>
                  </a:moveTo>
                  <a:cubicBezTo>
                    <a:pt x="28300" y="58437"/>
                    <a:pt x="44674" y="51298"/>
                    <a:pt x="61143" y="44349"/>
                  </a:cubicBezTo>
                  <a:cubicBezTo>
                    <a:pt x="77612" y="37400"/>
                    <a:pt x="94461" y="31689"/>
                    <a:pt x="109407" y="22645"/>
                  </a:cubicBezTo>
                  <a:cubicBezTo>
                    <a:pt x="120735" y="15792"/>
                    <a:pt x="113405" y="-3817"/>
                    <a:pt x="100078" y="657"/>
                  </a:cubicBezTo>
                  <a:cubicBezTo>
                    <a:pt x="83133" y="6368"/>
                    <a:pt x="67140" y="15697"/>
                    <a:pt x="51147" y="23693"/>
                  </a:cubicBezTo>
                  <a:cubicBezTo>
                    <a:pt x="35154" y="31689"/>
                    <a:pt x="19732" y="39304"/>
                    <a:pt x="4310" y="47966"/>
                  </a:cubicBezTo>
                  <a:cubicBezTo>
                    <a:pt x="-4543" y="52916"/>
                    <a:pt x="1454" y="68337"/>
                    <a:pt x="11355" y="64719"/>
                  </a:cubicBezTo>
                  <a:lnTo>
                    <a:pt x="11355" y="647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9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7"/>
          <p:cNvGrpSpPr/>
          <p:nvPr/>
        </p:nvGrpSpPr>
        <p:grpSpPr>
          <a:xfrm flipH="1">
            <a:off x="0" y="0"/>
            <a:ext cx="3262836" cy="5143500"/>
            <a:chOff x="5892573" y="0"/>
            <a:chExt cx="3262836" cy="5143500"/>
          </a:xfrm>
        </p:grpSpPr>
        <p:sp>
          <p:nvSpPr>
            <p:cNvPr id="366" name="Google Shape;366;p7"/>
            <p:cNvSpPr/>
            <p:nvPr/>
          </p:nvSpPr>
          <p:spPr>
            <a:xfrm>
              <a:off x="7524009" y="0"/>
              <a:ext cx="1631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892573" y="0"/>
              <a:ext cx="16314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" name="Google Shape;368;p7"/>
          <p:cNvSpPr txBox="1">
            <a:spLocks noGrp="1"/>
          </p:cNvSpPr>
          <p:nvPr>
            <p:ph type="title"/>
          </p:nvPr>
        </p:nvSpPr>
        <p:spPr>
          <a:xfrm>
            <a:off x="3630700" y="539500"/>
            <a:ext cx="4791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7"/>
          <p:cNvSpPr txBox="1">
            <a:spLocks noGrp="1"/>
          </p:cNvSpPr>
          <p:nvPr>
            <p:ph type="body" idx="1"/>
          </p:nvPr>
        </p:nvSpPr>
        <p:spPr>
          <a:xfrm>
            <a:off x="3630758" y="1811050"/>
            <a:ext cx="4791000" cy="22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0" name="Google Shape;370;p7"/>
          <p:cNvSpPr>
            <a:spLocks noGrp="1"/>
          </p:cNvSpPr>
          <p:nvPr>
            <p:ph type="pic" idx="2"/>
          </p:nvPr>
        </p:nvSpPr>
        <p:spPr>
          <a:xfrm>
            <a:off x="722375" y="539500"/>
            <a:ext cx="2822100" cy="406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71" name="Google Shape;371;p7"/>
          <p:cNvGrpSpPr/>
          <p:nvPr/>
        </p:nvGrpSpPr>
        <p:grpSpPr>
          <a:xfrm>
            <a:off x="8574796" y="884101"/>
            <a:ext cx="2989067" cy="2988839"/>
            <a:chOff x="5909796" y="935051"/>
            <a:chExt cx="2989067" cy="2988839"/>
          </a:xfrm>
        </p:grpSpPr>
        <p:grpSp>
          <p:nvGrpSpPr>
            <p:cNvPr id="372" name="Google Shape;372;p7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373" name="Google Shape;373;p7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4" name="Google Shape;374;p7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5" name="Google Shape;375;p7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6" name="Google Shape;376;p7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377" name="Google Shape;377;p7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" name="Google Shape;378;p7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7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0" name="Google Shape;380;p7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381" name="Google Shape;381;p7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7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7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7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385" name="Google Shape;385;p7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7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7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818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3"/>
          <p:cNvGrpSpPr/>
          <p:nvPr/>
        </p:nvGrpSpPr>
        <p:grpSpPr>
          <a:xfrm>
            <a:off x="5892573" y="0"/>
            <a:ext cx="3262836" cy="5143500"/>
            <a:chOff x="5892573" y="0"/>
            <a:chExt cx="3262836" cy="5143500"/>
          </a:xfrm>
        </p:grpSpPr>
        <p:sp>
          <p:nvSpPr>
            <p:cNvPr id="127" name="Google Shape;127;p3"/>
            <p:cNvSpPr/>
            <p:nvPr/>
          </p:nvSpPr>
          <p:spPr>
            <a:xfrm>
              <a:off x="7524009" y="0"/>
              <a:ext cx="1631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92573" y="0"/>
              <a:ext cx="16314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3"/>
          <p:cNvSpPr txBox="1">
            <a:spLocks noGrp="1"/>
          </p:cNvSpPr>
          <p:nvPr>
            <p:ph type="title"/>
          </p:nvPr>
        </p:nvSpPr>
        <p:spPr>
          <a:xfrm>
            <a:off x="1319700" y="2087375"/>
            <a:ext cx="3370200" cy="136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1"/>
          </p:nvPr>
        </p:nvSpPr>
        <p:spPr>
          <a:xfrm>
            <a:off x="1319700" y="3322875"/>
            <a:ext cx="3370200" cy="6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3"/>
          <p:cNvSpPr txBox="1">
            <a:spLocks noGrp="1"/>
          </p:cNvSpPr>
          <p:nvPr>
            <p:ph type="title" idx="2" hasCustomPrompt="1"/>
          </p:nvPr>
        </p:nvSpPr>
        <p:spPr>
          <a:xfrm>
            <a:off x="3510000" y="1200531"/>
            <a:ext cx="1179900" cy="92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2" name="Google Shape;132;p3"/>
          <p:cNvSpPr>
            <a:spLocks noGrp="1"/>
          </p:cNvSpPr>
          <p:nvPr>
            <p:ph type="pic" idx="3"/>
          </p:nvPr>
        </p:nvSpPr>
        <p:spPr>
          <a:xfrm>
            <a:off x="5602000" y="539500"/>
            <a:ext cx="2819700" cy="406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33" name="Google Shape;133;p3"/>
          <p:cNvGrpSpPr/>
          <p:nvPr/>
        </p:nvGrpSpPr>
        <p:grpSpPr>
          <a:xfrm>
            <a:off x="257242" y="-242553"/>
            <a:ext cx="9076897" cy="1895982"/>
            <a:chOff x="257242" y="-242553"/>
            <a:chExt cx="9076897" cy="1895982"/>
          </a:xfrm>
        </p:grpSpPr>
        <p:grpSp>
          <p:nvGrpSpPr>
            <p:cNvPr id="134" name="Google Shape;134;p3"/>
            <p:cNvGrpSpPr/>
            <p:nvPr/>
          </p:nvGrpSpPr>
          <p:grpSpPr>
            <a:xfrm>
              <a:off x="257242" y="539493"/>
              <a:ext cx="634415" cy="1113936"/>
              <a:chOff x="3759124" y="3639079"/>
              <a:chExt cx="634415" cy="1113936"/>
            </a:xfrm>
          </p:grpSpPr>
          <p:sp>
            <p:nvSpPr>
              <p:cNvPr id="135" name="Google Shape;135;p3"/>
              <p:cNvSpPr/>
              <p:nvPr/>
            </p:nvSpPr>
            <p:spPr>
              <a:xfrm>
                <a:off x="3759124" y="3639079"/>
                <a:ext cx="634415" cy="1113936"/>
              </a:xfrm>
              <a:custGeom>
                <a:avLst/>
                <a:gdLst/>
                <a:ahLst/>
                <a:cxnLst/>
                <a:rect l="l" t="t" r="r" b="b"/>
                <a:pathLst>
                  <a:path w="634415" h="1113936" extrusionOk="0">
                    <a:moveTo>
                      <a:pt x="100239" y="237122"/>
                    </a:moveTo>
                    <a:cubicBezTo>
                      <a:pt x="114708" y="311370"/>
                      <a:pt x="130701" y="385523"/>
                      <a:pt x="147742" y="459200"/>
                    </a:cubicBezTo>
                    <a:cubicBezTo>
                      <a:pt x="164401" y="531354"/>
                      <a:pt x="182774" y="603127"/>
                      <a:pt x="198576" y="675471"/>
                    </a:cubicBezTo>
                    <a:cubicBezTo>
                      <a:pt x="214379" y="747815"/>
                      <a:pt x="227897" y="819207"/>
                      <a:pt x="246936" y="889743"/>
                    </a:cubicBezTo>
                    <a:cubicBezTo>
                      <a:pt x="263119" y="949617"/>
                      <a:pt x="287871" y="1009111"/>
                      <a:pt x="332422" y="1053565"/>
                    </a:cubicBezTo>
                    <a:cubicBezTo>
                      <a:pt x="371738" y="1092878"/>
                      <a:pt x="425715" y="1119722"/>
                      <a:pt x="482357" y="1112868"/>
                    </a:cubicBezTo>
                    <a:cubicBezTo>
                      <a:pt x="533287" y="1106680"/>
                      <a:pt x="580504" y="1076791"/>
                      <a:pt x="608682" y="1034051"/>
                    </a:cubicBezTo>
                    <a:cubicBezTo>
                      <a:pt x="646475" y="976651"/>
                      <a:pt x="633623" y="908210"/>
                      <a:pt x="626008" y="844052"/>
                    </a:cubicBezTo>
                    <a:cubicBezTo>
                      <a:pt x="617440" y="772374"/>
                      <a:pt x="608587" y="700696"/>
                      <a:pt x="598782" y="629113"/>
                    </a:cubicBezTo>
                    <a:cubicBezTo>
                      <a:pt x="576315" y="465387"/>
                      <a:pt x="546614" y="302898"/>
                      <a:pt x="514247" y="140885"/>
                    </a:cubicBezTo>
                    <a:cubicBezTo>
                      <a:pt x="512914" y="134127"/>
                      <a:pt x="505394" y="131366"/>
                      <a:pt x="499397" y="132508"/>
                    </a:cubicBezTo>
                    <a:cubicBezTo>
                      <a:pt x="454750" y="140790"/>
                      <a:pt x="410578" y="153450"/>
                      <a:pt x="366407" y="163826"/>
                    </a:cubicBezTo>
                    <a:cubicBezTo>
                      <a:pt x="322236" y="174202"/>
                      <a:pt x="276066" y="184482"/>
                      <a:pt x="230943" y="194763"/>
                    </a:cubicBezTo>
                    <a:cubicBezTo>
                      <a:pt x="189438" y="204282"/>
                      <a:pt x="146218" y="218274"/>
                      <a:pt x="103380" y="218750"/>
                    </a:cubicBezTo>
                    <a:cubicBezTo>
                      <a:pt x="70633" y="219131"/>
                      <a:pt x="35124" y="205138"/>
                      <a:pt x="27699" y="169633"/>
                    </a:cubicBezTo>
                    <a:cubicBezTo>
                      <a:pt x="19512" y="130509"/>
                      <a:pt x="67015" y="121371"/>
                      <a:pt x="95003" y="114708"/>
                    </a:cubicBezTo>
                    <a:cubicBezTo>
                      <a:pt x="138508" y="104332"/>
                      <a:pt x="181822" y="93766"/>
                      <a:pt x="225327" y="83486"/>
                    </a:cubicBezTo>
                    <a:cubicBezTo>
                      <a:pt x="312050" y="62925"/>
                      <a:pt x="399631" y="44458"/>
                      <a:pt x="487973" y="32179"/>
                    </a:cubicBezTo>
                    <a:cubicBezTo>
                      <a:pt x="510059" y="29132"/>
                      <a:pt x="536333" y="22469"/>
                      <a:pt x="558418" y="27895"/>
                    </a:cubicBezTo>
                    <a:cubicBezTo>
                      <a:pt x="575554" y="32083"/>
                      <a:pt x="584217" y="47504"/>
                      <a:pt x="585835" y="64257"/>
                    </a:cubicBezTo>
                    <a:cubicBezTo>
                      <a:pt x="589928" y="106998"/>
                      <a:pt x="545472" y="128606"/>
                      <a:pt x="508916" y="128225"/>
                    </a:cubicBezTo>
                    <a:cubicBezTo>
                      <a:pt x="498445" y="128130"/>
                      <a:pt x="498445" y="145074"/>
                      <a:pt x="508916" y="144502"/>
                    </a:cubicBezTo>
                    <a:cubicBezTo>
                      <a:pt x="543758" y="142789"/>
                      <a:pt x="584407" y="128796"/>
                      <a:pt x="600590" y="95289"/>
                    </a:cubicBezTo>
                    <a:cubicBezTo>
                      <a:pt x="614965" y="65400"/>
                      <a:pt x="608492" y="24468"/>
                      <a:pt x="577267" y="7810"/>
                    </a:cubicBezTo>
                    <a:cubicBezTo>
                      <a:pt x="556990" y="-3042"/>
                      <a:pt x="533762" y="-186"/>
                      <a:pt x="511867" y="2289"/>
                    </a:cubicBezTo>
                    <a:cubicBezTo>
                      <a:pt x="486164" y="5144"/>
                      <a:pt x="460652" y="8667"/>
                      <a:pt x="435044" y="12570"/>
                    </a:cubicBezTo>
                    <a:cubicBezTo>
                      <a:pt x="383352" y="20470"/>
                      <a:pt x="332042" y="30751"/>
                      <a:pt x="280921" y="42269"/>
                    </a:cubicBezTo>
                    <a:cubicBezTo>
                      <a:pt x="229801" y="53787"/>
                      <a:pt x="178871" y="65971"/>
                      <a:pt x="128322" y="79393"/>
                    </a:cubicBezTo>
                    <a:cubicBezTo>
                      <a:pt x="105379" y="85485"/>
                      <a:pt x="81771" y="90625"/>
                      <a:pt x="59304" y="98526"/>
                    </a:cubicBezTo>
                    <a:cubicBezTo>
                      <a:pt x="41503" y="104713"/>
                      <a:pt x="24082" y="113756"/>
                      <a:pt x="12277" y="128796"/>
                    </a:cubicBezTo>
                    <a:cubicBezTo>
                      <a:pt x="-11427" y="158971"/>
                      <a:pt x="1901" y="200664"/>
                      <a:pt x="29222" y="223605"/>
                    </a:cubicBezTo>
                    <a:cubicBezTo>
                      <a:pt x="64635" y="253399"/>
                      <a:pt x="112805" y="248450"/>
                      <a:pt x="154881" y="238740"/>
                    </a:cubicBezTo>
                    <a:cubicBezTo>
                      <a:pt x="213141" y="225318"/>
                      <a:pt x="271116" y="210850"/>
                      <a:pt x="329281" y="197047"/>
                    </a:cubicBezTo>
                    <a:cubicBezTo>
                      <a:pt x="387446" y="183245"/>
                      <a:pt x="447895" y="172203"/>
                      <a:pt x="505870" y="155830"/>
                    </a:cubicBezTo>
                    <a:lnTo>
                      <a:pt x="491019" y="147453"/>
                    </a:lnTo>
                    <a:cubicBezTo>
                      <a:pt x="529193" y="283479"/>
                      <a:pt x="549851" y="423408"/>
                      <a:pt x="567557" y="563433"/>
                    </a:cubicBezTo>
                    <a:cubicBezTo>
                      <a:pt x="576315" y="632350"/>
                      <a:pt x="583836" y="701458"/>
                      <a:pt x="591451" y="770470"/>
                    </a:cubicBezTo>
                    <a:cubicBezTo>
                      <a:pt x="595164" y="804263"/>
                      <a:pt x="598782" y="838055"/>
                      <a:pt x="602399" y="871847"/>
                    </a:cubicBezTo>
                    <a:cubicBezTo>
                      <a:pt x="606016" y="905640"/>
                      <a:pt x="611443" y="942192"/>
                      <a:pt x="604493" y="976175"/>
                    </a:cubicBezTo>
                    <a:cubicBezTo>
                      <a:pt x="594593" y="1024341"/>
                      <a:pt x="556705" y="1064416"/>
                      <a:pt x="510630" y="1080503"/>
                    </a:cubicBezTo>
                    <a:cubicBezTo>
                      <a:pt x="460176" y="1098113"/>
                      <a:pt x="406961" y="1084025"/>
                      <a:pt x="366788" y="1049852"/>
                    </a:cubicBezTo>
                    <a:cubicBezTo>
                      <a:pt x="321094" y="1010919"/>
                      <a:pt x="295581" y="955234"/>
                      <a:pt x="278732" y="898691"/>
                    </a:cubicBezTo>
                    <a:cubicBezTo>
                      <a:pt x="259407" y="833771"/>
                      <a:pt x="245603" y="767043"/>
                      <a:pt x="229801" y="701172"/>
                    </a:cubicBezTo>
                    <a:cubicBezTo>
                      <a:pt x="192198" y="544870"/>
                      <a:pt x="160212" y="387427"/>
                      <a:pt x="118992" y="231982"/>
                    </a:cubicBezTo>
                    <a:cubicBezTo>
                      <a:pt x="115756" y="219798"/>
                      <a:pt x="97859" y="225033"/>
                      <a:pt x="100239" y="237122"/>
                    </a:cubicBezTo>
                    <a:lnTo>
                      <a:pt x="100239" y="2371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3955052" y="3900598"/>
                <a:ext cx="365755" cy="749880"/>
              </a:xfrm>
              <a:custGeom>
                <a:avLst/>
                <a:gdLst/>
                <a:ahLst/>
                <a:cxnLst/>
                <a:rect l="l" t="t" r="r" b="b"/>
                <a:pathLst>
                  <a:path w="365755" h="749880" extrusionOk="0">
                    <a:moveTo>
                      <a:pt x="1602" y="102586"/>
                    </a:moveTo>
                    <a:cubicBezTo>
                      <a:pt x="20451" y="208913"/>
                      <a:pt x="45106" y="313812"/>
                      <a:pt x="76616" y="417093"/>
                    </a:cubicBezTo>
                    <a:cubicBezTo>
                      <a:pt x="92229" y="468305"/>
                      <a:pt x="106603" y="519803"/>
                      <a:pt x="122977" y="570825"/>
                    </a:cubicBezTo>
                    <a:cubicBezTo>
                      <a:pt x="137447" y="615849"/>
                      <a:pt x="149727" y="665158"/>
                      <a:pt x="177524" y="704185"/>
                    </a:cubicBezTo>
                    <a:cubicBezTo>
                      <a:pt x="200372" y="736169"/>
                      <a:pt x="238355" y="757968"/>
                      <a:pt x="278242" y="747021"/>
                    </a:cubicBezTo>
                    <a:cubicBezTo>
                      <a:pt x="314797" y="737026"/>
                      <a:pt x="341738" y="705137"/>
                      <a:pt x="354209" y="670488"/>
                    </a:cubicBezTo>
                    <a:cubicBezTo>
                      <a:pt x="370773" y="624702"/>
                      <a:pt x="365918" y="572157"/>
                      <a:pt x="361539" y="524562"/>
                    </a:cubicBezTo>
                    <a:cubicBezTo>
                      <a:pt x="359064" y="497243"/>
                      <a:pt x="355637" y="469923"/>
                      <a:pt x="352495" y="442604"/>
                    </a:cubicBezTo>
                    <a:cubicBezTo>
                      <a:pt x="349354" y="415284"/>
                      <a:pt x="344118" y="388155"/>
                      <a:pt x="340976" y="360741"/>
                    </a:cubicBezTo>
                    <a:cubicBezTo>
                      <a:pt x="334122" y="300771"/>
                      <a:pt x="326887" y="240897"/>
                      <a:pt x="319748" y="180927"/>
                    </a:cubicBezTo>
                    <a:cubicBezTo>
                      <a:pt x="316130" y="150942"/>
                      <a:pt x="312798" y="120862"/>
                      <a:pt x="308515" y="90973"/>
                    </a:cubicBezTo>
                    <a:cubicBezTo>
                      <a:pt x="304707" y="64320"/>
                      <a:pt x="298709" y="37857"/>
                      <a:pt x="285953" y="13869"/>
                    </a:cubicBezTo>
                    <a:cubicBezTo>
                      <a:pt x="284620" y="11394"/>
                      <a:pt x="281479" y="9585"/>
                      <a:pt x="278718" y="9681"/>
                    </a:cubicBezTo>
                    <a:cubicBezTo>
                      <a:pt x="231977" y="12061"/>
                      <a:pt x="186092" y="32717"/>
                      <a:pt x="142207" y="47471"/>
                    </a:cubicBezTo>
                    <a:cubicBezTo>
                      <a:pt x="96132" y="62892"/>
                      <a:pt x="49581" y="78503"/>
                      <a:pt x="4838" y="97541"/>
                    </a:cubicBezTo>
                    <a:lnTo>
                      <a:pt x="14453" y="100111"/>
                    </a:lnTo>
                    <a:cubicBezTo>
                      <a:pt x="555" y="78503"/>
                      <a:pt x="123072" y="37762"/>
                      <a:pt x="139160" y="33097"/>
                    </a:cubicBezTo>
                    <a:cubicBezTo>
                      <a:pt x="161531" y="26625"/>
                      <a:pt x="184379" y="21675"/>
                      <a:pt x="207416" y="18438"/>
                    </a:cubicBezTo>
                    <a:cubicBezTo>
                      <a:pt x="230454" y="15202"/>
                      <a:pt x="257013" y="11299"/>
                      <a:pt x="278432" y="23483"/>
                    </a:cubicBezTo>
                    <a:cubicBezTo>
                      <a:pt x="287286" y="28528"/>
                      <a:pt x="295377" y="14726"/>
                      <a:pt x="286429" y="9776"/>
                    </a:cubicBezTo>
                    <a:cubicBezTo>
                      <a:pt x="261964" y="-3741"/>
                      <a:pt x="234166" y="-505"/>
                      <a:pt x="207607" y="3398"/>
                    </a:cubicBezTo>
                    <a:cubicBezTo>
                      <a:pt x="177620" y="7777"/>
                      <a:pt x="148014" y="14916"/>
                      <a:pt x="119264" y="24626"/>
                    </a:cubicBezTo>
                    <a:cubicBezTo>
                      <a:pt x="90515" y="34335"/>
                      <a:pt x="64050" y="45758"/>
                      <a:pt x="38347" y="60227"/>
                    </a:cubicBezTo>
                    <a:cubicBezTo>
                      <a:pt x="22164" y="69365"/>
                      <a:pt x="-8584" y="83834"/>
                      <a:pt x="2268" y="107155"/>
                    </a:cubicBezTo>
                    <a:cubicBezTo>
                      <a:pt x="3601" y="109916"/>
                      <a:pt x="7409" y="111153"/>
                      <a:pt x="10265" y="110392"/>
                    </a:cubicBezTo>
                    <a:cubicBezTo>
                      <a:pt x="55768" y="98017"/>
                      <a:pt x="100606" y="81739"/>
                      <a:pt x="144872" y="65748"/>
                    </a:cubicBezTo>
                    <a:cubicBezTo>
                      <a:pt x="187615" y="50327"/>
                      <a:pt x="232643" y="28338"/>
                      <a:pt x="278718" y="26529"/>
                    </a:cubicBezTo>
                    <a:lnTo>
                      <a:pt x="271483" y="22341"/>
                    </a:lnTo>
                    <a:cubicBezTo>
                      <a:pt x="282336" y="43187"/>
                      <a:pt x="286905" y="66033"/>
                      <a:pt x="290618" y="89069"/>
                    </a:cubicBezTo>
                    <a:cubicBezTo>
                      <a:pt x="294521" y="113343"/>
                      <a:pt x="298804" y="137616"/>
                      <a:pt x="302803" y="161889"/>
                    </a:cubicBezTo>
                    <a:cubicBezTo>
                      <a:pt x="311180" y="213292"/>
                      <a:pt x="318986" y="264694"/>
                      <a:pt x="325650" y="316287"/>
                    </a:cubicBezTo>
                    <a:cubicBezTo>
                      <a:pt x="332314" y="367880"/>
                      <a:pt x="335741" y="415951"/>
                      <a:pt x="340786" y="465925"/>
                    </a:cubicBezTo>
                    <a:cubicBezTo>
                      <a:pt x="343356" y="491531"/>
                      <a:pt x="345546" y="517233"/>
                      <a:pt x="348687" y="542839"/>
                    </a:cubicBezTo>
                    <a:cubicBezTo>
                      <a:pt x="351543" y="565970"/>
                      <a:pt x="354018" y="589006"/>
                      <a:pt x="352781" y="612327"/>
                    </a:cubicBezTo>
                    <a:cubicBezTo>
                      <a:pt x="350496" y="655067"/>
                      <a:pt x="335074" y="698379"/>
                      <a:pt x="296329" y="721034"/>
                    </a:cubicBezTo>
                    <a:cubicBezTo>
                      <a:pt x="259679" y="742452"/>
                      <a:pt x="218459" y="727507"/>
                      <a:pt x="191423" y="697998"/>
                    </a:cubicBezTo>
                    <a:cubicBezTo>
                      <a:pt x="160675" y="664301"/>
                      <a:pt x="151250" y="613850"/>
                      <a:pt x="138684" y="571300"/>
                    </a:cubicBezTo>
                    <a:cubicBezTo>
                      <a:pt x="124500" y="522944"/>
                      <a:pt x="110316" y="474588"/>
                      <a:pt x="97274" y="425946"/>
                    </a:cubicBezTo>
                    <a:cubicBezTo>
                      <a:pt x="68239" y="317429"/>
                      <a:pt x="42441" y="207866"/>
                      <a:pt x="14644" y="99064"/>
                    </a:cubicBezTo>
                    <a:cubicBezTo>
                      <a:pt x="12454" y="90592"/>
                      <a:pt x="269" y="94305"/>
                      <a:pt x="1697" y="102586"/>
                    </a:cubicBezTo>
                    <a:lnTo>
                      <a:pt x="1697" y="102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4210856" y="3962023"/>
                <a:ext cx="100115" cy="34748"/>
              </a:xfrm>
              <a:custGeom>
                <a:avLst/>
                <a:gdLst/>
                <a:ahLst/>
                <a:cxnLst/>
                <a:rect l="l" t="t" r="r" b="b"/>
                <a:pathLst>
                  <a:path w="100115" h="34748" extrusionOk="0">
                    <a:moveTo>
                      <a:pt x="7968" y="34689"/>
                    </a:moveTo>
                    <a:cubicBezTo>
                      <a:pt x="23199" y="32785"/>
                      <a:pt x="38526" y="30786"/>
                      <a:pt x="53567" y="27359"/>
                    </a:cubicBezTo>
                    <a:cubicBezTo>
                      <a:pt x="60992" y="25741"/>
                      <a:pt x="68322" y="23837"/>
                      <a:pt x="75652" y="21838"/>
                    </a:cubicBezTo>
                    <a:cubicBezTo>
                      <a:pt x="82982" y="19839"/>
                      <a:pt x="91550" y="18125"/>
                      <a:pt x="97547" y="13366"/>
                    </a:cubicBezTo>
                    <a:cubicBezTo>
                      <a:pt x="103545" y="8606"/>
                      <a:pt x="97928" y="515"/>
                      <a:pt x="92026" y="39"/>
                    </a:cubicBezTo>
                    <a:cubicBezTo>
                      <a:pt x="88218" y="-246"/>
                      <a:pt x="84030" y="1086"/>
                      <a:pt x="80317" y="2038"/>
                    </a:cubicBezTo>
                    <a:cubicBezTo>
                      <a:pt x="76604" y="2990"/>
                      <a:pt x="72987" y="4037"/>
                      <a:pt x="69274" y="4894"/>
                    </a:cubicBezTo>
                    <a:cubicBezTo>
                      <a:pt x="62420" y="6607"/>
                      <a:pt x="55566" y="8225"/>
                      <a:pt x="48712" y="9749"/>
                    </a:cubicBezTo>
                    <a:cubicBezTo>
                      <a:pt x="34432" y="12890"/>
                      <a:pt x="20248" y="16222"/>
                      <a:pt x="5778" y="18696"/>
                    </a:cubicBezTo>
                    <a:cubicBezTo>
                      <a:pt x="-3170" y="20219"/>
                      <a:pt x="-1171" y="35831"/>
                      <a:pt x="7968" y="34689"/>
                    </a:cubicBezTo>
                    <a:lnTo>
                      <a:pt x="7968" y="346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4229146" y="4026223"/>
                <a:ext cx="92474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92474" h="30963" extrusionOk="0">
                    <a:moveTo>
                      <a:pt x="7765" y="15227"/>
                    </a:moveTo>
                    <a:cubicBezTo>
                      <a:pt x="4909" y="15227"/>
                      <a:pt x="2720" y="17036"/>
                      <a:pt x="1673" y="18559"/>
                    </a:cubicBezTo>
                    <a:cubicBezTo>
                      <a:pt x="150" y="20748"/>
                      <a:pt x="-898" y="24080"/>
                      <a:pt x="1101" y="27412"/>
                    </a:cubicBezTo>
                    <a:cubicBezTo>
                      <a:pt x="2244" y="29410"/>
                      <a:pt x="4814" y="31219"/>
                      <a:pt x="7289" y="30934"/>
                    </a:cubicBezTo>
                    <a:cubicBezTo>
                      <a:pt x="33849" y="28363"/>
                      <a:pt x="60028" y="22176"/>
                      <a:pt x="86207" y="16750"/>
                    </a:cubicBezTo>
                    <a:cubicBezTo>
                      <a:pt x="90776" y="15798"/>
                      <a:pt x="93347" y="10468"/>
                      <a:pt x="92204" y="6184"/>
                    </a:cubicBezTo>
                    <a:cubicBezTo>
                      <a:pt x="90872" y="1425"/>
                      <a:pt x="86207" y="-669"/>
                      <a:pt x="81638" y="187"/>
                    </a:cubicBezTo>
                    <a:cubicBezTo>
                      <a:pt x="68881" y="2662"/>
                      <a:pt x="56030" y="5042"/>
                      <a:pt x="43273" y="7707"/>
                    </a:cubicBezTo>
                    <a:lnTo>
                      <a:pt x="24520" y="11610"/>
                    </a:lnTo>
                    <a:cubicBezTo>
                      <a:pt x="21473" y="12276"/>
                      <a:pt x="18522" y="12848"/>
                      <a:pt x="15571" y="13704"/>
                    </a:cubicBezTo>
                    <a:cubicBezTo>
                      <a:pt x="14143" y="14180"/>
                      <a:pt x="12620" y="14561"/>
                      <a:pt x="11192" y="15037"/>
                    </a:cubicBezTo>
                    <a:lnTo>
                      <a:pt x="8241" y="15894"/>
                    </a:lnTo>
                    <a:cubicBezTo>
                      <a:pt x="5956" y="16275"/>
                      <a:pt x="6337" y="16655"/>
                      <a:pt x="9288" y="17036"/>
                    </a:cubicBezTo>
                    <a:lnTo>
                      <a:pt x="12049" y="20558"/>
                    </a:lnTo>
                    <a:lnTo>
                      <a:pt x="12049" y="19987"/>
                    </a:lnTo>
                    <a:cubicBezTo>
                      <a:pt x="12049" y="21034"/>
                      <a:pt x="12049" y="21986"/>
                      <a:pt x="12049" y="23033"/>
                    </a:cubicBezTo>
                    <a:lnTo>
                      <a:pt x="10526" y="24842"/>
                    </a:lnTo>
                    <a:cubicBezTo>
                      <a:pt x="15000" y="22176"/>
                      <a:pt x="13096" y="15132"/>
                      <a:pt x="7860" y="15037"/>
                    </a:cubicBezTo>
                    <a:lnTo>
                      <a:pt x="7860" y="150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4238149" y="4089512"/>
                <a:ext cx="92259" cy="27722"/>
              </a:xfrm>
              <a:custGeom>
                <a:avLst/>
                <a:gdLst/>
                <a:ahLst/>
                <a:cxnLst/>
                <a:rect l="l" t="t" r="r" b="b"/>
                <a:pathLst>
                  <a:path w="92259" h="27722" extrusionOk="0">
                    <a:moveTo>
                      <a:pt x="8663" y="27709"/>
                    </a:moveTo>
                    <a:cubicBezTo>
                      <a:pt x="22276" y="26948"/>
                      <a:pt x="35889" y="25425"/>
                      <a:pt x="49312" y="23331"/>
                    </a:cubicBezTo>
                    <a:cubicBezTo>
                      <a:pt x="55785" y="22284"/>
                      <a:pt x="62258" y="21141"/>
                      <a:pt x="68637" y="19714"/>
                    </a:cubicBezTo>
                    <a:cubicBezTo>
                      <a:pt x="75396" y="18191"/>
                      <a:pt x="82440" y="16858"/>
                      <a:pt x="88628" y="13907"/>
                    </a:cubicBezTo>
                    <a:cubicBezTo>
                      <a:pt x="95291" y="10766"/>
                      <a:pt x="92055" y="-371"/>
                      <a:pt x="84820" y="10"/>
                    </a:cubicBezTo>
                    <a:cubicBezTo>
                      <a:pt x="78347" y="390"/>
                      <a:pt x="71968" y="2294"/>
                      <a:pt x="65590" y="3436"/>
                    </a:cubicBezTo>
                    <a:cubicBezTo>
                      <a:pt x="59212" y="4578"/>
                      <a:pt x="52644" y="5816"/>
                      <a:pt x="46170" y="6768"/>
                    </a:cubicBezTo>
                    <a:cubicBezTo>
                      <a:pt x="33699" y="8672"/>
                      <a:pt x="21134" y="9909"/>
                      <a:pt x="8568" y="10575"/>
                    </a:cubicBezTo>
                    <a:cubicBezTo>
                      <a:pt x="3903" y="10861"/>
                      <a:pt x="0" y="14383"/>
                      <a:pt x="0" y="19142"/>
                    </a:cubicBezTo>
                    <a:cubicBezTo>
                      <a:pt x="0" y="23616"/>
                      <a:pt x="3903" y="27995"/>
                      <a:pt x="8568" y="27709"/>
                    </a:cubicBezTo>
                    <a:lnTo>
                      <a:pt x="8568" y="277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4248949" y="4146720"/>
                <a:ext cx="83791" cy="27362"/>
              </a:xfrm>
              <a:custGeom>
                <a:avLst/>
                <a:gdLst/>
                <a:ahLst/>
                <a:cxnLst/>
                <a:rect l="l" t="t" r="r" b="b"/>
                <a:pathLst>
                  <a:path w="83791" h="27362" extrusionOk="0">
                    <a:moveTo>
                      <a:pt x="7382" y="27234"/>
                    </a:moveTo>
                    <a:cubicBezTo>
                      <a:pt x="30895" y="22665"/>
                      <a:pt x="54409" y="18762"/>
                      <a:pt x="78113" y="15240"/>
                    </a:cubicBezTo>
                    <a:cubicBezTo>
                      <a:pt x="82301" y="14574"/>
                      <a:pt x="84586" y="9339"/>
                      <a:pt x="83539" y="5626"/>
                    </a:cubicBezTo>
                    <a:cubicBezTo>
                      <a:pt x="82301" y="1248"/>
                      <a:pt x="78113" y="-656"/>
                      <a:pt x="73924" y="201"/>
                    </a:cubicBezTo>
                    <a:cubicBezTo>
                      <a:pt x="50506" y="4579"/>
                      <a:pt x="27278" y="9910"/>
                      <a:pt x="4240" y="15812"/>
                    </a:cubicBezTo>
                    <a:cubicBezTo>
                      <a:pt x="-3185" y="17715"/>
                      <a:pt x="-43" y="28662"/>
                      <a:pt x="7382" y="27234"/>
                    </a:cubicBezTo>
                    <a:lnTo>
                      <a:pt x="7382" y="272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4261487" y="4209923"/>
                <a:ext cx="85757" cy="22774"/>
              </a:xfrm>
              <a:custGeom>
                <a:avLst/>
                <a:gdLst/>
                <a:ahLst/>
                <a:cxnLst/>
                <a:rect l="l" t="t" r="r" b="b"/>
                <a:pathLst>
                  <a:path w="85757" h="22774" extrusionOk="0">
                    <a:moveTo>
                      <a:pt x="7410" y="22764"/>
                    </a:moveTo>
                    <a:cubicBezTo>
                      <a:pt x="13313" y="22764"/>
                      <a:pt x="19310" y="22859"/>
                      <a:pt x="25307" y="22478"/>
                    </a:cubicBezTo>
                    <a:cubicBezTo>
                      <a:pt x="31305" y="22097"/>
                      <a:pt x="36731" y="21431"/>
                      <a:pt x="42443" y="20955"/>
                    </a:cubicBezTo>
                    <a:cubicBezTo>
                      <a:pt x="54152" y="19908"/>
                      <a:pt x="65861" y="18100"/>
                      <a:pt x="77475" y="16576"/>
                    </a:cubicBezTo>
                    <a:cubicBezTo>
                      <a:pt x="81854" y="16005"/>
                      <a:pt x="85757" y="13245"/>
                      <a:pt x="85757" y="8295"/>
                    </a:cubicBezTo>
                    <a:cubicBezTo>
                      <a:pt x="85757" y="4011"/>
                      <a:pt x="81949" y="-272"/>
                      <a:pt x="77475" y="14"/>
                    </a:cubicBezTo>
                    <a:cubicBezTo>
                      <a:pt x="65575" y="775"/>
                      <a:pt x="53581" y="1251"/>
                      <a:pt x="41776" y="2584"/>
                    </a:cubicBezTo>
                    <a:cubicBezTo>
                      <a:pt x="29972" y="3916"/>
                      <a:pt x="17501" y="5534"/>
                      <a:pt x="5411" y="7819"/>
                    </a:cubicBezTo>
                    <a:cubicBezTo>
                      <a:pt x="-3061" y="9437"/>
                      <a:pt x="-967" y="22859"/>
                      <a:pt x="7410" y="22764"/>
                    </a:cubicBezTo>
                    <a:lnTo>
                      <a:pt x="7410" y="2276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4265077" y="4284033"/>
                <a:ext cx="83572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83572" h="24996" extrusionOk="0">
                    <a:moveTo>
                      <a:pt x="5819" y="24996"/>
                    </a:moveTo>
                    <a:cubicBezTo>
                      <a:pt x="30190" y="24711"/>
                      <a:pt x="54274" y="21665"/>
                      <a:pt x="77883" y="15858"/>
                    </a:cubicBezTo>
                    <a:cubicBezTo>
                      <a:pt x="87879" y="13383"/>
                      <a:pt x="83595" y="-2514"/>
                      <a:pt x="73599" y="342"/>
                    </a:cubicBezTo>
                    <a:cubicBezTo>
                      <a:pt x="51514" y="6720"/>
                      <a:pt x="28666" y="11003"/>
                      <a:pt x="5819" y="12907"/>
                    </a:cubicBezTo>
                    <a:cubicBezTo>
                      <a:pt x="-1796" y="13573"/>
                      <a:pt x="-2082" y="25091"/>
                      <a:pt x="5819" y="24996"/>
                    </a:cubicBezTo>
                    <a:lnTo>
                      <a:pt x="5819" y="2499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4278441" y="4342739"/>
                <a:ext cx="86356" cy="30923"/>
              </a:xfrm>
              <a:custGeom>
                <a:avLst/>
                <a:gdLst/>
                <a:ahLst/>
                <a:cxnLst/>
                <a:rect l="l" t="t" r="r" b="b"/>
                <a:pathLst>
                  <a:path w="86356" h="30923" extrusionOk="0">
                    <a:moveTo>
                      <a:pt x="6449" y="30923"/>
                    </a:moveTo>
                    <a:cubicBezTo>
                      <a:pt x="19206" y="30162"/>
                      <a:pt x="31676" y="27497"/>
                      <a:pt x="44147" y="24546"/>
                    </a:cubicBezTo>
                    <a:cubicBezTo>
                      <a:pt x="56618" y="21595"/>
                      <a:pt x="68517" y="18739"/>
                      <a:pt x="80703" y="15503"/>
                    </a:cubicBezTo>
                    <a:cubicBezTo>
                      <a:pt x="90603" y="12933"/>
                      <a:pt x="86414" y="-2202"/>
                      <a:pt x="76514" y="272"/>
                    </a:cubicBezTo>
                    <a:cubicBezTo>
                      <a:pt x="64519" y="3223"/>
                      <a:pt x="52524" y="5984"/>
                      <a:pt x="40530" y="8554"/>
                    </a:cubicBezTo>
                    <a:cubicBezTo>
                      <a:pt x="28535" y="11124"/>
                      <a:pt x="16350" y="13504"/>
                      <a:pt x="4736" y="17502"/>
                    </a:cubicBezTo>
                    <a:cubicBezTo>
                      <a:pt x="-2118" y="19881"/>
                      <a:pt x="-1547" y="31304"/>
                      <a:pt x="6545" y="30829"/>
                    </a:cubicBezTo>
                    <a:lnTo>
                      <a:pt x="6545" y="308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4287565" y="4414088"/>
                <a:ext cx="80642" cy="24412"/>
              </a:xfrm>
              <a:custGeom>
                <a:avLst/>
                <a:gdLst/>
                <a:ahLst/>
                <a:cxnLst/>
                <a:rect l="l" t="t" r="r" b="b"/>
                <a:pathLst>
                  <a:path w="80642" h="24412" extrusionOk="0">
                    <a:moveTo>
                      <a:pt x="11891" y="24208"/>
                    </a:moveTo>
                    <a:cubicBezTo>
                      <a:pt x="33024" y="20401"/>
                      <a:pt x="54253" y="17450"/>
                      <a:pt x="75482" y="14309"/>
                    </a:cubicBezTo>
                    <a:cubicBezTo>
                      <a:pt x="83478" y="13166"/>
                      <a:pt x="81669" y="-731"/>
                      <a:pt x="73578" y="30"/>
                    </a:cubicBezTo>
                    <a:cubicBezTo>
                      <a:pt x="52159" y="2029"/>
                      <a:pt x="30835" y="4219"/>
                      <a:pt x="9415" y="5551"/>
                    </a:cubicBezTo>
                    <a:cubicBezTo>
                      <a:pt x="3704" y="5932"/>
                      <a:pt x="-675" y="10406"/>
                      <a:pt x="86" y="16308"/>
                    </a:cubicBezTo>
                    <a:cubicBezTo>
                      <a:pt x="848" y="22210"/>
                      <a:pt x="6274" y="25256"/>
                      <a:pt x="11891" y="24208"/>
                    </a:cubicBezTo>
                    <a:lnTo>
                      <a:pt x="11891" y="24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4039498" y="4041641"/>
                <a:ext cx="34948" cy="36172"/>
              </a:xfrm>
              <a:custGeom>
                <a:avLst/>
                <a:gdLst/>
                <a:ahLst/>
                <a:cxnLst/>
                <a:rect l="l" t="t" r="r" b="b"/>
                <a:pathLst>
                  <a:path w="34948" h="36172" extrusionOk="0">
                    <a:moveTo>
                      <a:pt x="17492" y="36172"/>
                    </a:moveTo>
                    <a:cubicBezTo>
                      <a:pt x="40720" y="36172"/>
                      <a:pt x="40815" y="0"/>
                      <a:pt x="17492" y="0"/>
                    </a:cubicBezTo>
                    <a:cubicBezTo>
                      <a:pt x="-5831" y="0"/>
                      <a:pt x="-5831" y="36172"/>
                      <a:pt x="17492" y="36172"/>
                    </a:cubicBezTo>
                    <a:lnTo>
                      <a:pt x="17492" y="3617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4107754" y="4103133"/>
                <a:ext cx="20705" cy="21417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1417" extrusionOk="0">
                    <a:moveTo>
                      <a:pt x="10353" y="21418"/>
                    </a:moveTo>
                    <a:cubicBezTo>
                      <a:pt x="24156" y="21418"/>
                      <a:pt x="24156" y="0"/>
                      <a:pt x="10353" y="0"/>
                    </a:cubicBezTo>
                    <a:cubicBezTo>
                      <a:pt x="-3451" y="0"/>
                      <a:pt x="-3451" y="21418"/>
                      <a:pt x="10353" y="21418"/>
                    </a:cubicBezTo>
                    <a:lnTo>
                      <a:pt x="10353" y="2141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3"/>
              <p:cNvSpPr/>
              <p:nvPr/>
            </p:nvSpPr>
            <p:spPr>
              <a:xfrm>
                <a:off x="4084883" y="4179000"/>
                <a:ext cx="14850" cy="15420"/>
              </a:xfrm>
              <a:custGeom>
                <a:avLst/>
                <a:gdLst/>
                <a:ahLst/>
                <a:cxnLst/>
                <a:rect l="l" t="t" r="r" b="b"/>
                <a:pathLst>
                  <a:path w="14850" h="15420" extrusionOk="0">
                    <a:moveTo>
                      <a:pt x="7425" y="15421"/>
                    </a:moveTo>
                    <a:cubicBezTo>
                      <a:pt x="17326" y="15421"/>
                      <a:pt x="17326" y="0"/>
                      <a:pt x="7425" y="0"/>
                    </a:cubicBezTo>
                    <a:cubicBezTo>
                      <a:pt x="-2475" y="0"/>
                      <a:pt x="-2475" y="15421"/>
                      <a:pt x="7425" y="15421"/>
                    </a:cubicBezTo>
                    <a:lnTo>
                      <a:pt x="7425" y="154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4161230" y="4222501"/>
                <a:ext cx="12530" cy="1294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12945" extrusionOk="0">
                    <a:moveTo>
                      <a:pt x="6283" y="12946"/>
                    </a:moveTo>
                    <a:cubicBezTo>
                      <a:pt x="14565" y="12946"/>
                      <a:pt x="14660" y="0"/>
                      <a:pt x="6283" y="0"/>
                    </a:cubicBezTo>
                    <a:cubicBezTo>
                      <a:pt x="-2094" y="0"/>
                      <a:pt x="-2094" y="12946"/>
                      <a:pt x="6283" y="12946"/>
                    </a:cubicBezTo>
                    <a:lnTo>
                      <a:pt x="6283" y="129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4144381" y="4301794"/>
                <a:ext cx="27416" cy="28366"/>
              </a:xfrm>
              <a:custGeom>
                <a:avLst/>
                <a:gdLst/>
                <a:ahLst/>
                <a:cxnLst/>
                <a:rect l="l" t="t" r="r" b="b"/>
                <a:pathLst>
                  <a:path w="27416" h="28366" extrusionOk="0">
                    <a:moveTo>
                      <a:pt x="13708" y="28367"/>
                    </a:moveTo>
                    <a:cubicBezTo>
                      <a:pt x="31986" y="28367"/>
                      <a:pt x="31986" y="0"/>
                      <a:pt x="13708" y="0"/>
                    </a:cubicBezTo>
                    <a:cubicBezTo>
                      <a:pt x="-4569" y="0"/>
                      <a:pt x="-4569" y="28367"/>
                      <a:pt x="13708" y="28367"/>
                    </a:cubicBezTo>
                    <a:lnTo>
                      <a:pt x="13708" y="28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4187504" y="4357290"/>
                <a:ext cx="18486" cy="16467"/>
              </a:xfrm>
              <a:custGeom>
                <a:avLst/>
                <a:gdLst/>
                <a:ahLst/>
                <a:cxnLst/>
                <a:rect l="l" t="t" r="r" b="b"/>
                <a:pathLst>
                  <a:path w="18486" h="16467" extrusionOk="0">
                    <a:moveTo>
                      <a:pt x="10376" y="15992"/>
                    </a:moveTo>
                    <a:lnTo>
                      <a:pt x="12661" y="15706"/>
                    </a:lnTo>
                    <a:lnTo>
                      <a:pt x="14565" y="14945"/>
                    </a:lnTo>
                    <a:cubicBezTo>
                      <a:pt x="15517" y="14469"/>
                      <a:pt x="16183" y="13802"/>
                      <a:pt x="16755" y="12946"/>
                    </a:cubicBezTo>
                    <a:cubicBezTo>
                      <a:pt x="17231" y="12470"/>
                      <a:pt x="17611" y="11899"/>
                      <a:pt x="17802" y="11232"/>
                    </a:cubicBezTo>
                    <a:cubicBezTo>
                      <a:pt x="18278" y="10281"/>
                      <a:pt x="18563" y="9233"/>
                      <a:pt x="18468" y="8186"/>
                    </a:cubicBezTo>
                    <a:lnTo>
                      <a:pt x="18183" y="6092"/>
                    </a:lnTo>
                    <a:lnTo>
                      <a:pt x="17421" y="4188"/>
                    </a:lnTo>
                    <a:cubicBezTo>
                      <a:pt x="16945" y="3236"/>
                      <a:pt x="16279" y="2570"/>
                      <a:pt x="15422" y="1999"/>
                    </a:cubicBezTo>
                    <a:cubicBezTo>
                      <a:pt x="14660" y="1333"/>
                      <a:pt x="13804" y="857"/>
                      <a:pt x="12756" y="571"/>
                    </a:cubicBezTo>
                    <a:lnTo>
                      <a:pt x="10472" y="285"/>
                    </a:lnTo>
                    <a:cubicBezTo>
                      <a:pt x="9044" y="-95"/>
                      <a:pt x="7521" y="-95"/>
                      <a:pt x="6093" y="285"/>
                    </a:cubicBezTo>
                    <a:cubicBezTo>
                      <a:pt x="4665" y="666"/>
                      <a:pt x="3522" y="1428"/>
                      <a:pt x="2475" y="2380"/>
                    </a:cubicBezTo>
                    <a:lnTo>
                      <a:pt x="1142" y="4093"/>
                    </a:lnTo>
                    <a:cubicBezTo>
                      <a:pt x="381" y="5426"/>
                      <a:pt x="0" y="6759"/>
                      <a:pt x="0" y="8282"/>
                    </a:cubicBezTo>
                    <a:cubicBezTo>
                      <a:pt x="0" y="9424"/>
                      <a:pt x="190" y="10471"/>
                      <a:pt x="666" y="11423"/>
                    </a:cubicBezTo>
                    <a:cubicBezTo>
                      <a:pt x="952" y="12470"/>
                      <a:pt x="1523" y="13327"/>
                      <a:pt x="2380" y="14088"/>
                    </a:cubicBezTo>
                    <a:cubicBezTo>
                      <a:pt x="3427" y="15135"/>
                      <a:pt x="4665" y="15801"/>
                      <a:pt x="5997" y="16182"/>
                    </a:cubicBezTo>
                    <a:cubicBezTo>
                      <a:pt x="7425" y="16563"/>
                      <a:pt x="8948" y="16563"/>
                      <a:pt x="10376" y="16182"/>
                    </a:cubicBezTo>
                    <a:lnTo>
                      <a:pt x="10376" y="1618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4225773" y="4439897"/>
                <a:ext cx="19895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19895" h="22405" extrusionOk="0">
                    <a:moveTo>
                      <a:pt x="0" y="10013"/>
                    </a:moveTo>
                    <a:lnTo>
                      <a:pt x="0" y="12392"/>
                    </a:lnTo>
                    <a:cubicBezTo>
                      <a:pt x="0" y="13725"/>
                      <a:pt x="190" y="15058"/>
                      <a:pt x="857" y="16200"/>
                    </a:cubicBezTo>
                    <a:cubicBezTo>
                      <a:pt x="1238" y="17437"/>
                      <a:pt x="1904" y="18485"/>
                      <a:pt x="2951" y="19436"/>
                    </a:cubicBezTo>
                    <a:cubicBezTo>
                      <a:pt x="3808" y="20388"/>
                      <a:pt x="4950" y="21055"/>
                      <a:pt x="6188" y="21531"/>
                    </a:cubicBezTo>
                    <a:cubicBezTo>
                      <a:pt x="7330" y="22197"/>
                      <a:pt x="8663" y="22483"/>
                      <a:pt x="9996" y="22387"/>
                    </a:cubicBezTo>
                    <a:lnTo>
                      <a:pt x="12661" y="22007"/>
                    </a:lnTo>
                    <a:cubicBezTo>
                      <a:pt x="14375" y="21531"/>
                      <a:pt x="15803" y="20674"/>
                      <a:pt x="17040" y="19436"/>
                    </a:cubicBezTo>
                    <a:lnTo>
                      <a:pt x="18563" y="17437"/>
                    </a:lnTo>
                    <a:cubicBezTo>
                      <a:pt x="19420" y="15914"/>
                      <a:pt x="19896" y="14201"/>
                      <a:pt x="19896" y="12392"/>
                    </a:cubicBezTo>
                    <a:lnTo>
                      <a:pt x="19896" y="10013"/>
                    </a:lnTo>
                    <a:cubicBezTo>
                      <a:pt x="19896" y="8680"/>
                      <a:pt x="19706" y="7347"/>
                      <a:pt x="19039" y="6205"/>
                    </a:cubicBezTo>
                    <a:cubicBezTo>
                      <a:pt x="18658" y="4968"/>
                      <a:pt x="17992" y="3920"/>
                      <a:pt x="16945" y="2969"/>
                    </a:cubicBezTo>
                    <a:cubicBezTo>
                      <a:pt x="16088" y="2017"/>
                      <a:pt x="14946" y="1350"/>
                      <a:pt x="13708" y="875"/>
                    </a:cubicBezTo>
                    <a:cubicBezTo>
                      <a:pt x="12566" y="208"/>
                      <a:pt x="11233" y="-77"/>
                      <a:pt x="9900" y="18"/>
                    </a:cubicBezTo>
                    <a:lnTo>
                      <a:pt x="7235" y="398"/>
                    </a:lnTo>
                    <a:cubicBezTo>
                      <a:pt x="5521" y="875"/>
                      <a:pt x="4093" y="1731"/>
                      <a:pt x="2856" y="2969"/>
                    </a:cubicBezTo>
                    <a:lnTo>
                      <a:pt x="1333" y="4968"/>
                    </a:lnTo>
                    <a:cubicBezTo>
                      <a:pt x="476" y="6491"/>
                      <a:pt x="0" y="8204"/>
                      <a:pt x="0" y="10013"/>
                    </a:cubicBezTo>
                    <a:lnTo>
                      <a:pt x="0" y="100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4186529" y="4517780"/>
                <a:ext cx="27844" cy="28747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28747" extrusionOk="0">
                    <a:moveTo>
                      <a:pt x="13922" y="28747"/>
                    </a:moveTo>
                    <a:cubicBezTo>
                      <a:pt x="32486" y="28747"/>
                      <a:pt x="32486" y="0"/>
                      <a:pt x="13922" y="0"/>
                    </a:cubicBezTo>
                    <a:cubicBezTo>
                      <a:pt x="-4641" y="0"/>
                      <a:pt x="-4641" y="28747"/>
                      <a:pt x="13922" y="28747"/>
                    </a:cubicBezTo>
                    <a:lnTo>
                      <a:pt x="13922" y="287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4169631" y="4084857"/>
                <a:ext cx="28701" cy="29699"/>
              </a:xfrm>
              <a:custGeom>
                <a:avLst/>
                <a:gdLst/>
                <a:ahLst/>
                <a:cxnLst/>
                <a:rect l="l" t="t" r="r" b="b"/>
                <a:pathLst>
                  <a:path w="28701" h="29699" extrusionOk="0">
                    <a:moveTo>
                      <a:pt x="14351" y="29699"/>
                    </a:moveTo>
                    <a:cubicBezTo>
                      <a:pt x="33485" y="29699"/>
                      <a:pt x="33485" y="0"/>
                      <a:pt x="14351" y="0"/>
                    </a:cubicBezTo>
                    <a:cubicBezTo>
                      <a:pt x="-4784" y="0"/>
                      <a:pt x="-4784" y="29699"/>
                      <a:pt x="14351" y="29699"/>
                    </a:cubicBezTo>
                    <a:lnTo>
                      <a:pt x="14351" y="2969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144523" y="3989286"/>
                <a:ext cx="27130" cy="28081"/>
              </a:xfrm>
              <a:custGeom>
                <a:avLst/>
                <a:gdLst/>
                <a:ahLst/>
                <a:cxnLst/>
                <a:rect l="l" t="t" r="r" b="b"/>
                <a:pathLst>
                  <a:path w="27130" h="28081" extrusionOk="0">
                    <a:moveTo>
                      <a:pt x="13565" y="28081"/>
                    </a:moveTo>
                    <a:cubicBezTo>
                      <a:pt x="31653" y="28081"/>
                      <a:pt x="31653" y="0"/>
                      <a:pt x="13565" y="0"/>
                    </a:cubicBezTo>
                    <a:cubicBezTo>
                      <a:pt x="-4522" y="0"/>
                      <a:pt x="-4522" y="28081"/>
                      <a:pt x="13565" y="28081"/>
                    </a:cubicBezTo>
                    <a:lnTo>
                      <a:pt x="13565" y="280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118273" y="4402696"/>
                <a:ext cx="27844" cy="28747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28747" extrusionOk="0">
                    <a:moveTo>
                      <a:pt x="13922" y="28747"/>
                    </a:moveTo>
                    <a:cubicBezTo>
                      <a:pt x="32486" y="28747"/>
                      <a:pt x="32486" y="0"/>
                      <a:pt x="13922" y="0"/>
                    </a:cubicBezTo>
                    <a:cubicBezTo>
                      <a:pt x="-4641" y="0"/>
                      <a:pt x="-4641" y="28747"/>
                      <a:pt x="13922" y="28747"/>
                    </a:cubicBezTo>
                    <a:lnTo>
                      <a:pt x="13922" y="287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095712" y="4224881"/>
                <a:ext cx="26095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26095" h="27034" extrusionOk="0">
                    <a:moveTo>
                      <a:pt x="13066" y="27034"/>
                    </a:moveTo>
                    <a:cubicBezTo>
                      <a:pt x="30391" y="27034"/>
                      <a:pt x="30487" y="0"/>
                      <a:pt x="13066" y="0"/>
                    </a:cubicBezTo>
                    <a:cubicBezTo>
                      <a:pt x="-4355" y="0"/>
                      <a:pt x="-4355" y="27034"/>
                      <a:pt x="13066" y="27034"/>
                    </a:cubicBezTo>
                    <a:lnTo>
                      <a:pt x="13066" y="270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181483" y="4141400"/>
                <a:ext cx="28416" cy="29413"/>
              </a:xfrm>
              <a:custGeom>
                <a:avLst/>
                <a:gdLst/>
                <a:ahLst/>
                <a:cxnLst/>
                <a:rect l="l" t="t" r="r" b="b"/>
                <a:pathLst>
                  <a:path w="28416" h="29413" extrusionOk="0">
                    <a:moveTo>
                      <a:pt x="14208" y="29414"/>
                    </a:moveTo>
                    <a:cubicBezTo>
                      <a:pt x="33152" y="29414"/>
                      <a:pt x="33152" y="0"/>
                      <a:pt x="14208" y="0"/>
                    </a:cubicBezTo>
                    <a:cubicBezTo>
                      <a:pt x="-4736" y="0"/>
                      <a:pt x="-4736" y="29414"/>
                      <a:pt x="14208" y="29414"/>
                    </a:cubicBezTo>
                    <a:lnTo>
                      <a:pt x="14208" y="294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3836389" y="3690052"/>
                <a:ext cx="478119" cy="114263"/>
              </a:xfrm>
              <a:custGeom>
                <a:avLst/>
                <a:gdLst/>
                <a:ahLst/>
                <a:cxnLst/>
                <a:rect l="l" t="t" r="r" b="b"/>
                <a:pathLst>
                  <a:path w="478119" h="114263" extrusionOk="0">
                    <a:moveTo>
                      <a:pt x="5172" y="114185"/>
                    </a:moveTo>
                    <a:cubicBezTo>
                      <a:pt x="35635" y="107998"/>
                      <a:pt x="65622" y="97622"/>
                      <a:pt x="95514" y="89055"/>
                    </a:cubicBezTo>
                    <a:cubicBezTo>
                      <a:pt x="125405" y="80488"/>
                      <a:pt x="155773" y="72302"/>
                      <a:pt x="186045" y="64591"/>
                    </a:cubicBezTo>
                    <a:cubicBezTo>
                      <a:pt x="245924" y="49456"/>
                      <a:pt x="306564" y="37367"/>
                      <a:pt x="367489" y="27372"/>
                    </a:cubicBezTo>
                    <a:cubicBezTo>
                      <a:pt x="402331" y="21661"/>
                      <a:pt x="437268" y="16901"/>
                      <a:pt x="472301" y="12332"/>
                    </a:cubicBezTo>
                    <a:cubicBezTo>
                      <a:pt x="480011" y="11380"/>
                      <a:pt x="480107" y="-899"/>
                      <a:pt x="472301" y="53"/>
                    </a:cubicBezTo>
                    <a:cubicBezTo>
                      <a:pt x="409757" y="7953"/>
                      <a:pt x="347594" y="18805"/>
                      <a:pt x="285906" y="31560"/>
                    </a:cubicBezTo>
                    <a:cubicBezTo>
                      <a:pt x="224219" y="44316"/>
                      <a:pt x="163674" y="57833"/>
                      <a:pt x="103320" y="74205"/>
                    </a:cubicBezTo>
                    <a:cubicBezTo>
                      <a:pt x="69430" y="83439"/>
                      <a:pt x="34303" y="92291"/>
                      <a:pt x="2126" y="106665"/>
                    </a:cubicBezTo>
                    <a:cubicBezTo>
                      <a:pt x="-2348" y="108664"/>
                      <a:pt x="984" y="115042"/>
                      <a:pt x="5268" y="114185"/>
                    </a:cubicBezTo>
                    <a:lnTo>
                      <a:pt x="5268" y="1141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218613" y="3733549"/>
                <a:ext cx="35096" cy="12466"/>
              </a:xfrm>
              <a:custGeom>
                <a:avLst/>
                <a:gdLst/>
                <a:ahLst/>
                <a:cxnLst/>
                <a:rect l="l" t="t" r="r" b="b"/>
                <a:pathLst>
                  <a:path w="35096" h="12466" extrusionOk="0">
                    <a:moveTo>
                      <a:pt x="3923" y="12432"/>
                    </a:moveTo>
                    <a:cubicBezTo>
                      <a:pt x="8683" y="11766"/>
                      <a:pt x="13348" y="11099"/>
                      <a:pt x="18108" y="10243"/>
                    </a:cubicBezTo>
                    <a:cubicBezTo>
                      <a:pt x="22867" y="9386"/>
                      <a:pt x="27532" y="8815"/>
                      <a:pt x="32197" y="7672"/>
                    </a:cubicBezTo>
                    <a:cubicBezTo>
                      <a:pt x="34291" y="7101"/>
                      <a:pt x="35528" y="4817"/>
                      <a:pt x="34957" y="2818"/>
                    </a:cubicBezTo>
                    <a:cubicBezTo>
                      <a:pt x="34291" y="533"/>
                      <a:pt x="32197" y="-228"/>
                      <a:pt x="30102" y="57"/>
                    </a:cubicBezTo>
                    <a:cubicBezTo>
                      <a:pt x="25438" y="724"/>
                      <a:pt x="20773" y="2056"/>
                      <a:pt x="16108" y="3008"/>
                    </a:cubicBezTo>
                    <a:cubicBezTo>
                      <a:pt x="11444" y="3960"/>
                      <a:pt x="6874" y="5198"/>
                      <a:pt x="2305" y="6435"/>
                    </a:cubicBezTo>
                    <a:cubicBezTo>
                      <a:pt x="687" y="6816"/>
                      <a:pt x="-361" y="8624"/>
                      <a:pt x="115" y="10243"/>
                    </a:cubicBezTo>
                    <a:cubicBezTo>
                      <a:pt x="591" y="12051"/>
                      <a:pt x="2305" y="12622"/>
                      <a:pt x="3923" y="12432"/>
                    </a:cubicBezTo>
                    <a:lnTo>
                      <a:pt x="3923" y="1243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952394" y="3890459"/>
                <a:ext cx="55257" cy="23296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23296" extrusionOk="0">
                    <a:moveTo>
                      <a:pt x="4735" y="23152"/>
                    </a:moveTo>
                    <a:cubicBezTo>
                      <a:pt x="20443" y="18868"/>
                      <a:pt x="36436" y="14775"/>
                      <a:pt x="51858" y="9635"/>
                    </a:cubicBezTo>
                    <a:cubicBezTo>
                      <a:pt x="57760" y="7731"/>
                      <a:pt x="55380" y="-1502"/>
                      <a:pt x="49287" y="211"/>
                    </a:cubicBezTo>
                    <a:cubicBezTo>
                      <a:pt x="33580" y="4780"/>
                      <a:pt x="18063" y="10301"/>
                      <a:pt x="2641" y="15727"/>
                    </a:cubicBezTo>
                    <a:cubicBezTo>
                      <a:pt x="-1928" y="17345"/>
                      <a:pt x="-120" y="24389"/>
                      <a:pt x="4640" y="23152"/>
                    </a:cubicBezTo>
                    <a:lnTo>
                      <a:pt x="4640" y="23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1" name="Google Shape;161;p3"/>
            <p:cNvGrpSpPr/>
            <p:nvPr/>
          </p:nvGrpSpPr>
          <p:grpSpPr>
            <a:xfrm>
              <a:off x="810014" y="-242553"/>
              <a:ext cx="744701" cy="931186"/>
              <a:chOff x="3282873" y="4387264"/>
              <a:chExt cx="744701" cy="931186"/>
            </a:xfrm>
          </p:grpSpPr>
          <p:sp>
            <p:nvSpPr>
              <p:cNvPr id="162" name="Google Shape;162;p3"/>
              <p:cNvSpPr/>
              <p:nvPr/>
            </p:nvSpPr>
            <p:spPr>
              <a:xfrm>
                <a:off x="3325897" y="4451781"/>
                <a:ext cx="631475" cy="809981"/>
              </a:xfrm>
              <a:custGeom>
                <a:avLst/>
                <a:gdLst/>
                <a:ahLst/>
                <a:cxnLst/>
                <a:rect l="l" t="t" r="r" b="b"/>
                <a:pathLst>
                  <a:path w="631475" h="809981" extrusionOk="0">
                    <a:moveTo>
                      <a:pt x="138972" y="8219"/>
                    </a:moveTo>
                    <a:cubicBezTo>
                      <a:pt x="76619" y="3078"/>
                      <a:pt x="26926" y="50578"/>
                      <a:pt x="8363" y="106835"/>
                    </a:cubicBezTo>
                    <a:cubicBezTo>
                      <a:pt x="-15531" y="179179"/>
                      <a:pt x="16169" y="255902"/>
                      <a:pt x="48250" y="320251"/>
                    </a:cubicBezTo>
                    <a:cubicBezTo>
                      <a:pt x="83663" y="391262"/>
                      <a:pt x="122408" y="460846"/>
                      <a:pt x="163247" y="528907"/>
                    </a:cubicBezTo>
                    <a:cubicBezTo>
                      <a:pt x="204087" y="596967"/>
                      <a:pt x="243117" y="661601"/>
                      <a:pt x="290334" y="722427"/>
                    </a:cubicBezTo>
                    <a:cubicBezTo>
                      <a:pt x="310802" y="748795"/>
                      <a:pt x="334506" y="773925"/>
                      <a:pt x="364207" y="789917"/>
                    </a:cubicBezTo>
                    <a:cubicBezTo>
                      <a:pt x="396669" y="807527"/>
                      <a:pt x="434366" y="812382"/>
                      <a:pt x="470827" y="808955"/>
                    </a:cubicBezTo>
                    <a:cubicBezTo>
                      <a:pt x="527564" y="803529"/>
                      <a:pt x="589251" y="776495"/>
                      <a:pt x="617238" y="724046"/>
                    </a:cubicBezTo>
                    <a:cubicBezTo>
                      <a:pt x="650652" y="661506"/>
                      <a:pt x="619809" y="594969"/>
                      <a:pt x="580778" y="543471"/>
                    </a:cubicBezTo>
                    <a:cubicBezTo>
                      <a:pt x="558693" y="514248"/>
                      <a:pt x="534132" y="487023"/>
                      <a:pt x="511190" y="458466"/>
                    </a:cubicBezTo>
                    <a:cubicBezTo>
                      <a:pt x="486439" y="427529"/>
                      <a:pt x="463021" y="395451"/>
                      <a:pt x="440364" y="362896"/>
                    </a:cubicBezTo>
                    <a:cubicBezTo>
                      <a:pt x="395812" y="298928"/>
                      <a:pt x="354878" y="232581"/>
                      <a:pt x="313753" y="166329"/>
                    </a:cubicBezTo>
                    <a:cubicBezTo>
                      <a:pt x="294428" y="135107"/>
                      <a:pt x="275960" y="102647"/>
                      <a:pt x="254065" y="73138"/>
                    </a:cubicBezTo>
                    <a:cubicBezTo>
                      <a:pt x="235882" y="48484"/>
                      <a:pt x="213701" y="24211"/>
                      <a:pt x="185333" y="11265"/>
                    </a:cubicBezTo>
                    <a:cubicBezTo>
                      <a:pt x="171244" y="4887"/>
                      <a:pt x="156679" y="1079"/>
                      <a:pt x="141162" y="33"/>
                    </a:cubicBezTo>
                    <a:cubicBezTo>
                      <a:pt x="125645" y="-1015"/>
                      <a:pt x="125359" y="23544"/>
                      <a:pt x="141162" y="24972"/>
                    </a:cubicBezTo>
                    <a:cubicBezTo>
                      <a:pt x="170197" y="27733"/>
                      <a:pt x="194091" y="47532"/>
                      <a:pt x="213130" y="68283"/>
                    </a:cubicBezTo>
                    <a:cubicBezTo>
                      <a:pt x="233978" y="90843"/>
                      <a:pt x="251399" y="116735"/>
                      <a:pt x="268630" y="142056"/>
                    </a:cubicBezTo>
                    <a:cubicBezTo>
                      <a:pt x="308803" y="201168"/>
                      <a:pt x="346500" y="261804"/>
                      <a:pt x="385626" y="321584"/>
                    </a:cubicBezTo>
                    <a:cubicBezTo>
                      <a:pt x="424752" y="381363"/>
                      <a:pt x="463401" y="440095"/>
                      <a:pt x="507763" y="495400"/>
                    </a:cubicBezTo>
                    <a:cubicBezTo>
                      <a:pt x="528706" y="521577"/>
                      <a:pt x="551172" y="546707"/>
                      <a:pt x="569831" y="574693"/>
                    </a:cubicBezTo>
                    <a:cubicBezTo>
                      <a:pt x="586109" y="599157"/>
                      <a:pt x="601150" y="627047"/>
                      <a:pt x="603054" y="657032"/>
                    </a:cubicBezTo>
                    <a:cubicBezTo>
                      <a:pt x="606862" y="714812"/>
                      <a:pt x="562120" y="755649"/>
                      <a:pt x="510714" y="772212"/>
                    </a:cubicBezTo>
                    <a:cubicBezTo>
                      <a:pt x="481393" y="781636"/>
                      <a:pt x="448741" y="784777"/>
                      <a:pt x="418278" y="779160"/>
                    </a:cubicBezTo>
                    <a:cubicBezTo>
                      <a:pt x="387815" y="773544"/>
                      <a:pt x="360875" y="757172"/>
                      <a:pt x="338599" y="734993"/>
                    </a:cubicBezTo>
                    <a:cubicBezTo>
                      <a:pt x="316323" y="712813"/>
                      <a:pt x="297855" y="685684"/>
                      <a:pt x="279863" y="659317"/>
                    </a:cubicBezTo>
                    <a:cubicBezTo>
                      <a:pt x="259300" y="629237"/>
                      <a:pt x="239500" y="598586"/>
                      <a:pt x="220365" y="567649"/>
                    </a:cubicBezTo>
                    <a:cubicBezTo>
                      <a:pt x="182001" y="505680"/>
                      <a:pt x="146874" y="441618"/>
                      <a:pt x="113460" y="376889"/>
                    </a:cubicBezTo>
                    <a:cubicBezTo>
                      <a:pt x="95277" y="341668"/>
                      <a:pt x="76524" y="306543"/>
                      <a:pt x="60531" y="270371"/>
                    </a:cubicBezTo>
                    <a:cubicBezTo>
                      <a:pt x="44538" y="234199"/>
                      <a:pt x="31305" y="194886"/>
                      <a:pt x="31496" y="154906"/>
                    </a:cubicBezTo>
                    <a:cubicBezTo>
                      <a:pt x="31781" y="97316"/>
                      <a:pt x="74334" y="25639"/>
                      <a:pt x="138972" y="28875"/>
                    </a:cubicBezTo>
                    <a:cubicBezTo>
                      <a:pt x="152395" y="29541"/>
                      <a:pt x="152109" y="9171"/>
                      <a:pt x="138972" y="8123"/>
                    </a:cubicBezTo>
                    <a:lnTo>
                      <a:pt x="138972" y="81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440952" y="4596822"/>
                <a:ext cx="381270" cy="551291"/>
              </a:xfrm>
              <a:custGeom>
                <a:avLst/>
                <a:gdLst/>
                <a:ahLst/>
                <a:cxnLst/>
                <a:rect l="l" t="t" r="r" b="b"/>
                <a:pathLst>
                  <a:path w="381270" h="551291" extrusionOk="0">
                    <a:moveTo>
                      <a:pt x="52286" y="3202"/>
                    </a:moveTo>
                    <a:cubicBezTo>
                      <a:pt x="17349" y="-1938"/>
                      <a:pt x="-738" y="36138"/>
                      <a:pt x="23" y="66122"/>
                    </a:cubicBezTo>
                    <a:cubicBezTo>
                      <a:pt x="1070" y="112099"/>
                      <a:pt x="26392" y="156933"/>
                      <a:pt x="46193" y="197199"/>
                    </a:cubicBezTo>
                    <a:cubicBezTo>
                      <a:pt x="88175" y="282869"/>
                      <a:pt x="139771" y="363781"/>
                      <a:pt x="198031" y="439266"/>
                    </a:cubicBezTo>
                    <a:cubicBezTo>
                      <a:pt x="212406" y="457923"/>
                      <a:pt x="227161" y="476200"/>
                      <a:pt x="242393" y="494191"/>
                    </a:cubicBezTo>
                    <a:cubicBezTo>
                      <a:pt x="257624" y="512181"/>
                      <a:pt x="271713" y="529411"/>
                      <a:pt x="291229" y="541119"/>
                    </a:cubicBezTo>
                    <a:cubicBezTo>
                      <a:pt x="325880" y="561775"/>
                      <a:pt x="374716" y="551305"/>
                      <a:pt x="380713" y="506661"/>
                    </a:cubicBezTo>
                    <a:cubicBezTo>
                      <a:pt x="383379" y="486575"/>
                      <a:pt x="376144" y="467252"/>
                      <a:pt x="366338" y="450022"/>
                    </a:cubicBezTo>
                    <a:cubicBezTo>
                      <a:pt x="353677" y="427939"/>
                      <a:pt x="338351" y="407282"/>
                      <a:pt x="324547" y="385865"/>
                    </a:cubicBezTo>
                    <a:cubicBezTo>
                      <a:pt x="295512" y="340840"/>
                      <a:pt x="266097" y="296101"/>
                      <a:pt x="236491" y="251362"/>
                    </a:cubicBezTo>
                    <a:cubicBezTo>
                      <a:pt x="203838" y="201863"/>
                      <a:pt x="171186" y="152364"/>
                      <a:pt x="138914" y="102580"/>
                    </a:cubicBezTo>
                    <a:cubicBezTo>
                      <a:pt x="123112" y="78307"/>
                      <a:pt x="108832" y="52891"/>
                      <a:pt x="92459" y="28998"/>
                    </a:cubicBezTo>
                    <a:cubicBezTo>
                      <a:pt x="80559" y="11578"/>
                      <a:pt x="63233" y="-4604"/>
                      <a:pt x="40672" y="1203"/>
                    </a:cubicBezTo>
                    <a:cubicBezTo>
                      <a:pt x="25916" y="5010"/>
                      <a:pt x="32485" y="28618"/>
                      <a:pt x="46955" y="24048"/>
                    </a:cubicBezTo>
                    <a:cubicBezTo>
                      <a:pt x="64566" y="18432"/>
                      <a:pt x="78655" y="45942"/>
                      <a:pt x="86557" y="57460"/>
                    </a:cubicBezTo>
                    <a:cubicBezTo>
                      <a:pt x="99408" y="76117"/>
                      <a:pt x="112259" y="94775"/>
                      <a:pt x="124730" y="113717"/>
                    </a:cubicBezTo>
                    <a:cubicBezTo>
                      <a:pt x="149672" y="151508"/>
                      <a:pt x="174518" y="189298"/>
                      <a:pt x="199174" y="227279"/>
                    </a:cubicBezTo>
                    <a:cubicBezTo>
                      <a:pt x="223830" y="265259"/>
                      <a:pt x="248581" y="303811"/>
                      <a:pt x="273522" y="341792"/>
                    </a:cubicBezTo>
                    <a:cubicBezTo>
                      <a:pt x="298463" y="379772"/>
                      <a:pt x="324357" y="415754"/>
                      <a:pt x="347204" y="454306"/>
                    </a:cubicBezTo>
                    <a:cubicBezTo>
                      <a:pt x="356914" y="470679"/>
                      <a:pt x="365386" y="490098"/>
                      <a:pt x="358247" y="509136"/>
                    </a:cubicBezTo>
                    <a:cubicBezTo>
                      <a:pt x="351107" y="528173"/>
                      <a:pt x="331211" y="531410"/>
                      <a:pt x="314266" y="525318"/>
                    </a:cubicBezTo>
                    <a:cubicBezTo>
                      <a:pt x="295798" y="518655"/>
                      <a:pt x="282470" y="501901"/>
                      <a:pt x="270000" y="487527"/>
                    </a:cubicBezTo>
                    <a:cubicBezTo>
                      <a:pt x="256672" y="472107"/>
                      <a:pt x="243726" y="456496"/>
                      <a:pt x="231064" y="440599"/>
                    </a:cubicBezTo>
                    <a:cubicBezTo>
                      <a:pt x="180706" y="377202"/>
                      <a:pt x="135678" y="309427"/>
                      <a:pt x="96552" y="238606"/>
                    </a:cubicBezTo>
                    <a:cubicBezTo>
                      <a:pt x="74467" y="198531"/>
                      <a:pt x="51810" y="157695"/>
                      <a:pt x="35055" y="115050"/>
                    </a:cubicBezTo>
                    <a:cubicBezTo>
                      <a:pt x="27630" y="96012"/>
                      <a:pt x="19348" y="73452"/>
                      <a:pt x="22109" y="52701"/>
                    </a:cubicBezTo>
                    <a:cubicBezTo>
                      <a:pt x="24203" y="37375"/>
                      <a:pt x="32104" y="17956"/>
                      <a:pt x="50287" y="18813"/>
                    </a:cubicBezTo>
                    <a:cubicBezTo>
                      <a:pt x="58854" y="19194"/>
                      <a:pt x="61139" y="4725"/>
                      <a:pt x="52381" y="3487"/>
                    </a:cubicBezTo>
                    <a:lnTo>
                      <a:pt x="52381" y="34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464267" y="4613705"/>
                <a:ext cx="335340" cy="530080"/>
              </a:xfrm>
              <a:custGeom>
                <a:avLst/>
                <a:gdLst/>
                <a:ahLst/>
                <a:cxnLst/>
                <a:rect l="l" t="t" r="r" b="b"/>
                <a:pathLst>
                  <a:path w="335340" h="530080" extrusionOk="0">
                    <a:moveTo>
                      <a:pt x="10312" y="14114"/>
                    </a:moveTo>
                    <a:cubicBezTo>
                      <a:pt x="47249" y="120441"/>
                      <a:pt x="94371" y="223055"/>
                      <a:pt x="152536" y="319387"/>
                    </a:cubicBezTo>
                    <a:cubicBezTo>
                      <a:pt x="160723" y="332904"/>
                      <a:pt x="179667" y="321101"/>
                      <a:pt x="173384" y="307203"/>
                    </a:cubicBezTo>
                    <a:cubicBezTo>
                      <a:pt x="147681" y="250470"/>
                      <a:pt x="120645" y="194403"/>
                      <a:pt x="95132" y="137670"/>
                    </a:cubicBezTo>
                    <a:cubicBezTo>
                      <a:pt x="83042" y="110922"/>
                      <a:pt x="71238" y="83983"/>
                      <a:pt x="58958" y="57330"/>
                    </a:cubicBezTo>
                    <a:cubicBezTo>
                      <a:pt x="48962" y="35532"/>
                      <a:pt x="36491" y="15637"/>
                      <a:pt x="16786" y="1453"/>
                    </a:cubicBezTo>
                    <a:cubicBezTo>
                      <a:pt x="11740" y="-2164"/>
                      <a:pt x="2316" y="1358"/>
                      <a:pt x="1364" y="7736"/>
                    </a:cubicBezTo>
                    <a:cubicBezTo>
                      <a:pt x="-6728" y="64374"/>
                      <a:pt x="22783" y="121964"/>
                      <a:pt x="47629" y="171177"/>
                    </a:cubicBezTo>
                    <a:cubicBezTo>
                      <a:pt x="72476" y="220390"/>
                      <a:pt x="105509" y="269889"/>
                      <a:pt x="142445" y="313771"/>
                    </a:cubicBezTo>
                    <a:cubicBezTo>
                      <a:pt x="148537" y="321101"/>
                      <a:pt x="161294" y="315104"/>
                      <a:pt x="161008" y="306061"/>
                    </a:cubicBezTo>
                    <a:cubicBezTo>
                      <a:pt x="160151" y="280835"/>
                      <a:pt x="155487" y="255229"/>
                      <a:pt x="151108" y="230385"/>
                    </a:cubicBezTo>
                    <a:cubicBezTo>
                      <a:pt x="146443" y="204208"/>
                      <a:pt x="139970" y="178126"/>
                      <a:pt x="131973" y="152710"/>
                    </a:cubicBezTo>
                    <a:cubicBezTo>
                      <a:pt x="116361" y="102926"/>
                      <a:pt x="94085" y="55902"/>
                      <a:pt x="66193" y="11924"/>
                    </a:cubicBezTo>
                    <a:cubicBezTo>
                      <a:pt x="62004" y="5261"/>
                      <a:pt x="53151" y="7165"/>
                      <a:pt x="50485" y="14019"/>
                    </a:cubicBezTo>
                    <a:cubicBezTo>
                      <a:pt x="44393" y="29439"/>
                      <a:pt x="55340" y="44003"/>
                      <a:pt x="62766" y="56759"/>
                    </a:cubicBezTo>
                    <a:cubicBezTo>
                      <a:pt x="72095" y="72560"/>
                      <a:pt x="81424" y="88362"/>
                      <a:pt x="90849" y="104259"/>
                    </a:cubicBezTo>
                    <a:cubicBezTo>
                      <a:pt x="110364" y="137194"/>
                      <a:pt x="130165" y="169939"/>
                      <a:pt x="150251" y="202494"/>
                    </a:cubicBezTo>
                    <a:cubicBezTo>
                      <a:pt x="190424" y="267509"/>
                      <a:pt x="230882" y="332809"/>
                      <a:pt x="275149" y="395158"/>
                    </a:cubicBezTo>
                    <a:lnTo>
                      <a:pt x="294854" y="380023"/>
                    </a:lnTo>
                    <a:cubicBezTo>
                      <a:pt x="264867" y="342804"/>
                      <a:pt x="234976" y="305395"/>
                      <a:pt x="204608" y="268461"/>
                    </a:cubicBezTo>
                    <a:cubicBezTo>
                      <a:pt x="174240" y="231527"/>
                      <a:pt x="142921" y="195260"/>
                      <a:pt x="113791" y="157565"/>
                    </a:cubicBezTo>
                    <a:cubicBezTo>
                      <a:pt x="108650" y="150901"/>
                      <a:pt x="98083" y="159469"/>
                      <a:pt x="102367" y="166417"/>
                    </a:cubicBezTo>
                    <a:cubicBezTo>
                      <a:pt x="134258" y="219153"/>
                      <a:pt x="166244" y="271983"/>
                      <a:pt x="198135" y="324718"/>
                    </a:cubicBezTo>
                    <a:cubicBezTo>
                      <a:pt x="213652" y="350419"/>
                      <a:pt x="229074" y="376216"/>
                      <a:pt x="244495" y="402012"/>
                    </a:cubicBezTo>
                    <a:cubicBezTo>
                      <a:pt x="252587" y="415624"/>
                      <a:pt x="260583" y="429236"/>
                      <a:pt x="268580" y="442849"/>
                    </a:cubicBezTo>
                    <a:cubicBezTo>
                      <a:pt x="273625" y="451511"/>
                      <a:pt x="289047" y="469787"/>
                      <a:pt x="282193" y="480068"/>
                    </a:cubicBezTo>
                    <a:lnTo>
                      <a:pt x="300280" y="477688"/>
                    </a:lnTo>
                    <a:cubicBezTo>
                      <a:pt x="246304" y="410960"/>
                      <a:pt x="190995" y="345279"/>
                      <a:pt x="136067" y="279408"/>
                    </a:cubicBezTo>
                    <a:cubicBezTo>
                      <a:pt x="128451" y="270270"/>
                      <a:pt x="114743" y="281978"/>
                      <a:pt x="120074" y="291687"/>
                    </a:cubicBezTo>
                    <a:cubicBezTo>
                      <a:pt x="164816" y="373265"/>
                      <a:pt x="218602" y="449512"/>
                      <a:pt x="280289" y="519095"/>
                    </a:cubicBezTo>
                    <a:cubicBezTo>
                      <a:pt x="288381" y="528234"/>
                      <a:pt x="303803" y="518620"/>
                      <a:pt x="300471" y="507292"/>
                    </a:cubicBezTo>
                    <a:cubicBezTo>
                      <a:pt x="275149" y="420193"/>
                      <a:pt x="235832" y="338711"/>
                      <a:pt x="172241" y="273125"/>
                    </a:cubicBezTo>
                    <a:cubicBezTo>
                      <a:pt x="163198" y="263797"/>
                      <a:pt x="150917" y="275600"/>
                      <a:pt x="155487" y="286071"/>
                    </a:cubicBezTo>
                    <a:cubicBezTo>
                      <a:pt x="192899" y="370980"/>
                      <a:pt x="240211" y="453795"/>
                      <a:pt x="299043" y="525759"/>
                    </a:cubicBezTo>
                    <a:cubicBezTo>
                      <a:pt x="307135" y="535659"/>
                      <a:pt x="322080" y="526901"/>
                      <a:pt x="322556" y="516050"/>
                    </a:cubicBezTo>
                    <a:cubicBezTo>
                      <a:pt x="324841" y="462077"/>
                      <a:pt x="309419" y="411817"/>
                      <a:pt x="281717" y="365840"/>
                    </a:cubicBezTo>
                    <a:lnTo>
                      <a:pt x="262107" y="380975"/>
                    </a:lnTo>
                    <a:cubicBezTo>
                      <a:pt x="288381" y="408676"/>
                      <a:pt x="303898" y="445323"/>
                      <a:pt x="306754" y="483304"/>
                    </a:cubicBezTo>
                    <a:cubicBezTo>
                      <a:pt x="308086" y="501486"/>
                      <a:pt x="336360" y="501771"/>
                      <a:pt x="335313" y="483304"/>
                    </a:cubicBezTo>
                    <a:cubicBezTo>
                      <a:pt x="332742" y="437327"/>
                      <a:pt x="312941" y="395254"/>
                      <a:pt x="279813" y="363270"/>
                    </a:cubicBezTo>
                    <a:cubicBezTo>
                      <a:pt x="269913" y="353751"/>
                      <a:pt x="252016" y="366221"/>
                      <a:pt x="260203" y="378405"/>
                    </a:cubicBezTo>
                    <a:cubicBezTo>
                      <a:pt x="286858" y="418575"/>
                      <a:pt x="297900" y="468169"/>
                      <a:pt x="295140" y="515954"/>
                    </a:cubicBezTo>
                    <a:lnTo>
                      <a:pt x="318653" y="506245"/>
                    </a:lnTo>
                    <a:cubicBezTo>
                      <a:pt x="261631" y="434377"/>
                      <a:pt x="212129" y="358986"/>
                      <a:pt x="174145" y="275315"/>
                    </a:cubicBezTo>
                    <a:lnTo>
                      <a:pt x="157391" y="288260"/>
                    </a:lnTo>
                    <a:cubicBezTo>
                      <a:pt x="218126" y="349467"/>
                      <a:pt x="252492" y="432663"/>
                      <a:pt x="277338" y="513765"/>
                    </a:cubicBezTo>
                    <a:lnTo>
                      <a:pt x="297520" y="501961"/>
                    </a:lnTo>
                    <a:cubicBezTo>
                      <a:pt x="236118" y="434662"/>
                      <a:pt x="182618" y="360700"/>
                      <a:pt x="137685" y="281407"/>
                    </a:cubicBezTo>
                    <a:lnTo>
                      <a:pt x="121692" y="293686"/>
                    </a:lnTo>
                    <a:cubicBezTo>
                      <a:pt x="175573" y="360605"/>
                      <a:pt x="229169" y="427808"/>
                      <a:pt x="284002" y="493965"/>
                    </a:cubicBezTo>
                    <a:cubicBezTo>
                      <a:pt x="288952" y="499962"/>
                      <a:pt x="298376" y="497297"/>
                      <a:pt x="302089" y="491586"/>
                    </a:cubicBezTo>
                    <a:cubicBezTo>
                      <a:pt x="317892" y="467312"/>
                      <a:pt x="290190" y="437613"/>
                      <a:pt x="277624" y="418194"/>
                    </a:cubicBezTo>
                    <a:cubicBezTo>
                      <a:pt x="259156" y="389638"/>
                      <a:pt x="241068" y="360795"/>
                      <a:pt x="223076" y="331952"/>
                    </a:cubicBezTo>
                    <a:cubicBezTo>
                      <a:pt x="187092" y="274267"/>
                      <a:pt x="151108" y="216487"/>
                      <a:pt x="115124" y="158802"/>
                    </a:cubicBezTo>
                    <a:lnTo>
                      <a:pt x="103700" y="167655"/>
                    </a:lnTo>
                    <a:cubicBezTo>
                      <a:pt x="133496" y="205160"/>
                      <a:pt x="161294" y="244378"/>
                      <a:pt x="190043" y="282739"/>
                    </a:cubicBezTo>
                    <a:cubicBezTo>
                      <a:pt x="218792" y="321101"/>
                      <a:pt x="246970" y="357654"/>
                      <a:pt x="275434" y="395063"/>
                    </a:cubicBezTo>
                    <a:cubicBezTo>
                      <a:pt x="284954" y="407533"/>
                      <a:pt x="306183" y="396110"/>
                      <a:pt x="297044" y="382403"/>
                    </a:cubicBezTo>
                    <a:cubicBezTo>
                      <a:pt x="257061" y="322529"/>
                      <a:pt x="215556" y="263701"/>
                      <a:pt x="176240" y="203351"/>
                    </a:cubicBezTo>
                    <a:cubicBezTo>
                      <a:pt x="157010" y="173842"/>
                      <a:pt x="137971" y="144143"/>
                      <a:pt x="119217" y="114349"/>
                    </a:cubicBezTo>
                    <a:cubicBezTo>
                      <a:pt x="109412" y="98737"/>
                      <a:pt x="99702" y="83222"/>
                      <a:pt x="90182" y="67515"/>
                    </a:cubicBezTo>
                    <a:cubicBezTo>
                      <a:pt x="85422" y="59710"/>
                      <a:pt x="80663" y="51809"/>
                      <a:pt x="75903" y="43908"/>
                    </a:cubicBezTo>
                    <a:cubicBezTo>
                      <a:pt x="71428" y="36484"/>
                      <a:pt x="63813" y="27536"/>
                      <a:pt x="67335" y="18588"/>
                    </a:cubicBezTo>
                    <a:lnTo>
                      <a:pt x="51628" y="20682"/>
                    </a:lnTo>
                    <a:cubicBezTo>
                      <a:pt x="80567" y="62280"/>
                      <a:pt x="103129" y="108352"/>
                      <a:pt x="118455" y="156613"/>
                    </a:cubicBezTo>
                    <a:cubicBezTo>
                      <a:pt x="125881" y="180125"/>
                      <a:pt x="131402" y="204113"/>
                      <a:pt x="135210" y="228576"/>
                    </a:cubicBezTo>
                    <a:cubicBezTo>
                      <a:pt x="139208" y="254563"/>
                      <a:pt x="139113" y="279884"/>
                      <a:pt x="139494" y="306061"/>
                    </a:cubicBezTo>
                    <a:lnTo>
                      <a:pt x="158057" y="298350"/>
                    </a:lnTo>
                    <a:cubicBezTo>
                      <a:pt x="124548" y="257133"/>
                      <a:pt x="95228" y="212204"/>
                      <a:pt x="70572" y="165085"/>
                    </a:cubicBezTo>
                    <a:cubicBezTo>
                      <a:pt x="58482" y="141954"/>
                      <a:pt x="47439" y="118156"/>
                      <a:pt x="37824" y="93883"/>
                    </a:cubicBezTo>
                    <a:cubicBezTo>
                      <a:pt x="27353" y="67135"/>
                      <a:pt x="18785" y="39434"/>
                      <a:pt x="22117" y="10497"/>
                    </a:cubicBezTo>
                    <a:lnTo>
                      <a:pt x="6314" y="19540"/>
                    </a:lnTo>
                    <a:cubicBezTo>
                      <a:pt x="25829" y="32771"/>
                      <a:pt x="37063" y="54474"/>
                      <a:pt x="46487" y="75416"/>
                    </a:cubicBezTo>
                    <a:cubicBezTo>
                      <a:pt x="58672" y="102260"/>
                      <a:pt x="70381" y="129294"/>
                      <a:pt x="82281" y="156232"/>
                    </a:cubicBezTo>
                    <a:cubicBezTo>
                      <a:pt x="106270" y="210395"/>
                      <a:pt x="128832" y="265224"/>
                      <a:pt x="152631" y="319482"/>
                    </a:cubicBezTo>
                    <a:lnTo>
                      <a:pt x="173479" y="307298"/>
                    </a:lnTo>
                    <a:cubicBezTo>
                      <a:pt x="117408" y="212013"/>
                      <a:pt x="68858" y="112350"/>
                      <a:pt x="30399" y="8688"/>
                    </a:cubicBezTo>
                    <a:cubicBezTo>
                      <a:pt x="25829" y="-3687"/>
                      <a:pt x="5933" y="1453"/>
                      <a:pt x="10408" y="14209"/>
                    </a:cubicBezTo>
                    <a:lnTo>
                      <a:pt x="10408" y="142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3494892" y="4645987"/>
                <a:ext cx="107693" cy="160835"/>
              </a:xfrm>
              <a:custGeom>
                <a:avLst/>
                <a:gdLst/>
                <a:ahLst/>
                <a:cxnLst/>
                <a:rect l="l" t="t" r="r" b="b"/>
                <a:pathLst>
                  <a:path w="107693" h="160835" extrusionOk="0">
                    <a:moveTo>
                      <a:pt x="2821" y="17338"/>
                    </a:moveTo>
                    <a:cubicBezTo>
                      <a:pt x="38234" y="55795"/>
                      <a:pt x="65460" y="101581"/>
                      <a:pt x="81738" y="151175"/>
                    </a:cubicBezTo>
                    <a:lnTo>
                      <a:pt x="103538" y="138515"/>
                    </a:lnTo>
                    <a:cubicBezTo>
                      <a:pt x="89259" y="120429"/>
                      <a:pt x="74027" y="103009"/>
                      <a:pt x="59177" y="85399"/>
                    </a:cubicBezTo>
                    <a:lnTo>
                      <a:pt x="46896" y="106531"/>
                    </a:lnTo>
                    <a:cubicBezTo>
                      <a:pt x="49467" y="107483"/>
                      <a:pt x="52132" y="108340"/>
                      <a:pt x="54703" y="109291"/>
                    </a:cubicBezTo>
                    <a:cubicBezTo>
                      <a:pt x="61081" y="111576"/>
                      <a:pt x="68506" y="106721"/>
                      <a:pt x="70220" y="100534"/>
                    </a:cubicBezTo>
                    <a:cubicBezTo>
                      <a:pt x="72123" y="93490"/>
                      <a:pt x="67840" y="87398"/>
                      <a:pt x="61461" y="85018"/>
                    </a:cubicBezTo>
                    <a:cubicBezTo>
                      <a:pt x="58891" y="84066"/>
                      <a:pt x="56226" y="83114"/>
                      <a:pt x="53655" y="82163"/>
                    </a:cubicBezTo>
                    <a:cubicBezTo>
                      <a:pt x="48420" y="80259"/>
                      <a:pt x="42041" y="83400"/>
                      <a:pt x="39376" y="87969"/>
                    </a:cubicBezTo>
                    <a:cubicBezTo>
                      <a:pt x="36330" y="93205"/>
                      <a:pt x="37758" y="98916"/>
                      <a:pt x="41375" y="103295"/>
                    </a:cubicBezTo>
                    <a:cubicBezTo>
                      <a:pt x="55940" y="121190"/>
                      <a:pt x="70124" y="139467"/>
                      <a:pt x="85165" y="156982"/>
                    </a:cubicBezTo>
                    <a:cubicBezTo>
                      <a:pt x="93447" y="166691"/>
                      <a:pt x="111535" y="156411"/>
                      <a:pt x="106965" y="144322"/>
                    </a:cubicBezTo>
                    <a:cubicBezTo>
                      <a:pt x="87164" y="91396"/>
                      <a:pt x="56987" y="43230"/>
                      <a:pt x="17195" y="3060"/>
                    </a:cubicBezTo>
                    <a:cubicBezTo>
                      <a:pt x="7961" y="-6269"/>
                      <a:pt x="-6033" y="7819"/>
                      <a:pt x="2821" y="17433"/>
                    </a:cubicBezTo>
                    <a:lnTo>
                      <a:pt x="2821" y="1743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431313" y="4537770"/>
                <a:ext cx="28844" cy="29889"/>
              </a:xfrm>
              <a:custGeom>
                <a:avLst/>
                <a:gdLst/>
                <a:ahLst/>
                <a:cxnLst/>
                <a:rect l="l" t="t" r="r" b="b"/>
                <a:pathLst>
                  <a:path w="28844" h="29889" extrusionOk="0">
                    <a:moveTo>
                      <a:pt x="14422" y="29889"/>
                    </a:moveTo>
                    <a:cubicBezTo>
                      <a:pt x="33652" y="29889"/>
                      <a:pt x="33652" y="0"/>
                      <a:pt x="14422" y="0"/>
                    </a:cubicBezTo>
                    <a:cubicBezTo>
                      <a:pt x="-4807" y="0"/>
                      <a:pt x="-4807" y="29889"/>
                      <a:pt x="14422" y="29889"/>
                    </a:cubicBezTo>
                    <a:lnTo>
                      <a:pt x="14422" y="298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3505019" y="4534248"/>
                <a:ext cx="21561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21561" h="22274" extrusionOk="0">
                    <a:moveTo>
                      <a:pt x="10781" y="22275"/>
                    </a:moveTo>
                    <a:cubicBezTo>
                      <a:pt x="25156" y="22275"/>
                      <a:pt x="25156" y="0"/>
                      <a:pt x="10781" y="0"/>
                    </a:cubicBezTo>
                    <a:cubicBezTo>
                      <a:pt x="-3594" y="0"/>
                      <a:pt x="-3594" y="22275"/>
                      <a:pt x="10781" y="22275"/>
                    </a:cubicBezTo>
                    <a:lnTo>
                      <a:pt x="10781" y="222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3553712" y="4604879"/>
                <a:ext cx="19562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20275" extrusionOk="0">
                    <a:moveTo>
                      <a:pt x="9781" y="20275"/>
                    </a:moveTo>
                    <a:cubicBezTo>
                      <a:pt x="22823" y="20275"/>
                      <a:pt x="22823" y="0"/>
                      <a:pt x="9781" y="0"/>
                    </a:cubicBezTo>
                    <a:cubicBezTo>
                      <a:pt x="-3260" y="0"/>
                      <a:pt x="-3260" y="20275"/>
                      <a:pt x="9781" y="20275"/>
                    </a:cubicBezTo>
                    <a:lnTo>
                      <a:pt x="9781" y="202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3610520" y="467979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664615" y="4751756"/>
                <a:ext cx="30415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1412" extrusionOk="0">
                    <a:moveTo>
                      <a:pt x="15208" y="31413"/>
                    </a:moveTo>
                    <a:cubicBezTo>
                      <a:pt x="35484" y="31413"/>
                      <a:pt x="35484" y="0"/>
                      <a:pt x="15208" y="0"/>
                    </a:cubicBezTo>
                    <a:cubicBezTo>
                      <a:pt x="-5069" y="0"/>
                      <a:pt x="-5069" y="31413"/>
                      <a:pt x="15208" y="31413"/>
                    </a:cubicBezTo>
                    <a:lnTo>
                      <a:pt x="15208" y="314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735132" y="484818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3780802" y="4922241"/>
                <a:ext cx="30129" cy="31222"/>
              </a:xfrm>
              <a:custGeom>
                <a:avLst/>
                <a:gdLst/>
                <a:ahLst/>
                <a:cxnLst/>
                <a:rect l="l" t="t" r="r" b="b"/>
                <a:pathLst>
                  <a:path w="30129" h="31222" extrusionOk="0">
                    <a:moveTo>
                      <a:pt x="15065" y="31222"/>
                    </a:moveTo>
                    <a:cubicBezTo>
                      <a:pt x="35151" y="31222"/>
                      <a:pt x="35151" y="0"/>
                      <a:pt x="15065" y="0"/>
                    </a:cubicBezTo>
                    <a:cubicBezTo>
                      <a:pt x="-5022" y="0"/>
                      <a:pt x="-5022" y="31222"/>
                      <a:pt x="15065" y="31222"/>
                    </a:cubicBezTo>
                    <a:lnTo>
                      <a:pt x="15065" y="3122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835064" y="5018276"/>
                <a:ext cx="30415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3911" extrusionOk="0">
                    <a:moveTo>
                      <a:pt x="405" y="18574"/>
                    </a:moveTo>
                    <a:cubicBezTo>
                      <a:pt x="595" y="20002"/>
                      <a:pt x="881" y="21429"/>
                      <a:pt x="1071" y="22953"/>
                    </a:cubicBezTo>
                    <a:cubicBezTo>
                      <a:pt x="1547" y="24856"/>
                      <a:pt x="2404" y="26570"/>
                      <a:pt x="3736" y="27998"/>
                    </a:cubicBezTo>
                    <a:cubicBezTo>
                      <a:pt x="4784" y="29616"/>
                      <a:pt x="6212" y="30948"/>
                      <a:pt x="7925" y="31805"/>
                    </a:cubicBezTo>
                    <a:cubicBezTo>
                      <a:pt x="9639" y="32852"/>
                      <a:pt x="11447" y="33519"/>
                      <a:pt x="13446" y="33614"/>
                    </a:cubicBezTo>
                    <a:cubicBezTo>
                      <a:pt x="15446" y="34090"/>
                      <a:pt x="17445" y="33995"/>
                      <a:pt x="19444" y="33328"/>
                    </a:cubicBezTo>
                    <a:lnTo>
                      <a:pt x="23061" y="31805"/>
                    </a:lnTo>
                    <a:cubicBezTo>
                      <a:pt x="25346" y="30473"/>
                      <a:pt x="27060" y="28664"/>
                      <a:pt x="28392" y="26475"/>
                    </a:cubicBezTo>
                    <a:lnTo>
                      <a:pt x="29915" y="22857"/>
                    </a:lnTo>
                    <a:cubicBezTo>
                      <a:pt x="30582" y="20192"/>
                      <a:pt x="30582" y="17527"/>
                      <a:pt x="29915" y="14957"/>
                    </a:cubicBezTo>
                    <a:cubicBezTo>
                      <a:pt x="29439" y="13529"/>
                      <a:pt x="29059" y="12196"/>
                      <a:pt x="28583" y="10768"/>
                    </a:cubicBezTo>
                    <a:cubicBezTo>
                      <a:pt x="28107" y="8865"/>
                      <a:pt x="27250" y="7246"/>
                      <a:pt x="26012" y="5819"/>
                    </a:cubicBezTo>
                    <a:cubicBezTo>
                      <a:pt x="24965" y="4200"/>
                      <a:pt x="23632" y="2963"/>
                      <a:pt x="21919" y="2011"/>
                    </a:cubicBezTo>
                    <a:cubicBezTo>
                      <a:pt x="20205" y="964"/>
                      <a:pt x="18397" y="393"/>
                      <a:pt x="16493" y="297"/>
                    </a:cubicBezTo>
                    <a:cubicBezTo>
                      <a:pt x="14589" y="-178"/>
                      <a:pt x="12590" y="-83"/>
                      <a:pt x="10686" y="583"/>
                    </a:cubicBezTo>
                    <a:lnTo>
                      <a:pt x="7164" y="2011"/>
                    </a:lnTo>
                    <a:cubicBezTo>
                      <a:pt x="4974" y="3343"/>
                      <a:pt x="3260" y="5057"/>
                      <a:pt x="1928" y="7246"/>
                    </a:cubicBezTo>
                    <a:lnTo>
                      <a:pt x="500" y="10768"/>
                    </a:lnTo>
                    <a:cubicBezTo>
                      <a:pt x="-167" y="13338"/>
                      <a:pt x="-167" y="15909"/>
                      <a:pt x="500" y="18574"/>
                    </a:cubicBezTo>
                    <a:lnTo>
                      <a:pt x="500" y="1857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868311" y="5109479"/>
                <a:ext cx="21133" cy="21893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21893" extrusionOk="0">
                    <a:moveTo>
                      <a:pt x="10567" y="21894"/>
                    </a:moveTo>
                    <a:cubicBezTo>
                      <a:pt x="24656" y="21894"/>
                      <a:pt x="24656" y="0"/>
                      <a:pt x="10567" y="0"/>
                    </a:cubicBezTo>
                    <a:cubicBezTo>
                      <a:pt x="-3522" y="0"/>
                      <a:pt x="-3522" y="21894"/>
                      <a:pt x="10567" y="21894"/>
                    </a:cubicBezTo>
                    <a:lnTo>
                      <a:pt x="10567" y="2189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802398" y="5165261"/>
                <a:ext cx="31681" cy="28485"/>
              </a:xfrm>
              <a:custGeom>
                <a:avLst/>
                <a:gdLst/>
                <a:ahLst/>
                <a:cxnLst/>
                <a:rect l="l" t="t" r="r" b="b"/>
                <a:pathLst>
                  <a:path w="31681" h="28485" extrusionOk="0">
                    <a:moveTo>
                      <a:pt x="18316" y="95"/>
                    </a:moveTo>
                    <a:cubicBezTo>
                      <a:pt x="16888" y="286"/>
                      <a:pt x="15460" y="476"/>
                      <a:pt x="14032" y="666"/>
                    </a:cubicBezTo>
                    <a:cubicBezTo>
                      <a:pt x="11557" y="666"/>
                      <a:pt x="9177" y="1333"/>
                      <a:pt x="6987" y="2570"/>
                    </a:cubicBezTo>
                    <a:lnTo>
                      <a:pt x="4132" y="4759"/>
                    </a:lnTo>
                    <a:cubicBezTo>
                      <a:pt x="2418" y="6473"/>
                      <a:pt x="1180" y="8567"/>
                      <a:pt x="514" y="10947"/>
                    </a:cubicBezTo>
                    <a:cubicBezTo>
                      <a:pt x="-57" y="12755"/>
                      <a:pt x="-152" y="14659"/>
                      <a:pt x="228" y="16468"/>
                    </a:cubicBezTo>
                    <a:cubicBezTo>
                      <a:pt x="228" y="18277"/>
                      <a:pt x="895" y="20085"/>
                      <a:pt x="1847" y="21608"/>
                    </a:cubicBezTo>
                    <a:cubicBezTo>
                      <a:pt x="2704" y="23226"/>
                      <a:pt x="3941" y="24559"/>
                      <a:pt x="5464" y="25511"/>
                    </a:cubicBezTo>
                    <a:cubicBezTo>
                      <a:pt x="6797" y="26748"/>
                      <a:pt x="8415" y="27605"/>
                      <a:pt x="10224" y="27986"/>
                    </a:cubicBezTo>
                    <a:cubicBezTo>
                      <a:pt x="12699" y="28652"/>
                      <a:pt x="15174" y="28652"/>
                      <a:pt x="17649" y="27986"/>
                    </a:cubicBezTo>
                    <a:cubicBezTo>
                      <a:pt x="18982" y="27510"/>
                      <a:pt x="20410" y="27034"/>
                      <a:pt x="21743" y="26558"/>
                    </a:cubicBezTo>
                    <a:cubicBezTo>
                      <a:pt x="23456" y="26177"/>
                      <a:pt x="25075" y="25321"/>
                      <a:pt x="26312" y="24178"/>
                    </a:cubicBezTo>
                    <a:cubicBezTo>
                      <a:pt x="27740" y="23226"/>
                      <a:pt x="28978" y="21989"/>
                      <a:pt x="29835" y="20371"/>
                    </a:cubicBezTo>
                    <a:lnTo>
                      <a:pt x="31167" y="17134"/>
                    </a:lnTo>
                    <a:cubicBezTo>
                      <a:pt x="31738" y="15326"/>
                      <a:pt x="31834" y="13517"/>
                      <a:pt x="31453" y="11708"/>
                    </a:cubicBezTo>
                    <a:cubicBezTo>
                      <a:pt x="31453" y="10471"/>
                      <a:pt x="31167" y="9329"/>
                      <a:pt x="30501" y="8281"/>
                    </a:cubicBezTo>
                    <a:cubicBezTo>
                      <a:pt x="29930" y="6568"/>
                      <a:pt x="29073" y="5140"/>
                      <a:pt x="27740" y="3903"/>
                    </a:cubicBezTo>
                    <a:lnTo>
                      <a:pt x="24979" y="1809"/>
                    </a:lnTo>
                    <a:cubicBezTo>
                      <a:pt x="22885" y="571"/>
                      <a:pt x="20600" y="0"/>
                      <a:pt x="18125" y="0"/>
                    </a:cubicBezTo>
                    <a:lnTo>
                      <a:pt x="181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699335" y="5165546"/>
                <a:ext cx="19785" cy="16277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6277" extrusionOk="0">
                    <a:moveTo>
                      <a:pt x="12283" y="95"/>
                    </a:moveTo>
                    <a:cubicBezTo>
                      <a:pt x="11712" y="95"/>
                      <a:pt x="11141" y="191"/>
                      <a:pt x="10570" y="286"/>
                    </a:cubicBezTo>
                    <a:cubicBezTo>
                      <a:pt x="10284" y="286"/>
                      <a:pt x="9999" y="286"/>
                      <a:pt x="9713" y="286"/>
                    </a:cubicBezTo>
                    <a:cubicBezTo>
                      <a:pt x="9427" y="286"/>
                      <a:pt x="9142" y="381"/>
                      <a:pt x="8856" y="286"/>
                    </a:cubicBezTo>
                    <a:lnTo>
                      <a:pt x="10951" y="571"/>
                    </a:lnTo>
                    <a:cubicBezTo>
                      <a:pt x="10951" y="571"/>
                      <a:pt x="10570" y="381"/>
                      <a:pt x="10284" y="286"/>
                    </a:cubicBezTo>
                    <a:cubicBezTo>
                      <a:pt x="8856" y="-95"/>
                      <a:pt x="7428" y="-95"/>
                      <a:pt x="6000" y="286"/>
                    </a:cubicBezTo>
                    <a:cubicBezTo>
                      <a:pt x="4668" y="666"/>
                      <a:pt x="3430" y="1333"/>
                      <a:pt x="2383" y="2380"/>
                    </a:cubicBezTo>
                    <a:cubicBezTo>
                      <a:pt x="289" y="4474"/>
                      <a:pt x="-473" y="7520"/>
                      <a:pt x="289" y="10281"/>
                    </a:cubicBezTo>
                    <a:cubicBezTo>
                      <a:pt x="1050" y="13041"/>
                      <a:pt x="3240" y="15230"/>
                      <a:pt x="6000" y="15992"/>
                    </a:cubicBezTo>
                    <a:cubicBezTo>
                      <a:pt x="7428" y="16373"/>
                      <a:pt x="8856" y="16373"/>
                      <a:pt x="10284" y="15992"/>
                    </a:cubicBezTo>
                    <a:cubicBezTo>
                      <a:pt x="11617" y="15611"/>
                      <a:pt x="12855" y="14945"/>
                      <a:pt x="13902" y="13898"/>
                    </a:cubicBezTo>
                    <a:cubicBezTo>
                      <a:pt x="14092" y="13707"/>
                      <a:pt x="14187" y="13612"/>
                      <a:pt x="14378" y="13422"/>
                    </a:cubicBezTo>
                    <a:lnTo>
                      <a:pt x="12855" y="14659"/>
                    </a:lnTo>
                    <a:lnTo>
                      <a:pt x="12855" y="14659"/>
                    </a:lnTo>
                    <a:cubicBezTo>
                      <a:pt x="12283" y="14850"/>
                      <a:pt x="11617" y="15135"/>
                      <a:pt x="11046" y="15421"/>
                    </a:cubicBezTo>
                    <a:cubicBezTo>
                      <a:pt x="12188" y="15040"/>
                      <a:pt x="13235" y="14564"/>
                      <a:pt x="14378" y="14183"/>
                    </a:cubicBezTo>
                    <a:cubicBezTo>
                      <a:pt x="15330" y="13993"/>
                      <a:pt x="16186" y="13517"/>
                      <a:pt x="16853" y="12851"/>
                    </a:cubicBezTo>
                    <a:cubicBezTo>
                      <a:pt x="17614" y="12375"/>
                      <a:pt x="18281" y="11708"/>
                      <a:pt x="18757" y="10852"/>
                    </a:cubicBezTo>
                    <a:lnTo>
                      <a:pt x="19518" y="9138"/>
                    </a:lnTo>
                    <a:cubicBezTo>
                      <a:pt x="19804" y="8186"/>
                      <a:pt x="19899" y="7235"/>
                      <a:pt x="19613" y="6283"/>
                    </a:cubicBezTo>
                    <a:cubicBezTo>
                      <a:pt x="19613" y="5616"/>
                      <a:pt x="19423" y="5045"/>
                      <a:pt x="19138" y="4474"/>
                    </a:cubicBezTo>
                    <a:cubicBezTo>
                      <a:pt x="18852" y="3617"/>
                      <a:pt x="18376" y="2761"/>
                      <a:pt x="17614" y="2094"/>
                    </a:cubicBezTo>
                    <a:lnTo>
                      <a:pt x="16186" y="952"/>
                    </a:lnTo>
                    <a:cubicBezTo>
                      <a:pt x="15044" y="286"/>
                      <a:pt x="13806" y="0"/>
                      <a:pt x="12569" y="0"/>
                    </a:cubicBezTo>
                    <a:lnTo>
                      <a:pt x="12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616755" y="5075973"/>
                <a:ext cx="24810" cy="25701"/>
              </a:xfrm>
              <a:custGeom>
                <a:avLst/>
                <a:gdLst/>
                <a:ahLst/>
                <a:cxnLst/>
                <a:rect l="l" t="t" r="r" b="b"/>
                <a:pathLst>
                  <a:path w="24810" h="25701" extrusionOk="0">
                    <a:moveTo>
                      <a:pt x="12423" y="25701"/>
                    </a:moveTo>
                    <a:cubicBezTo>
                      <a:pt x="28892" y="25701"/>
                      <a:pt x="28987" y="0"/>
                      <a:pt x="12423" y="0"/>
                    </a:cubicBezTo>
                    <a:cubicBezTo>
                      <a:pt x="-4141" y="0"/>
                      <a:pt x="-4141" y="25701"/>
                      <a:pt x="12423" y="25701"/>
                    </a:cubicBezTo>
                    <a:lnTo>
                      <a:pt x="12423" y="257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3545072" y="4955843"/>
                <a:ext cx="21383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21383" h="22084" extrusionOk="0">
                    <a:moveTo>
                      <a:pt x="10710" y="22084"/>
                    </a:moveTo>
                    <a:cubicBezTo>
                      <a:pt x="24894" y="22084"/>
                      <a:pt x="24989" y="0"/>
                      <a:pt x="10710" y="0"/>
                    </a:cubicBezTo>
                    <a:cubicBezTo>
                      <a:pt x="-3570" y="0"/>
                      <a:pt x="-3570" y="22084"/>
                      <a:pt x="10710" y="22084"/>
                    </a:cubicBezTo>
                    <a:lnTo>
                      <a:pt x="10710" y="220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3488407" y="4851039"/>
                <a:ext cx="235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3525" h="24273" extrusionOk="0">
                    <a:moveTo>
                      <a:pt x="11781" y="24273"/>
                    </a:moveTo>
                    <a:cubicBezTo>
                      <a:pt x="27393" y="24273"/>
                      <a:pt x="27488" y="0"/>
                      <a:pt x="11781" y="0"/>
                    </a:cubicBezTo>
                    <a:cubicBezTo>
                      <a:pt x="-3927" y="0"/>
                      <a:pt x="-3927" y="24273"/>
                      <a:pt x="11781" y="24273"/>
                    </a:cubicBezTo>
                    <a:lnTo>
                      <a:pt x="11781" y="242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3424316" y="4743951"/>
                <a:ext cx="31950" cy="33030"/>
              </a:xfrm>
              <a:custGeom>
                <a:avLst/>
                <a:gdLst/>
                <a:ahLst/>
                <a:cxnLst/>
                <a:rect l="l" t="t" r="r" b="b"/>
                <a:pathLst>
                  <a:path w="31950" h="33030" extrusionOk="0">
                    <a:moveTo>
                      <a:pt x="15993" y="33031"/>
                    </a:moveTo>
                    <a:cubicBezTo>
                      <a:pt x="37222" y="33031"/>
                      <a:pt x="37317" y="0"/>
                      <a:pt x="15993" y="0"/>
                    </a:cubicBezTo>
                    <a:cubicBezTo>
                      <a:pt x="-5331" y="0"/>
                      <a:pt x="-5331" y="33031"/>
                      <a:pt x="15993" y="33031"/>
                    </a:cubicBezTo>
                    <a:lnTo>
                      <a:pt x="15993" y="330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3401183" y="4671511"/>
                <a:ext cx="13137" cy="13612"/>
              </a:xfrm>
              <a:custGeom>
                <a:avLst/>
                <a:gdLst/>
                <a:ahLst/>
                <a:cxnLst/>
                <a:rect l="l" t="t" r="r" b="b"/>
                <a:pathLst>
                  <a:path w="13137" h="13612" extrusionOk="0">
                    <a:moveTo>
                      <a:pt x="6569" y="13612"/>
                    </a:moveTo>
                    <a:cubicBezTo>
                      <a:pt x="15327" y="13612"/>
                      <a:pt x="15327" y="0"/>
                      <a:pt x="6569" y="0"/>
                    </a:cubicBezTo>
                    <a:cubicBezTo>
                      <a:pt x="-2190" y="0"/>
                      <a:pt x="-2190" y="13612"/>
                      <a:pt x="6569" y="13612"/>
                    </a:cubicBezTo>
                    <a:lnTo>
                      <a:pt x="6569" y="136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3387618" y="4594979"/>
                <a:ext cx="25417" cy="26367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26367" extrusionOk="0">
                    <a:moveTo>
                      <a:pt x="12709" y="26368"/>
                    </a:moveTo>
                    <a:cubicBezTo>
                      <a:pt x="29654" y="26368"/>
                      <a:pt x="29654" y="0"/>
                      <a:pt x="12709" y="0"/>
                    </a:cubicBezTo>
                    <a:cubicBezTo>
                      <a:pt x="-4236" y="0"/>
                      <a:pt x="-4236" y="26368"/>
                      <a:pt x="12709" y="26368"/>
                    </a:cubicBezTo>
                    <a:lnTo>
                      <a:pt x="12709" y="263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3282873" y="4598096"/>
                <a:ext cx="68247" cy="28108"/>
              </a:xfrm>
              <a:custGeom>
                <a:avLst/>
                <a:gdLst/>
                <a:ahLst/>
                <a:cxnLst/>
                <a:rect l="l" t="t" r="r" b="b"/>
                <a:pathLst>
                  <a:path w="68247" h="28108" extrusionOk="0">
                    <a:moveTo>
                      <a:pt x="6740" y="18205"/>
                    </a:moveTo>
                    <a:cubicBezTo>
                      <a:pt x="14451" y="19633"/>
                      <a:pt x="22067" y="21061"/>
                      <a:pt x="29778" y="22489"/>
                    </a:cubicBezTo>
                    <a:cubicBezTo>
                      <a:pt x="33490" y="23155"/>
                      <a:pt x="37298" y="23917"/>
                      <a:pt x="41011" y="24583"/>
                    </a:cubicBezTo>
                    <a:cubicBezTo>
                      <a:pt x="45009" y="25345"/>
                      <a:pt x="48722" y="26201"/>
                      <a:pt x="52530" y="27534"/>
                    </a:cubicBezTo>
                    <a:cubicBezTo>
                      <a:pt x="59669" y="30009"/>
                      <a:pt x="67190" y="24107"/>
                      <a:pt x="68142" y="17158"/>
                    </a:cubicBezTo>
                    <a:cubicBezTo>
                      <a:pt x="69094" y="10210"/>
                      <a:pt x="63477" y="2499"/>
                      <a:pt x="55862" y="2975"/>
                    </a:cubicBezTo>
                    <a:cubicBezTo>
                      <a:pt x="51768" y="3261"/>
                      <a:pt x="48055" y="3165"/>
                      <a:pt x="43962" y="2880"/>
                    </a:cubicBezTo>
                    <a:cubicBezTo>
                      <a:pt x="40154" y="2594"/>
                      <a:pt x="36346" y="2309"/>
                      <a:pt x="32538" y="1928"/>
                    </a:cubicBezTo>
                    <a:cubicBezTo>
                      <a:pt x="24732" y="1262"/>
                      <a:pt x="17021" y="691"/>
                      <a:pt x="9215" y="24"/>
                    </a:cubicBezTo>
                    <a:cubicBezTo>
                      <a:pt x="4646" y="-357"/>
                      <a:pt x="648" y="3832"/>
                      <a:pt x="77" y="8020"/>
                    </a:cubicBezTo>
                    <a:cubicBezTo>
                      <a:pt x="-495" y="12208"/>
                      <a:pt x="2171" y="17349"/>
                      <a:pt x="6740" y="18205"/>
                    </a:cubicBezTo>
                    <a:lnTo>
                      <a:pt x="6740" y="182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3294195" y="4690849"/>
                <a:ext cx="76621" cy="22236"/>
              </a:xfrm>
              <a:custGeom>
                <a:avLst/>
                <a:gdLst/>
                <a:ahLst/>
                <a:cxnLst/>
                <a:rect l="l" t="t" r="r" b="b"/>
                <a:pathLst>
                  <a:path w="76621" h="22236" extrusionOk="0">
                    <a:moveTo>
                      <a:pt x="7128" y="19975"/>
                    </a:moveTo>
                    <a:cubicBezTo>
                      <a:pt x="16457" y="19975"/>
                      <a:pt x="25786" y="19785"/>
                      <a:pt x="35116" y="20166"/>
                    </a:cubicBezTo>
                    <a:cubicBezTo>
                      <a:pt x="39685" y="20356"/>
                      <a:pt x="44254" y="20546"/>
                      <a:pt x="48824" y="20642"/>
                    </a:cubicBezTo>
                    <a:cubicBezTo>
                      <a:pt x="51109" y="20642"/>
                      <a:pt x="53393" y="20832"/>
                      <a:pt x="55678" y="20927"/>
                    </a:cubicBezTo>
                    <a:cubicBezTo>
                      <a:pt x="56344" y="20927"/>
                      <a:pt x="56440" y="20927"/>
                      <a:pt x="55964" y="20832"/>
                    </a:cubicBezTo>
                    <a:cubicBezTo>
                      <a:pt x="56535" y="20832"/>
                      <a:pt x="57011" y="21022"/>
                      <a:pt x="57582" y="21022"/>
                    </a:cubicBezTo>
                    <a:cubicBezTo>
                      <a:pt x="58058" y="21022"/>
                      <a:pt x="61580" y="21784"/>
                      <a:pt x="59676" y="20927"/>
                    </a:cubicBezTo>
                    <a:cubicBezTo>
                      <a:pt x="67197" y="24640"/>
                      <a:pt x="76621" y="20166"/>
                      <a:pt x="76621" y="11218"/>
                    </a:cubicBezTo>
                    <a:cubicBezTo>
                      <a:pt x="76621" y="2270"/>
                      <a:pt x="67102" y="-2680"/>
                      <a:pt x="59676" y="1509"/>
                    </a:cubicBezTo>
                    <a:cubicBezTo>
                      <a:pt x="61390" y="557"/>
                      <a:pt x="58534" y="1509"/>
                      <a:pt x="58058" y="1509"/>
                    </a:cubicBezTo>
                    <a:cubicBezTo>
                      <a:pt x="58248" y="1509"/>
                      <a:pt x="54821" y="2080"/>
                      <a:pt x="56154" y="1889"/>
                    </a:cubicBezTo>
                    <a:cubicBezTo>
                      <a:pt x="53869" y="2270"/>
                      <a:pt x="51585" y="2270"/>
                      <a:pt x="49300" y="2460"/>
                    </a:cubicBezTo>
                    <a:cubicBezTo>
                      <a:pt x="44540" y="2841"/>
                      <a:pt x="39780" y="3317"/>
                      <a:pt x="35020" y="3698"/>
                    </a:cubicBezTo>
                    <a:cubicBezTo>
                      <a:pt x="25691" y="4555"/>
                      <a:pt x="16362" y="4840"/>
                      <a:pt x="7033" y="5316"/>
                    </a:cubicBezTo>
                    <a:cubicBezTo>
                      <a:pt x="-2297" y="5792"/>
                      <a:pt x="-2392" y="19785"/>
                      <a:pt x="7033" y="19785"/>
                    </a:cubicBezTo>
                    <a:lnTo>
                      <a:pt x="7033" y="197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3313513" y="4742536"/>
                <a:ext cx="82212" cy="47971"/>
              </a:xfrm>
              <a:custGeom>
                <a:avLst/>
                <a:gdLst/>
                <a:ahLst/>
                <a:cxnLst/>
                <a:rect l="l" t="t" r="r" b="b"/>
                <a:pathLst>
                  <a:path w="82212" h="47971" extrusionOk="0">
                    <a:moveTo>
                      <a:pt x="13227" y="47677"/>
                    </a:moveTo>
                    <a:cubicBezTo>
                      <a:pt x="22366" y="44536"/>
                      <a:pt x="31504" y="41299"/>
                      <a:pt x="40738" y="38158"/>
                    </a:cubicBezTo>
                    <a:cubicBezTo>
                      <a:pt x="45213" y="36635"/>
                      <a:pt x="49687" y="35017"/>
                      <a:pt x="54161" y="33398"/>
                    </a:cubicBezTo>
                    <a:cubicBezTo>
                      <a:pt x="58635" y="31780"/>
                      <a:pt x="63490" y="29400"/>
                      <a:pt x="68155" y="28544"/>
                    </a:cubicBezTo>
                    <a:lnTo>
                      <a:pt x="58064" y="27211"/>
                    </a:lnTo>
                    <a:cubicBezTo>
                      <a:pt x="62538" y="29210"/>
                      <a:pt x="67013" y="30257"/>
                      <a:pt x="71677" y="28353"/>
                    </a:cubicBezTo>
                    <a:cubicBezTo>
                      <a:pt x="75295" y="26926"/>
                      <a:pt x="78151" y="25212"/>
                      <a:pt x="80245" y="21785"/>
                    </a:cubicBezTo>
                    <a:cubicBezTo>
                      <a:pt x="82054" y="18739"/>
                      <a:pt x="82815" y="14170"/>
                      <a:pt x="81673" y="10743"/>
                    </a:cubicBezTo>
                    <a:cubicBezTo>
                      <a:pt x="79483" y="4080"/>
                      <a:pt x="71582" y="-2203"/>
                      <a:pt x="64062" y="748"/>
                    </a:cubicBezTo>
                    <a:cubicBezTo>
                      <a:pt x="61491" y="1795"/>
                      <a:pt x="59397" y="2747"/>
                      <a:pt x="57303" y="4366"/>
                    </a:cubicBezTo>
                    <a:cubicBezTo>
                      <a:pt x="54447" y="6555"/>
                      <a:pt x="53400" y="9030"/>
                      <a:pt x="52067" y="12266"/>
                    </a:cubicBezTo>
                    <a:lnTo>
                      <a:pt x="58064" y="4461"/>
                    </a:lnTo>
                    <a:cubicBezTo>
                      <a:pt x="54066" y="7126"/>
                      <a:pt x="49021" y="8649"/>
                      <a:pt x="44641" y="10553"/>
                    </a:cubicBezTo>
                    <a:cubicBezTo>
                      <a:pt x="40262" y="12456"/>
                      <a:pt x="35979" y="14360"/>
                      <a:pt x="31600" y="16264"/>
                    </a:cubicBezTo>
                    <a:cubicBezTo>
                      <a:pt x="22746" y="20262"/>
                      <a:pt x="13988" y="24165"/>
                      <a:pt x="5135" y="28163"/>
                    </a:cubicBezTo>
                    <a:cubicBezTo>
                      <a:pt x="375" y="30352"/>
                      <a:pt x="-1053" y="37016"/>
                      <a:pt x="756" y="41394"/>
                    </a:cubicBezTo>
                    <a:cubicBezTo>
                      <a:pt x="2565" y="45773"/>
                      <a:pt x="8277" y="49295"/>
                      <a:pt x="13227" y="47487"/>
                    </a:cubicBezTo>
                    <a:lnTo>
                      <a:pt x="13227" y="474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332414" y="4821813"/>
                <a:ext cx="101946" cy="55609"/>
              </a:xfrm>
              <a:custGeom>
                <a:avLst/>
                <a:gdLst/>
                <a:ahLst/>
                <a:cxnLst/>
                <a:rect l="l" t="t" r="r" b="b"/>
                <a:pathLst>
                  <a:path w="101946" h="55609" extrusionOk="0">
                    <a:moveTo>
                      <a:pt x="9843" y="55498"/>
                    </a:moveTo>
                    <a:cubicBezTo>
                      <a:pt x="24788" y="52452"/>
                      <a:pt x="39353" y="47978"/>
                      <a:pt x="53728" y="43029"/>
                    </a:cubicBezTo>
                    <a:cubicBezTo>
                      <a:pt x="60773" y="40649"/>
                      <a:pt x="67627" y="37793"/>
                      <a:pt x="74576" y="35128"/>
                    </a:cubicBezTo>
                    <a:cubicBezTo>
                      <a:pt x="82668" y="31987"/>
                      <a:pt x="92187" y="29226"/>
                      <a:pt x="98375" y="22848"/>
                    </a:cubicBezTo>
                    <a:cubicBezTo>
                      <a:pt x="107228" y="13710"/>
                      <a:pt x="98375" y="-3614"/>
                      <a:pt x="85428" y="669"/>
                    </a:cubicBezTo>
                    <a:cubicBezTo>
                      <a:pt x="77813" y="3144"/>
                      <a:pt x="71815" y="8856"/>
                      <a:pt x="65342" y="13329"/>
                    </a:cubicBezTo>
                    <a:cubicBezTo>
                      <a:pt x="59249" y="17613"/>
                      <a:pt x="52586" y="21230"/>
                      <a:pt x="46017" y="24657"/>
                    </a:cubicBezTo>
                    <a:cubicBezTo>
                      <a:pt x="33261" y="31415"/>
                      <a:pt x="19457" y="36175"/>
                      <a:pt x="5654" y="40173"/>
                    </a:cubicBezTo>
                    <a:cubicBezTo>
                      <a:pt x="-4246" y="43029"/>
                      <a:pt x="-58" y="57497"/>
                      <a:pt x="9843" y="55403"/>
                    </a:cubicBezTo>
                    <a:lnTo>
                      <a:pt x="9843" y="5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3367976" y="4884106"/>
                <a:ext cx="98416" cy="57014"/>
              </a:xfrm>
              <a:custGeom>
                <a:avLst/>
                <a:gdLst/>
                <a:ahLst/>
                <a:cxnLst/>
                <a:rect l="l" t="t" r="r" b="b"/>
                <a:pathLst>
                  <a:path w="98416" h="57014" extrusionOk="0">
                    <a:moveTo>
                      <a:pt x="13597" y="55746"/>
                    </a:moveTo>
                    <a:cubicBezTo>
                      <a:pt x="25687" y="49178"/>
                      <a:pt x="38157" y="43276"/>
                      <a:pt x="50819" y="38326"/>
                    </a:cubicBezTo>
                    <a:cubicBezTo>
                      <a:pt x="57387" y="35756"/>
                      <a:pt x="64051" y="33376"/>
                      <a:pt x="70715" y="31187"/>
                    </a:cubicBezTo>
                    <a:cubicBezTo>
                      <a:pt x="74522" y="29949"/>
                      <a:pt x="78235" y="28807"/>
                      <a:pt x="81948" y="27284"/>
                    </a:cubicBezTo>
                    <a:cubicBezTo>
                      <a:pt x="80996" y="27665"/>
                      <a:pt x="81281" y="27570"/>
                      <a:pt x="82805" y="26998"/>
                    </a:cubicBezTo>
                    <a:cubicBezTo>
                      <a:pt x="83661" y="26618"/>
                      <a:pt x="84518" y="26237"/>
                      <a:pt x="85470" y="25951"/>
                    </a:cubicBezTo>
                    <a:cubicBezTo>
                      <a:pt x="87755" y="24999"/>
                      <a:pt x="90135" y="24143"/>
                      <a:pt x="92324" y="23000"/>
                    </a:cubicBezTo>
                    <a:cubicBezTo>
                      <a:pt x="96894" y="20525"/>
                      <a:pt x="99559" y="14148"/>
                      <a:pt x="97941" y="9103"/>
                    </a:cubicBezTo>
                    <a:cubicBezTo>
                      <a:pt x="96418" y="4438"/>
                      <a:pt x="91563" y="-607"/>
                      <a:pt x="86136" y="60"/>
                    </a:cubicBezTo>
                    <a:cubicBezTo>
                      <a:pt x="70429" y="2154"/>
                      <a:pt x="55769" y="9864"/>
                      <a:pt x="41870" y="17099"/>
                    </a:cubicBezTo>
                    <a:cubicBezTo>
                      <a:pt x="28828" y="23857"/>
                      <a:pt x="16358" y="31472"/>
                      <a:pt x="4268" y="39754"/>
                    </a:cubicBezTo>
                    <a:cubicBezTo>
                      <a:pt x="-5442" y="46417"/>
                      <a:pt x="3030" y="61457"/>
                      <a:pt x="13597" y="55746"/>
                    </a:cubicBezTo>
                    <a:lnTo>
                      <a:pt x="13597" y="557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3427721" y="4949162"/>
                <a:ext cx="70591" cy="47126"/>
              </a:xfrm>
              <a:custGeom>
                <a:avLst/>
                <a:gdLst/>
                <a:ahLst/>
                <a:cxnLst/>
                <a:rect l="l" t="t" r="r" b="b"/>
                <a:pathLst>
                  <a:path w="70591" h="47126" extrusionOk="0">
                    <a:moveTo>
                      <a:pt x="16872" y="45709"/>
                    </a:moveTo>
                    <a:cubicBezTo>
                      <a:pt x="25154" y="41806"/>
                      <a:pt x="33436" y="37808"/>
                      <a:pt x="41813" y="33905"/>
                    </a:cubicBezTo>
                    <a:cubicBezTo>
                      <a:pt x="45811" y="32001"/>
                      <a:pt x="49809" y="30097"/>
                      <a:pt x="53808" y="28194"/>
                    </a:cubicBezTo>
                    <a:cubicBezTo>
                      <a:pt x="58377" y="26004"/>
                      <a:pt x="64184" y="23339"/>
                      <a:pt x="67326" y="19436"/>
                    </a:cubicBezTo>
                    <a:cubicBezTo>
                      <a:pt x="70277" y="15724"/>
                      <a:pt x="71609" y="11631"/>
                      <a:pt x="69706" y="6966"/>
                    </a:cubicBezTo>
                    <a:cubicBezTo>
                      <a:pt x="67992" y="2968"/>
                      <a:pt x="63803" y="-268"/>
                      <a:pt x="59329" y="18"/>
                    </a:cubicBezTo>
                    <a:cubicBezTo>
                      <a:pt x="53427" y="303"/>
                      <a:pt x="47239" y="3349"/>
                      <a:pt x="42003" y="6205"/>
                    </a:cubicBezTo>
                    <a:cubicBezTo>
                      <a:pt x="38005" y="8394"/>
                      <a:pt x="34007" y="10583"/>
                      <a:pt x="30009" y="12868"/>
                    </a:cubicBezTo>
                    <a:cubicBezTo>
                      <a:pt x="21822" y="17342"/>
                      <a:pt x="13730" y="21816"/>
                      <a:pt x="5543" y="26290"/>
                    </a:cubicBezTo>
                    <a:cubicBezTo>
                      <a:pt x="403" y="29146"/>
                      <a:pt x="-1692" y="36665"/>
                      <a:pt x="1545" y="41710"/>
                    </a:cubicBezTo>
                    <a:cubicBezTo>
                      <a:pt x="5067" y="47232"/>
                      <a:pt x="11255" y="48469"/>
                      <a:pt x="16967" y="45709"/>
                    </a:cubicBezTo>
                    <a:lnTo>
                      <a:pt x="16967" y="45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3459640" y="5004552"/>
                <a:ext cx="81496" cy="68791"/>
              </a:xfrm>
              <a:custGeom>
                <a:avLst/>
                <a:gdLst/>
                <a:ahLst/>
                <a:cxnLst/>
                <a:rect l="l" t="t" r="r" b="b"/>
                <a:pathLst>
                  <a:path w="81496" h="68791" extrusionOk="0">
                    <a:moveTo>
                      <a:pt x="15892" y="67232"/>
                    </a:moveTo>
                    <a:cubicBezTo>
                      <a:pt x="36549" y="52954"/>
                      <a:pt x="57778" y="39152"/>
                      <a:pt x="77484" y="23540"/>
                    </a:cubicBezTo>
                    <a:cubicBezTo>
                      <a:pt x="79959" y="21637"/>
                      <a:pt x="81673" y="16877"/>
                      <a:pt x="81482" y="13831"/>
                    </a:cubicBezTo>
                    <a:cubicBezTo>
                      <a:pt x="81292" y="10785"/>
                      <a:pt x="80435" y="8024"/>
                      <a:pt x="78531" y="5550"/>
                    </a:cubicBezTo>
                    <a:cubicBezTo>
                      <a:pt x="74723" y="695"/>
                      <a:pt x="66251" y="-2161"/>
                      <a:pt x="60825" y="2028"/>
                    </a:cubicBezTo>
                    <a:cubicBezTo>
                      <a:pt x="40738" y="17258"/>
                      <a:pt x="22080" y="34202"/>
                      <a:pt x="3040" y="50669"/>
                    </a:cubicBezTo>
                    <a:cubicBezTo>
                      <a:pt x="-958" y="54096"/>
                      <a:pt x="-767" y="60665"/>
                      <a:pt x="2184" y="64567"/>
                    </a:cubicBezTo>
                    <a:cubicBezTo>
                      <a:pt x="5135" y="68470"/>
                      <a:pt x="11513" y="70279"/>
                      <a:pt x="15892" y="67328"/>
                    </a:cubicBezTo>
                    <a:lnTo>
                      <a:pt x="15892" y="673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3505435" y="5083611"/>
                <a:ext cx="77335" cy="55296"/>
              </a:xfrm>
              <a:custGeom>
                <a:avLst/>
                <a:gdLst/>
                <a:ahLst/>
                <a:cxnLst/>
                <a:rect l="l" t="t" r="r" b="b"/>
                <a:pathLst>
                  <a:path w="77335" h="55296" extrusionOk="0">
                    <a:moveTo>
                      <a:pt x="9508" y="54901"/>
                    </a:moveTo>
                    <a:cubicBezTo>
                      <a:pt x="21027" y="50142"/>
                      <a:pt x="32165" y="44716"/>
                      <a:pt x="42732" y="38148"/>
                    </a:cubicBezTo>
                    <a:cubicBezTo>
                      <a:pt x="53298" y="31580"/>
                      <a:pt x="64817" y="25963"/>
                      <a:pt x="74337" y="17587"/>
                    </a:cubicBezTo>
                    <a:cubicBezTo>
                      <a:pt x="78430" y="13970"/>
                      <a:pt x="78240" y="6545"/>
                      <a:pt x="74337" y="2928"/>
                    </a:cubicBezTo>
                    <a:cubicBezTo>
                      <a:pt x="69958" y="-1071"/>
                      <a:pt x="64056" y="-880"/>
                      <a:pt x="59677" y="2928"/>
                    </a:cubicBezTo>
                    <a:cubicBezTo>
                      <a:pt x="51299" y="10352"/>
                      <a:pt x="43874" y="18729"/>
                      <a:pt x="34354" y="24821"/>
                    </a:cubicBezTo>
                    <a:cubicBezTo>
                      <a:pt x="24835" y="30913"/>
                      <a:pt x="14268" y="36434"/>
                      <a:pt x="3701" y="41003"/>
                    </a:cubicBezTo>
                    <a:cubicBezTo>
                      <a:pt x="274" y="42431"/>
                      <a:pt x="-773" y="47381"/>
                      <a:pt x="560" y="50522"/>
                    </a:cubicBezTo>
                    <a:cubicBezTo>
                      <a:pt x="1892" y="53664"/>
                      <a:pt x="5986" y="56329"/>
                      <a:pt x="9508" y="54901"/>
                    </a:cubicBezTo>
                    <a:lnTo>
                      <a:pt x="9508" y="549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3553604" y="5151501"/>
                <a:ext cx="73790" cy="47757"/>
              </a:xfrm>
              <a:custGeom>
                <a:avLst/>
                <a:gdLst/>
                <a:ahLst/>
                <a:cxnLst/>
                <a:rect l="l" t="t" r="r" b="b"/>
                <a:pathLst>
                  <a:path w="73790" h="47757" extrusionOk="0">
                    <a:moveTo>
                      <a:pt x="16076" y="44982"/>
                    </a:moveTo>
                    <a:cubicBezTo>
                      <a:pt x="16076" y="44982"/>
                      <a:pt x="17028" y="44221"/>
                      <a:pt x="17409" y="43840"/>
                    </a:cubicBezTo>
                    <a:cubicBezTo>
                      <a:pt x="16648" y="44411"/>
                      <a:pt x="17028" y="44125"/>
                      <a:pt x="17600" y="43744"/>
                    </a:cubicBezTo>
                    <a:cubicBezTo>
                      <a:pt x="18551" y="43078"/>
                      <a:pt x="19503" y="42317"/>
                      <a:pt x="20455" y="41650"/>
                    </a:cubicBezTo>
                    <a:cubicBezTo>
                      <a:pt x="22359" y="40318"/>
                      <a:pt x="24358" y="38985"/>
                      <a:pt x="26358" y="37748"/>
                    </a:cubicBezTo>
                    <a:cubicBezTo>
                      <a:pt x="28357" y="36510"/>
                      <a:pt x="30356" y="35368"/>
                      <a:pt x="32450" y="34321"/>
                    </a:cubicBezTo>
                    <a:cubicBezTo>
                      <a:pt x="33497" y="33845"/>
                      <a:pt x="34544" y="33274"/>
                      <a:pt x="35687" y="32798"/>
                    </a:cubicBezTo>
                    <a:cubicBezTo>
                      <a:pt x="36258" y="32512"/>
                      <a:pt x="36734" y="32322"/>
                      <a:pt x="37305" y="32131"/>
                    </a:cubicBezTo>
                    <a:cubicBezTo>
                      <a:pt x="35972" y="32703"/>
                      <a:pt x="36544" y="32417"/>
                      <a:pt x="37591" y="32131"/>
                    </a:cubicBezTo>
                    <a:cubicBezTo>
                      <a:pt x="41875" y="30418"/>
                      <a:pt x="46349" y="28895"/>
                      <a:pt x="50823" y="27753"/>
                    </a:cubicBezTo>
                    <a:cubicBezTo>
                      <a:pt x="55297" y="26610"/>
                      <a:pt x="60247" y="25658"/>
                      <a:pt x="64912" y="24135"/>
                    </a:cubicBezTo>
                    <a:cubicBezTo>
                      <a:pt x="70719" y="22136"/>
                      <a:pt x="74527" y="16901"/>
                      <a:pt x="73670" y="10714"/>
                    </a:cubicBezTo>
                    <a:cubicBezTo>
                      <a:pt x="72909" y="5193"/>
                      <a:pt x="67673" y="-614"/>
                      <a:pt x="61580" y="52"/>
                    </a:cubicBezTo>
                    <a:cubicBezTo>
                      <a:pt x="58248" y="433"/>
                      <a:pt x="55012" y="719"/>
                      <a:pt x="51870" y="1766"/>
                    </a:cubicBezTo>
                    <a:cubicBezTo>
                      <a:pt x="48729" y="2813"/>
                      <a:pt x="45492" y="4241"/>
                      <a:pt x="42446" y="5574"/>
                    </a:cubicBezTo>
                    <a:cubicBezTo>
                      <a:pt x="37781" y="7572"/>
                      <a:pt x="33212" y="9857"/>
                      <a:pt x="28833" y="12427"/>
                    </a:cubicBezTo>
                    <a:cubicBezTo>
                      <a:pt x="19599" y="17853"/>
                      <a:pt x="10650" y="24326"/>
                      <a:pt x="2749" y="31655"/>
                    </a:cubicBezTo>
                    <a:cubicBezTo>
                      <a:pt x="-869" y="34987"/>
                      <a:pt x="-964" y="41746"/>
                      <a:pt x="2749" y="45077"/>
                    </a:cubicBezTo>
                    <a:cubicBezTo>
                      <a:pt x="6842" y="48885"/>
                      <a:pt x="11983" y="48409"/>
                      <a:pt x="16172" y="45077"/>
                    </a:cubicBezTo>
                    <a:lnTo>
                      <a:pt x="16172" y="4507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3603910" y="5204392"/>
                <a:ext cx="78387" cy="65335"/>
              </a:xfrm>
              <a:custGeom>
                <a:avLst/>
                <a:gdLst/>
                <a:ahLst/>
                <a:cxnLst/>
                <a:rect l="l" t="t" r="r" b="b"/>
                <a:pathLst>
                  <a:path w="78387" h="65335" extrusionOk="0">
                    <a:moveTo>
                      <a:pt x="16701" y="63768"/>
                    </a:moveTo>
                    <a:cubicBezTo>
                      <a:pt x="35169" y="51584"/>
                      <a:pt x="53922" y="39781"/>
                      <a:pt x="71439" y="26359"/>
                    </a:cubicBezTo>
                    <a:cubicBezTo>
                      <a:pt x="74485" y="23979"/>
                      <a:pt x="76865" y="21790"/>
                      <a:pt x="77912" y="17982"/>
                    </a:cubicBezTo>
                    <a:cubicBezTo>
                      <a:pt x="78864" y="14650"/>
                      <a:pt x="78388" y="10176"/>
                      <a:pt x="76484" y="7131"/>
                    </a:cubicBezTo>
                    <a:cubicBezTo>
                      <a:pt x="72676" y="1229"/>
                      <a:pt x="63633" y="-2579"/>
                      <a:pt x="57254" y="2086"/>
                    </a:cubicBezTo>
                    <a:cubicBezTo>
                      <a:pt x="38501" y="15793"/>
                      <a:pt x="20889" y="31214"/>
                      <a:pt x="3183" y="46253"/>
                    </a:cubicBezTo>
                    <a:cubicBezTo>
                      <a:pt x="-1006" y="49871"/>
                      <a:pt x="-815" y="56820"/>
                      <a:pt x="2326" y="60913"/>
                    </a:cubicBezTo>
                    <a:cubicBezTo>
                      <a:pt x="5468" y="65006"/>
                      <a:pt x="12036" y="66910"/>
                      <a:pt x="16701" y="63768"/>
                    </a:cubicBezTo>
                    <a:lnTo>
                      <a:pt x="16701" y="637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694420" y="5229077"/>
                <a:ext cx="45359" cy="89373"/>
              </a:xfrm>
              <a:custGeom>
                <a:avLst/>
                <a:gdLst/>
                <a:ahLst/>
                <a:cxnLst/>
                <a:rect l="l" t="t" r="r" b="b"/>
                <a:pathLst>
                  <a:path w="45359" h="89373" extrusionOk="0">
                    <a:moveTo>
                      <a:pt x="17388" y="82871"/>
                    </a:moveTo>
                    <a:cubicBezTo>
                      <a:pt x="21767" y="71734"/>
                      <a:pt x="26051" y="60597"/>
                      <a:pt x="30621" y="49555"/>
                    </a:cubicBezTo>
                    <a:cubicBezTo>
                      <a:pt x="35190" y="38513"/>
                      <a:pt x="39188" y="27661"/>
                      <a:pt x="43853" y="18142"/>
                    </a:cubicBezTo>
                    <a:cubicBezTo>
                      <a:pt x="47090" y="11669"/>
                      <a:pt x="45090" y="3864"/>
                      <a:pt x="38046" y="913"/>
                    </a:cubicBezTo>
                    <a:cubicBezTo>
                      <a:pt x="31668" y="-1752"/>
                      <a:pt x="23290" y="1579"/>
                      <a:pt x="21672" y="8814"/>
                    </a:cubicBezTo>
                    <a:cubicBezTo>
                      <a:pt x="18911" y="20617"/>
                      <a:pt x="15008" y="32040"/>
                      <a:pt x="11391" y="43653"/>
                    </a:cubicBezTo>
                    <a:cubicBezTo>
                      <a:pt x="7774" y="55266"/>
                      <a:pt x="4156" y="66689"/>
                      <a:pt x="348" y="78207"/>
                    </a:cubicBezTo>
                    <a:cubicBezTo>
                      <a:pt x="-1080" y="82776"/>
                      <a:pt x="2062" y="87821"/>
                      <a:pt x="6536" y="89058"/>
                    </a:cubicBezTo>
                    <a:cubicBezTo>
                      <a:pt x="11486" y="90391"/>
                      <a:pt x="15675" y="87345"/>
                      <a:pt x="17388" y="82871"/>
                    </a:cubicBezTo>
                    <a:lnTo>
                      <a:pt x="17388" y="8287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790763" y="5232252"/>
                <a:ext cx="26621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70143" extrusionOk="0">
                    <a:moveTo>
                      <a:pt x="24714" y="61895"/>
                    </a:moveTo>
                    <a:cubicBezTo>
                      <a:pt x="24714" y="53804"/>
                      <a:pt x="24905" y="45618"/>
                      <a:pt x="24905" y="37527"/>
                    </a:cubicBezTo>
                    <a:cubicBezTo>
                      <a:pt x="24905" y="33529"/>
                      <a:pt x="25095" y="29531"/>
                      <a:pt x="25381" y="25628"/>
                    </a:cubicBezTo>
                    <a:cubicBezTo>
                      <a:pt x="25476" y="23724"/>
                      <a:pt x="25666" y="21821"/>
                      <a:pt x="25762" y="19917"/>
                    </a:cubicBezTo>
                    <a:cubicBezTo>
                      <a:pt x="25857" y="17156"/>
                      <a:pt x="25000" y="21725"/>
                      <a:pt x="25952" y="19536"/>
                    </a:cubicBezTo>
                    <a:cubicBezTo>
                      <a:pt x="26809" y="17727"/>
                      <a:pt x="26523" y="15252"/>
                      <a:pt x="26618" y="13253"/>
                    </a:cubicBezTo>
                    <a:cubicBezTo>
                      <a:pt x="26809" y="5162"/>
                      <a:pt x="19193" y="-930"/>
                      <a:pt x="11482" y="117"/>
                    </a:cubicBezTo>
                    <a:cubicBezTo>
                      <a:pt x="7865" y="593"/>
                      <a:pt x="5009" y="2212"/>
                      <a:pt x="2724" y="5162"/>
                    </a:cubicBezTo>
                    <a:cubicBezTo>
                      <a:pt x="-37" y="8779"/>
                      <a:pt x="-417" y="12397"/>
                      <a:pt x="344" y="16871"/>
                    </a:cubicBezTo>
                    <a:cubicBezTo>
                      <a:pt x="630" y="18489"/>
                      <a:pt x="915" y="19726"/>
                      <a:pt x="1582" y="21154"/>
                    </a:cubicBezTo>
                    <a:cubicBezTo>
                      <a:pt x="2438" y="23153"/>
                      <a:pt x="2438" y="23248"/>
                      <a:pt x="1677" y="21344"/>
                    </a:cubicBezTo>
                    <a:cubicBezTo>
                      <a:pt x="1677" y="21821"/>
                      <a:pt x="1867" y="22296"/>
                      <a:pt x="1963" y="22772"/>
                    </a:cubicBezTo>
                    <a:cubicBezTo>
                      <a:pt x="2343" y="24771"/>
                      <a:pt x="2819" y="26770"/>
                      <a:pt x="3200" y="28769"/>
                    </a:cubicBezTo>
                    <a:cubicBezTo>
                      <a:pt x="3962" y="32672"/>
                      <a:pt x="4628" y="36480"/>
                      <a:pt x="5199" y="40382"/>
                    </a:cubicBezTo>
                    <a:cubicBezTo>
                      <a:pt x="6342" y="48378"/>
                      <a:pt x="7484" y="56279"/>
                      <a:pt x="8721" y="64275"/>
                    </a:cubicBezTo>
                    <a:cubicBezTo>
                      <a:pt x="9293" y="68273"/>
                      <a:pt x="14052" y="70558"/>
                      <a:pt x="17670" y="70082"/>
                    </a:cubicBezTo>
                    <a:cubicBezTo>
                      <a:pt x="21668" y="69510"/>
                      <a:pt x="24714" y="66179"/>
                      <a:pt x="24714" y="62086"/>
                    </a:cubicBezTo>
                    <a:lnTo>
                      <a:pt x="24714" y="620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3854919" y="5216004"/>
                <a:ext cx="54622" cy="77257"/>
              </a:xfrm>
              <a:custGeom>
                <a:avLst/>
                <a:gdLst/>
                <a:ahLst/>
                <a:cxnLst/>
                <a:rect l="l" t="t" r="r" b="b"/>
                <a:pathLst>
                  <a:path w="54622" h="77257" extrusionOk="0">
                    <a:moveTo>
                      <a:pt x="53279" y="60248"/>
                    </a:moveTo>
                    <a:cubicBezTo>
                      <a:pt x="48805" y="51395"/>
                      <a:pt x="44236" y="42543"/>
                      <a:pt x="39762" y="33785"/>
                    </a:cubicBezTo>
                    <a:cubicBezTo>
                      <a:pt x="37572" y="29501"/>
                      <a:pt x="35383" y="25218"/>
                      <a:pt x="33383" y="20934"/>
                    </a:cubicBezTo>
                    <a:cubicBezTo>
                      <a:pt x="31194" y="16270"/>
                      <a:pt x="29195" y="11511"/>
                      <a:pt x="26434" y="7132"/>
                    </a:cubicBezTo>
                    <a:cubicBezTo>
                      <a:pt x="22531" y="754"/>
                      <a:pt x="13487" y="-2292"/>
                      <a:pt x="6919" y="1992"/>
                    </a:cubicBezTo>
                    <a:cubicBezTo>
                      <a:pt x="350" y="6275"/>
                      <a:pt x="-1934" y="14461"/>
                      <a:pt x="1778" y="21505"/>
                    </a:cubicBezTo>
                    <a:cubicBezTo>
                      <a:pt x="4158" y="26075"/>
                      <a:pt x="7204" y="30168"/>
                      <a:pt x="10060" y="34451"/>
                    </a:cubicBezTo>
                    <a:cubicBezTo>
                      <a:pt x="12726" y="38449"/>
                      <a:pt x="15296" y="42447"/>
                      <a:pt x="17866" y="46540"/>
                    </a:cubicBezTo>
                    <a:cubicBezTo>
                      <a:pt x="23197" y="54917"/>
                      <a:pt x="28433" y="63294"/>
                      <a:pt x="33764" y="71671"/>
                    </a:cubicBezTo>
                    <a:cubicBezTo>
                      <a:pt x="36906" y="76620"/>
                      <a:pt x="43950" y="79095"/>
                      <a:pt x="49186" y="75668"/>
                    </a:cubicBezTo>
                    <a:cubicBezTo>
                      <a:pt x="54422" y="72242"/>
                      <a:pt x="56135" y="65864"/>
                      <a:pt x="53184" y="60248"/>
                    </a:cubicBezTo>
                    <a:lnTo>
                      <a:pt x="53184" y="602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3914239" y="5180949"/>
                <a:ext cx="63350" cy="51478"/>
              </a:xfrm>
              <a:custGeom>
                <a:avLst/>
                <a:gdLst/>
                <a:ahLst/>
                <a:cxnLst/>
                <a:rect l="l" t="t" r="r" b="b"/>
                <a:pathLst>
                  <a:path w="63350" h="51478" extrusionOk="0">
                    <a:moveTo>
                      <a:pt x="61264" y="38855"/>
                    </a:moveTo>
                    <a:cubicBezTo>
                      <a:pt x="54791" y="33525"/>
                      <a:pt x="48222" y="28194"/>
                      <a:pt x="41749" y="22864"/>
                    </a:cubicBezTo>
                    <a:cubicBezTo>
                      <a:pt x="38512" y="20198"/>
                      <a:pt x="35275" y="17533"/>
                      <a:pt x="32134" y="14677"/>
                    </a:cubicBezTo>
                    <a:cubicBezTo>
                      <a:pt x="30706" y="13345"/>
                      <a:pt x="29278" y="12012"/>
                      <a:pt x="27850" y="10679"/>
                    </a:cubicBezTo>
                    <a:cubicBezTo>
                      <a:pt x="27564" y="10394"/>
                      <a:pt x="25375" y="8680"/>
                      <a:pt x="25375" y="8394"/>
                    </a:cubicBezTo>
                    <a:cubicBezTo>
                      <a:pt x="26232" y="9632"/>
                      <a:pt x="26327" y="9822"/>
                      <a:pt x="25756" y="8775"/>
                    </a:cubicBezTo>
                    <a:cubicBezTo>
                      <a:pt x="25470" y="8299"/>
                      <a:pt x="25184" y="7919"/>
                      <a:pt x="24994" y="7443"/>
                    </a:cubicBezTo>
                    <a:lnTo>
                      <a:pt x="26708" y="13820"/>
                    </a:lnTo>
                    <a:lnTo>
                      <a:pt x="26708" y="13345"/>
                    </a:lnTo>
                    <a:cubicBezTo>
                      <a:pt x="27088" y="8014"/>
                      <a:pt x="23185" y="3064"/>
                      <a:pt x="18521" y="1065"/>
                    </a:cubicBezTo>
                    <a:cubicBezTo>
                      <a:pt x="12904" y="-1315"/>
                      <a:pt x="6526" y="399"/>
                      <a:pt x="2813" y="5158"/>
                    </a:cubicBezTo>
                    <a:cubicBezTo>
                      <a:pt x="-423" y="9346"/>
                      <a:pt x="-995" y="15343"/>
                      <a:pt x="1766" y="20008"/>
                    </a:cubicBezTo>
                    <a:cubicBezTo>
                      <a:pt x="2909" y="21912"/>
                      <a:pt x="4717" y="23625"/>
                      <a:pt x="6526" y="24767"/>
                    </a:cubicBezTo>
                    <a:cubicBezTo>
                      <a:pt x="9096" y="26385"/>
                      <a:pt x="13951" y="27242"/>
                      <a:pt x="16807" y="26100"/>
                    </a:cubicBezTo>
                    <a:lnTo>
                      <a:pt x="17283" y="25909"/>
                    </a:lnTo>
                    <a:lnTo>
                      <a:pt x="13951" y="26385"/>
                    </a:lnTo>
                    <a:lnTo>
                      <a:pt x="14618" y="26385"/>
                    </a:lnTo>
                    <a:cubicBezTo>
                      <a:pt x="13571" y="26385"/>
                      <a:pt x="12428" y="26195"/>
                      <a:pt x="11381" y="26005"/>
                    </a:cubicBezTo>
                    <a:cubicBezTo>
                      <a:pt x="11857" y="26100"/>
                      <a:pt x="12428" y="26290"/>
                      <a:pt x="12904" y="26385"/>
                    </a:cubicBezTo>
                    <a:cubicBezTo>
                      <a:pt x="11476" y="25719"/>
                      <a:pt x="11381" y="25624"/>
                      <a:pt x="12428" y="26290"/>
                    </a:cubicBezTo>
                    <a:cubicBezTo>
                      <a:pt x="13380" y="26861"/>
                      <a:pt x="14427" y="27337"/>
                      <a:pt x="15379" y="27909"/>
                    </a:cubicBezTo>
                    <a:cubicBezTo>
                      <a:pt x="17093" y="28860"/>
                      <a:pt x="18806" y="29812"/>
                      <a:pt x="20615" y="30764"/>
                    </a:cubicBezTo>
                    <a:cubicBezTo>
                      <a:pt x="24233" y="32763"/>
                      <a:pt x="27660" y="34952"/>
                      <a:pt x="31087" y="37142"/>
                    </a:cubicBezTo>
                    <a:cubicBezTo>
                      <a:pt x="38131" y="41616"/>
                      <a:pt x="45176" y="45995"/>
                      <a:pt x="52220" y="50468"/>
                    </a:cubicBezTo>
                    <a:cubicBezTo>
                      <a:pt x="55362" y="52467"/>
                      <a:pt x="59550" y="51325"/>
                      <a:pt x="61740" y="48565"/>
                    </a:cubicBezTo>
                    <a:cubicBezTo>
                      <a:pt x="63929" y="45804"/>
                      <a:pt x="64025" y="41235"/>
                      <a:pt x="61169" y="38855"/>
                    </a:cubicBezTo>
                    <a:lnTo>
                      <a:pt x="61169" y="388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3943126" y="5129548"/>
                <a:ext cx="84448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84448" h="25741" extrusionOk="0">
                    <a:moveTo>
                      <a:pt x="75405" y="3252"/>
                    </a:moveTo>
                    <a:cubicBezTo>
                      <a:pt x="54557" y="2110"/>
                      <a:pt x="33709" y="1063"/>
                      <a:pt x="12861" y="16"/>
                    </a:cubicBezTo>
                    <a:cubicBezTo>
                      <a:pt x="6102" y="-365"/>
                      <a:pt x="-276" y="6108"/>
                      <a:pt x="9" y="12867"/>
                    </a:cubicBezTo>
                    <a:cubicBezTo>
                      <a:pt x="295" y="19625"/>
                      <a:pt x="5626" y="26193"/>
                      <a:pt x="12861" y="25717"/>
                    </a:cubicBezTo>
                    <a:cubicBezTo>
                      <a:pt x="33709" y="24290"/>
                      <a:pt x="54557" y="22861"/>
                      <a:pt x="75405" y="21434"/>
                    </a:cubicBezTo>
                    <a:cubicBezTo>
                      <a:pt x="80260" y="21053"/>
                      <a:pt x="84448" y="17531"/>
                      <a:pt x="84448" y="12391"/>
                    </a:cubicBezTo>
                    <a:cubicBezTo>
                      <a:pt x="84448" y="7251"/>
                      <a:pt x="80260" y="3633"/>
                      <a:pt x="75405" y="3348"/>
                    </a:cubicBezTo>
                    <a:lnTo>
                      <a:pt x="75405" y="33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3906149" y="4976928"/>
                <a:ext cx="72968" cy="44559"/>
              </a:xfrm>
              <a:custGeom>
                <a:avLst/>
                <a:gdLst/>
                <a:ahLst/>
                <a:cxnLst/>
                <a:rect l="l" t="t" r="r" b="b"/>
                <a:pathLst>
                  <a:path w="72968" h="44559" extrusionOk="0">
                    <a:moveTo>
                      <a:pt x="62880" y="142"/>
                    </a:moveTo>
                    <a:cubicBezTo>
                      <a:pt x="53170" y="1094"/>
                      <a:pt x="43555" y="2998"/>
                      <a:pt x="34416" y="6329"/>
                    </a:cubicBezTo>
                    <a:cubicBezTo>
                      <a:pt x="29561" y="8138"/>
                      <a:pt x="24801" y="10137"/>
                      <a:pt x="20232" y="12517"/>
                    </a:cubicBezTo>
                    <a:cubicBezTo>
                      <a:pt x="18233" y="13564"/>
                      <a:pt x="16329" y="14706"/>
                      <a:pt x="14235" y="15658"/>
                    </a:cubicBezTo>
                    <a:cubicBezTo>
                      <a:pt x="13187" y="16134"/>
                      <a:pt x="12140" y="16515"/>
                      <a:pt x="11188" y="17086"/>
                    </a:cubicBezTo>
                    <a:cubicBezTo>
                      <a:pt x="9760" y="17847"/>
                      <a:pt x="13473" y="16419"/>
                      <a:pt x="12045" y="16705"/>
                    </a:cubicBezTo>
                    <a:cubicBezTo>
                      <a:pt x="11474" y="16800"/>
                      <a:pt x="10808" y="17086"/>
                      <a:pt x="10141" y="17276"/>
                    </a:cubicBezTo>
                    <a:cubicBezTo>
                      <a:pt x="812" y="20227"/>
                      <a:pt x="-3186" y="31269"/>
                      <a:pt x="2906" y="39170"/>
                    </a:cubicBezTo>
                    <a:cubicBezTo>
                      <a:pt x="8999" y="47071"/>
                      <a:pt x="20708" y="46024"/>
                      <a:pt x="25944" y="37742"/>
                    </a:cubicBezTo>
                    <a:cubicBezTo>
                      <a:pt x="26229" y="37266"/>
                      <a:pt x="26515" y="36885"/>
                      <a:pt x="26801" y="36409"/>
                    </a:cubicBezTo>
                    <a:cubicBezTo>
                      <a:pt x="27562" y="35267"/>
                      <a:pt x="27372" y="35553"/>
                      <a:pt x="26229" y="37171"/>
                    </a:cubicBezTo>
                    <a:cubicBezTo>
                      <a:pt x="26229" y="37171"/>
                      <a:pt x="28419" y="35077"/>
                      <a:pt x="28609" y="34886"/>
                    </a:cubicBezTo>
                    <a:cubicBezTo>
                      <a:pt x="28990" y="34505"/>
                      <a:pt x="29466" y="34125"/>
                      <a:pt x="29847" y="33744"/>
                    </a:cubicBezTo>
                    <a:cubicBezTo>
                      <a:pt x="28514" y="34791"/>
                      <a:pt x="28419" y="34886"/>
                      <a:pt x="29466" y="34125"/>
                    </a:cubicBezTo>
                    <a:cubicBezTo>
                      <a:pt x="30228" y="33744"/>
                      <a:pt x="30894" y="33173"/>
                      <a:pt x="31560" y="32792"/>
                    </a:cubicBezTo>
                    <a:cubicBezTo>
                      <a:pt x="35273" y="30508"/>
                      <a:pt x="39081" y="28413"/>
                      <a:pt x="42984" y="26605"/>
                    </a:cubicBezTo>
                    <a:cubicBezTo>
                      <a:pt x="43555" y="26319"/>
                      <a:pt x="46411" y="24986"/>
                      <a:pt x="43841" y="26224"/>
                    </a:cubicBezTo>
                    <a:cubicBezTo>
                      <a:pt x="44888" y="25748"/>
                      <a:pt x="45935" y="25367"/>
                      <a:pt x="46982" y="24986"/>
                    </a:cubicBezTo>
                    <a:cubicBezTo>
                      <a:pt x="48981" y="24225"/>
                      <a:pt x="50980" y="23559"/>
                      <a:pt x="52979" y="22988"/>
                    </a:cubicBezTo>
                    <a:cubicBezTo>
                      <a:pt x="57168" y="21750"/>
                      <a:pt x="61357" y="20703"/>
                      <a:pt x="65641" y="19941"/>
                    </a:cubicBezTo>
                    <a:cubicBezTo>
                      <a:pt x="70591" y="19085"/>
                      <a:pt x="73542" y="13373"/>
                      <a:pt x="72876" y="8804"/>
                    </a:cubicBezTo>
                    <a:cubicBezTo>
                      <a:pt x="72209" y="4235"/>
                      <a:pt x="67925" y="-524"/>
                      <a:pt x="62880" y="47"/>
                    </a:cubicBezTo>
                    <a:lnTo>
                      <a:pt x="62880" y="4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3850874" y="4903921"/>
                <a:ext cx="74968" cy="50991"/>
              </a:xfrm>
              <a:custGeom>
                <a:avLst/>
                <a:gdLst/>
                <a:ahLst/>
                <a:cxnLst/>
                <a:rect l="l" t="t" r="r" b="b"/>
                <a:pathLst>
                  <a:path w="74968" h="50991" extrusionOk="0">
                    <a:moveTo>
                      <a:pt x="59895" y="1377"/>
                    </a:moveTo>
                    <a:cubicBezTo>
                      <a:pt x="52089" y="7088"/>
                      <a:pt x="43807" y="12038"/>
                      <a:pt x="35049" y="16131"/>
                    </a:cubicBezTo>
                    <a:cubicBezTo>
                      <a:pt x="34002" y="16607"/>
                      <a:pt x="32860" y="17178"/>
                      <a:pt x="31812" y="17654"/>
                    </a:cubicBezTo>
                    <a:cubicBezTo>
                      <a:pt x="31241" y="17940"/>
                      <a:pt x="30670" y="18130"/>
                      <a:pt x="30194" y="18416"/>
                    </a:cubicBezTo>
                    <a:cubicBezTo>
                      <a:pt x="28671" y="19082"/>
                      <a:pt x="32098" y="17654"/>
                      <a:pt x="30575" y="18225"/>
                    </a:cubicBezTo>
                    <a:cubicBezTo>
                      <a:pt x="28385" y="19082"/>
                      <a:pt x="26196" y="19939"/>
                      <a:pt x="23911" y="20795"/>
                    </a:cubicBezTo>
                    <a:cubicBezTo>
                      <a:pt x="19246" y="22509"/>
                      <a:pt x="14582" y="23746"/>
                      <a:pt x="9727" y="24603"/>
                    </a:cubicBezTo>
                    <a:cubicBezTo>
                      <a:pt x="1730" y="26031"/>
                      <a:pt x="-1887" y="36026"/>
                      <a:pt x="969" y="42784"/>
                    </a:cubicBezTo>
                    <a:cubicBezTo>
                      <a:pt x="2397" y="46116"/>
                      <a:pt x="4777" y="48496"/>
                      <a:pt x="8108" y="49923"/>
                    </a:cubicBezTo>
                    <a:cubicBezTo>
                      <a:pt x="12392" y="51732"/>
                      <a:pt x="16010" y="51066"/>
                      <a:pt x="20103" y="49257"/>
                    </a:cubicBezTo>
                    <a:cubicBezTo>
                      <a:pt x="21150" y="48781"/>
                      <a:pt x="22198" y="48305"/>
                      <a:pt x="23245" y="47829"/>
                    </a:cubicBezTo>
                    <a:cubicBezTo>
                      <a:pt x="23816" y="47544"/>
                      <a:pt x="24292" y="47353"/>
                      <a:pt x="24863" y="47068"/>
                    </a:cubicBezTo>
                    <a:cubicBezTo>
                      <a:pt x="25910" y="46592"/>
                      <a:pt x="25910" y="46592"/>
                      <a:pt x="24863" y="46973"/>
                    </a:cubicBezTo>
                    <a:cubicBezTo>
                      <a:pt x="23625" y="47448"/>
                      <a:pt x="23911" y="47353"/>
                      <a:pt x="25720" y="46592"/>
                    </a:cubicBezTo>
                    <a:cubicBezTo>
                      <a:pt x="28290" y="45545"/>
                      <a:pt x="30765" y="44402"/>
                      <a:pt x="33335" y="43260"/>
                    </a:cubicBezTo>
                    <a:cubicBezTo>
                      <a:pt x="37905" y="41071"/>
                      <a:pt x="42284" y="38691"/>
                      <a:pt x="46663" y="36121"/>
                    </a:cubicBezTo>
                    <a:cubicBezTo>
                      <a:pt x="55707" y="30695"/>
                      <a:pt x="64179" y="24222"/>
                      <a:pt x="72080" y="17178"/>
                    </a:cubicBezTo>
                    <a:cubicBezTo>
                      <a:pt x="75793" y="13846"/>
                      <a:pt x="75793" y="7754"/>
                      <a:pt x="72842" y="4042"/>
                    </a:cubicBezTo>
                    <a:cubicBezTo>
                      <a:pt x="69891" y="330"/>
                      <a:pt x="63989" y="-1479"/>
                      <a:pt x="59895" y="1472"/>
                    </a:cubicBezTo>
                    <a:lnTo>
                      <a:pt x="59895" y="147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3796962" y="4816485"/>
                <a:ext cx="67114" cy="65112"/>
              </a:xfrm>
              <a:custGeom>
                <a:avLst/>
                <a:gdLst/>
                <a:ahLst/>
                <a:cxnLst/>
                <a:rect l="l" t="t" r="r" b="b"/>
                <a:pathLst>
                  <a:path w="67114" h="65112" extrusionOk="0">
                    <a:moveTo>
                      <a:pt x="44314" y="3713"/>
                    </a:moveTo>
                    <a:cubicBezTo>
                      <a:pt x="30891" y="16088"/>
                      <a:pt x="17564" y="28462"/>
                      <a:pt x="4141" y="40932"/>
                    </a:cubicBezTo>
                    <a:cubicBezTo>
                      <a:pt x="-1380" y="45977"/>
                      <a:pt x="-1380" y="56067"/>
                      <a:pt x="4141" y="61112"/>
                    </a:cubicBezTo>
                    <a:cubicBezTo>
                      <a:pt x="9662" y="66157"/>
                      <a:pt x="18611" y="66728"/>
                      <a:pt x="24323" y="61112"/>
                    </a:cubicBezTo>
                    <a:cubicBezTo>
                      <a:pt x="37269" y="48261"/>
                      <a:pt x="50311" y="35506"/>
                      <a:pt x="63258" y="22656"/>
                    </a:cubicBezTo>
                    <a:cubicBezTo>
                      <a:pt x="68208" y="17706"/>
                      <a:pt x="68589" y="8567"/>
                      <a:pt x="63258" y="3713"/>
                    </a:cubicBezTo>
                    <a:cubicBezTo>
                      <a:pt x="57927" y="-1142"/>
                      <a:pt x="49835" y="-1332"/>
                      <a:pt x="44314" y="3713"/>
                    </a:cubicBezTo>
                    <a:lnTo>
                      <a:pt x="44314" y="37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3755777" y="4766929"/>
                <a:ext cx="59155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59155" h="48033" extrusionOk="0">
                    <a:moveTo>
                      <a:pt x="47896" y="1010"/>
                    </a:moveTo>
                    <a:cubicBezTo>
                      <a:pt x="41613" y="4722"/>
                      <a:pt x="35235" y="8339"/>
                      <a:pt x="28952" y="12147"/>
                    </a:cubicBezTo>
                    <a:cubicBezTo>
                      <a:pt x="25905" y="13955"/>
                      <a:pt x="22954" y="15764"/>
                      <a:pt x="19908" y="17668"/>
                    </a:cubicBezTo>
                    <a:cubicBezTo>
                      <a:pt x="18385" y="18620"/>
                      <a:pt x="16862" y="19476"/>
                      <a:pt x="15339" y="20428"/>
                    </a:cubicBezTo>
                    <a:cubicBezTo>
                      <a:pt x="14863" y="20714"/>
                      <a:pt x="14482" y="20904"/>
                      <a:pt x="14006" y="21190"/>
                    </a:cubicBezTo>
                    <a:cubicBezTo>
                      <a:pt x="15529" y="20619"/>
                      <a:pt x="15719" y="20523"/>
                      <a:pt x="14577" y="20999"/>
                    </a:cubicBezTo>
                    <a:cubicBezTo>
                      <a:pt x="13720" y="21380"/>
                      <a:pt x="12768" y="21666"/>
                      <a:pt x="11912" y="22046"/>
                    </a:cubicBezTo>
                    <a:lnTo>
                      <a:pt x="15053" y="21666"/>
                    </a:lnTo>
                    <a:cubicBezTo>
                      <a:pt x="14387" y="21666"/>
                      <a:pt x="13816" y="21666"/>
                      <a:pt x="13149" y="21761"/>
                    </a:cubicBezTo>
                    <a:cubicBezTo>
                      <a:pt x="8389" y="22046"/>
                      <a:pt x="4296" y="24045"/>
                      <a:pt x="1821" y="28234"/>
                    </a:cubicBezTo>
                    <a:cubicBezTo>
                      <a:pt x="-654" y="32422"/>
                      <a:pt x="-559" y="37467"/>
                      <a:pt x="1821" y="41561"/>
                    </a:cubicBezTo>
                    <a:cubicBezTo>
                      <a:pt x="4201" y="45654"/>
                      <a:pt x="8580" y="48033"/>
                      <a:pt x="13149" y="48033"/>
                    </a:cubicBezTo>
                    <a:cubicBezTo>
                      <a:pt x="17338" y="48033"/>
                      <a:pt x="22764" y="45654"/>
                      <a:pt x="24478" y="41561"/>
                    </a:cubicBezTo>
                    <a:cubicBezTo>
                      <a:pt x="24763" y="40894"/>
                      <a:pt x="25049" y="40323"/>
                      <a:pt x="25334" y="39657"/>
                    </a:cubicBezTo>
                    <a:lnTo>
                      <a:pt x="23430" y="42036"/>
                    </a:lnTo>
                    <a:cubicBezTo>
                      <a:pt x="28095" y="36325"/>
                      <a:pt x="34378" y="32042"/>
                      <a:pt x="39995" y="27377"/>
                    </a:cubicBezTo>
                    <a:cubicBezTo>
                      <a:pt x="45611" y="22713"/>
                      <a:pt x="51323" y="17953"/>
                      <a:pt x="56939" y="13099"/>
                    </a:cubicBezTo>
                    <a:cubicBezTo>
                      <a:pt x="59891" y="10624"/>
                      <a:pt x="59700" y="5769"/>
                      <a:pt x="57511" y="3008"/>
                    </a:cubicBezTo>
                    <a:cubicBezTo>
                      <a:pt x="55226" y="-38"/>
                      <a:pt x="50942" y="-894"/>
                      <a:pt x="47610" y="1010"/>
                    </a:cubicBezTo>
                    <a:lnTo>
                      <a:pt x="47610" y="10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708734" y="4696774"/>
                <a:ext cx="58244" cy="47814"/>
              </a:xfrm>
              <a:custGeom>
                <a:avLst/>
                <a:gdLst/>
                <a:ahLst/>
                <a:cxnLst/>
                <a:rect l="l" t="t" r="r" b="b"/>
                <a:pathLst>
                  <a:path w="58244" h="47814" extrusionOk="0">
                    <a:moveTo>
                      <a:pt x="47056" y="1105"/>
                    </a:moveTo>
                    <a:cubicBezTo>
                      <a:pt x="40392" y="5198"/>
                      <a:pt x="33728" y="9291"/>
                      <a:pt x="27065" y="13385"/>
                    </a:cubicBezTo>
                    <a:cubicBezTo>
                      <a:pt x="23828" y="15383"/>
                      <a:pt x="20591" y="17383"/>
                      <a:pt x="17355" y="19286"/>
                    </a:cubicBezTo>
                    <a:cubicBezTo>
                      <a:pt x="13928" y="21380"/>
                      <a:pt x="10024" y="22808"/>
                      <a:pt x="6312" y="24427"/>
                    </a:cubicBezTo>
                    <a:cubicBezTo>
                      <a:pt x="3361" y="25759"/>
                      <a:pt x="1457" y="28996"/>
                      <a:pt x="505" y="31947"/>
                    </a:cubicBezTo>
                    <a:cubicBezTo>
                      <a:pt x="-733" y="35754"/>
                      <a:pt x="410" y="39847"/>
                      <a:pt x="2790" y="42893"/>
                    </a:cubicBezTo>
                    <a:cubicBezTo>
                      <a:pt x="7169" y="48510"/>
                      <a:pt x="16498" y="49842"/>
                      <a:pt x="21638" y="44131"/>
                    </a:cubicBezTo>
                    <a:cubicBezTo>
                      <a:pt x="24304" y="41180"/>
                      <a:pt x="26779" y="37944"/>
                      <a:pt x="29825" y="35278"/>
                    </a:cubicBezTo>
                    <a:cubicBezTo>
                      <a:pt x="32681" y="32803"/>
                      <a:pt x="35537" y="30424"/>
                      <a:pt x="38393" y="27949"/>
                    </a:cubicBezTo>
                    <a:cubicBezTo>
                      <a:pt x="44295" y="22903"/>
                      <a:pt x="50197" y="17858"/>
                      <a:pt x="56099" y="12718"/>
                    </a:cubicBezTo>
                    <a:cubicBezTo>
                      <a:pt x="58955" y="10338"/>
                      <a:pt x="58765" y="5674"/>
                      <a:pt x="56671" y="2914"/>
                    </a:cubicBezTo>
                    <a:cubicBezTo>
                      <a:pt x="54576" y="153"/>
                      <a:pt x="50197" y="-989"/>
                      <a:pt x="47056" y="1010"/>
                    </a:cubicBezTo>
                    <a:lnTo>
                      <a:pt x="47056" y="10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641652" y="4625475"/>
                <a:ext cx="72863" cy="50894"/>
              </a:xfrm>
              <a:custGeom>
                <a:avLst/>
                <a:gdLst/>
                <a:ahLst/>
                <a:cxnLst/>
                <a:rect l="l" t="t" r="r" b="b"/>
                <a:pathLst>
                  <a:path w="72863" h="50894" extrusionOk="0">
                    <a:moveTo>
                      <a:pt x="55878" y="1297"/>
                    </a:moveTo>
                    <a:cubicBezTo>
                      <a:pt x="47881" y="5200"/>
                      <a:pt x="39980" y="9103"/>
                      <a:pt x="31983" y="13006"/>
                    </a:cubicBezTo>
                    <a:cubicBezTo>
                      <a:pt x="27985" y="15005"/>
                      <a:pt x="23987" y="16909"/>
                      <a:pt x="20084" y="18908"/>
                    </a:cubicBezTo>
                    <a:cubicBezTo>
                      <a:pt x="18085" y="19860"/>
                      <a:pt x="16086" y="20811"/>
                      <a:pt x="14086" y="21858"/>
                    </a:cubicBezTo>
                    <a:cubicBezTo>
                      <a:pt x="11707" y="23191"/>
                      <a:pt x="16562" y="21097"/>
                      <a:pt x="13801" y="22049"/>
                    </a:cubicBezTo>
                    <a:cubicBezTo>
                      <a:pt x="12658" y="22430"/>
                      <a:pt x="11516" y="22906"/>
                      <a:pt x="10279" y="23287"/>
                    </a:cubicBezTo>
                    <a:cubicBezTo>
                      <a:pt x="2377" y="26142"/>
                      <a:pt x="-2287" y="34043"/>
                      <a:pt x="1140" y="42229"/>
                    </a:cubicBezTo>
                    <a:cubicBezTo>
                      <a:pt x="2663" y="45751"/>
                      <a:pt x="5043" y="48131"/>
                      <a:pt x="8565" y="49654"/>
                    </a:cubicBezTo>
                    <a:cubicBezTo>
                      <a:pt x="12373" y="51272"/>
                      <a:pt x="17609" y="51558"/>
                      <a:pt x="21036" y="48988"/>
                    </a:cubicBezTo>
                    <a:cubicBezTo>
                      <a:pt x="28271" y="43657"/>
                      <a:pt x="36267" y="39373"/>
                      <a:pt x="43978" y="34804"/>
                    </a:cubicBezTo>
                    <a:cubicBezTo>
                      <a:pt x="51689" y="30235"/>
                      <a:pt x="59495" y="25666"/>
                      <a:pt x="67206" y="21097"/>
                    </a:cubicBezTo>
                    <a:cubicBezTo>
                      <a:pt x="72347" y="18051"/>
                      <a:pt x="74631" y="10721"/>
                      <a:pt x="71299" y="5486"/>
                    </a:cubicBezTo>
                    <a:cubicBezTo>
                      <a:pt x="67777" y="-35"/>
                      <a:pt x="61494" y="-1368"/>
                      <a:pt x="55687" y="1393"/>
                    </a:cubicBezTo>
                    <a:lnTo>
                      <a:pt x="55687" y="139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3610996" y="4534886"/>
                <a:ext cx="60985" cy="63032"/>
              </a:xfrm>
              <a:custGeom>
                <a:avLst/>
                <a:gdLst/>
                <a:ahLst/>
                <a:cxnLst/>
                <a:rect l="l" t="t" r="r" b="b"/>
                <a:pathLst>
                  <a:path w="60985" h="63032" extrusionOk="0">
                    <a:moveTo>
                      <a:pt x="39792" y="3645"/>
                    </a:moveTo>
                    <a:cubicBezTo>
                      <a:pt x="29035" y="16781"/>
                      <a:pt x="17231" y="29441"/>
                      <a:pt x="3998" y="39912"/>
                    </a:cubicBezTo>
                    <a:cubicBezTo>
                      <a:pt x="1428" y="41911"/>
                      <a:pt x="0" y="46480"/>
                      <a:pt x="0" y="49526"/>
                    </a:cubicBezTo>
                    <a:cubicBezTo>
                      <a:pt x="0" y="52858"/>
                      <a:pt x="1523" y="56856"/>
                      <a:pt x="3998" y="59141"/>
                    </a:cubicBezTo>
                    <a:cubicBezTo>
                      <a:pt x="9424" y="64186"/>
                      <a:pt x="17802" y="64471"/>
                      <a:pt x="23228" y="59141"/>
                    </a:cubicBezTo>
                    <a:cubicBezTo>
                      <a:pt x="29320" y="53048"/>
                      <a:pt x="35508" y="47051"/>
                      <a:pt x="41315" y="40578"/>
                    </a:cubicBezTo>
                    <a:cubicBezTo>
                      <a:pt x="47693" y="33535"/>
                      <a:pt x="53596" y="26110"/>
                      <a:pt x="59307" y="18590"/>
                    </a:cubicBezTo>
                    <a:cubicBezTo>
                      <a:pt x="61021" y="16305"/>
                      <a:pt x="61402" y="11736"/>
                      <a:pt x="60545" y="9071"/>
                    </a:cubicBezTo>
                    <a:cubicBezTo>
                      <a:pt x="59688" y="6405"/>
                      <a:pt x="58260" y="4311"/>
                      <a:pt x="56071" y="2598"/>
                    </a:cubicBezTo>
                    <a:cubicBezTo>
                      <a:pt x="51596" y="-829"/>
                      <a:pt x="43695" y="-1210"/>
                      <a:pt x="39792" y="3550"/>
                    </a:cubicBezTo>
                    <a:lnTo>
                      <a:pt x="39792" y="35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3561494" y="4451952"/>
                <a:ext cx="59216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59216" h="70337" extrusionOk="0">
                    <a:moveTo>
                      <a:pt x="44076" y="3859"/>
                    </a:moveTo>
                    <a:cubicBezTo>
                      <a:pt x="41506" y="8333"/>
                      <a:pt x="38745" y="12616"/>
                      <a:pt x="35699" y="16805"/>
                    </a:cubicBezTo>
                    <a:cubicBezTo>
                      <a:pt x="34937" y="17852"/>
                      <a:pt x="34175" y="18804"/>
                      <a:pt x="33414" y="19851"/>
                    </a:cubicBezTo>
                    <a:cubicBezTo>
                      <a:pt x="32367" y="21279"/>
                      <a:pt x="33795" y="19375"/>
                      <a:pt x="33128" y="20232"/>
                    </a:cubicBezTo>
                    <a:cubicBezTo>
                      <a:pt x="32748" y="20612"/>
                      <a:pt x="32462" y="21088"/>
                      <a:pt x="32081" y="21564"/>
                    </a:cubicBezTo>
                    <a:cubicBezTo>
                      <a:pt x="30463" y="23563"/>
                      <a:pt x="28749" y="25562"/>
                      <a:pt x="27036" y="27561"/>
                    </a:cubicBezTo>
                    <a:cubicBezTo>
                      <a:pt x="23704" y="31274"/>
                      <a:pt x="20277" y="34986"/>
                      <a:pt x="16469" y="38127"/>
                    </a:cubicBezTo>
                    <a:cubicBezTo>
                      <a:pt x="15898" y="38603"/>
                      <a:pt x="15422" y="38984"/>
                      <a:pt x="14851" y="39460"/>
                    </a:cubicBezTo>
                    <a:cubicBezTo>
                      <a:pt x="14279" y="39936"/>
                      <a:pt x="12566" y="40983"/>
                      <a:pt x="15041" y="39460"/>
                    </a:cubicBezTo>
                    <a:cubicBezTo>
                      <a:pt x="13994" y="40126"/>
                      <a:pt x="13042" y="40983"/>
                      <a:pt x="12090" y="41649"/>
                    </a:cubicBezTo>
                    <a:cubicBezTo>
                      <a:pt x="9329" y="43648"/>
                      <a:pt x="6569" y="45838"/>
                      <a:pt x="3903" y="47932"/>
                    </a:cubicBezTo>
                    <a:cubicBezTo>
                      <a:pt x="1428" y="49931"/>
                      <a:pt x="0" y="54214"/>
                      <a:pt x="0" y="57260"/>
                    </a:cubicBezTo>
                    <a:cubicBezTo>
                      <a:pt x="0" y="60497"/>
                      <a:pt x="1428" y="64304"/>
                      <a:pt x="3903" y="66589"/>
                    </a:cubicBezTo>
                    <a:cubicBezTo>
                      <a:pt x="9329" y="71634"/>
                      <a:pt x="17040" y="71539"/>
                      <a:pt x="22562" y="66589"/>
                    </a:cubicBezTo>
                    <a:cubicBezTo>
                      <a:pt x="26941" y="62591"/>
                      <a:pt x="30653" y="57641"/>
                      <a:pt x="34175" y="52787"/>
                    </a:cubicBezTo>
                    <a:cubicBezTo>
                      <a:pt x="35794" y="50597"/>
                      <a:pt x="33128" y="54024"/>
                      <a:pt x="34175" y="52787"/>
                    </a:cubicBezTo>
                    <a:cubicBezTo>
                      <a:pt x="34651" y="52215"/>
                      <a:pt x="35032" y="51644"/>
                      <a:pt x="35508" y="51168"/>
                    </a:cubicBezTo>
                    <a:cubicBezTo>
                      <a:pt x="36746" y="49550"/>
                      <a:pt x="37983" y="47932"/>
                      <a:pt x="39221" y="46313"/>
                    </a:cubicBezTo>
                    <a:cubicBezTo>
                      <a:pt x="40744" y="44219"/>
                      <a:pt x="42267" y="42030"/>
                      <a:pt x="43695" y="39841"/>
                    </a:cubicBezTo>
                    <a:cubicBezTo>
                      <a:pt x="49788" y="30512"/>
                      <a:pt x="54738" y="20517"/>
                      <a:pt x="58831" y="10141"/>
                    </a:cubicBezTo>
                    <a:cubicBezTo>
                      <a:pt x="60259" y="6429"/>
                      <a:pt x="57499" y="2050"/>
                      <a:pt x="54167" y="622"/>
                    </a:cubicBezTo>
                    <a:cubicBezTo>
                      <a:pt x="50549" y="-901"/>
                      <a:pt x="46170" y="432"/>
                      <a:pt x="44171" y="3954"/>
                    </a:cubicBezTo>
                    <a:lnTo>
                      <a:pt x="44171" y="39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3517183" y="4422883"/>
                <a:ext cx="46694" cy="65611"/>
              </a:xfrm>
              <a:custGeom>
                <a:avLst/>
                <a:gdLst/>
                <a:ahLst/>
                <a:cxnLst/>
                <a:rect l="l" t="t" r="r" b="b"/>
                <a:pathLst>
                  <a:path w="46694" h="65611" extrusionOk="0">
                    <a:moveTo>
                      <a:pt x="26509" y="5419"/>
                    </a:moveTo>
                    <a:cubicBezTo>
                      <a:pt x="22891" y="11701"/>
                      <a:pt x="19369" y="17889"/>
                      <a:pt x="15752" y="24171"/>
                    </a:cubicBezTo>
                    <a:cubicBezTo>
                      <a:pt x="12134" y="30453"/>
                      <a:pt x="8231" y="36450"/>
                      <a:pt x="4233" y="42447"/>
                    </a:cubicBezTo>
                    <a:lnTo>
                      <a:pt x="6232" y="39782"/>
                    </a:lnTo>
                    <a:cubicBezTo>
                      <a:pt x="5661" y="40258"/>
                      <a:pt x="4994" y="40734"/>
                      <a:pt x="4423" y="41305"/>
                    </a:cubicBezTo>
                    <a:cubicBezTo>
                      <a:pt x="2519" y="43304"/>
                      <a:pt x="1567" y="45684"/>
                      <a:pt x="520" y="48159"/>
                    </a:cubicBezTo>
                    <a:cubicBezTo>
                      <a:pt x="-622" y="51205"/>
                      <a:pt x="235" y="56155"/>
                      <a:pt x="1948" y="58820"/>
                    </a:cubicBezTo>
                    <a:cubicBezTo>
                      <a:pt x="3662" y="61485"/>
                      <a:pt x="5756" y="63294"/>
                      <a:pt x="8517" y="64436"/>
                    </a:cubicBezTo>
                    <a:cubicBezTo>
                      <a:pt x="11277" y="65579"/>
                      <a:pt x="14609" y="66055"/>
                      <a:pt x="17560" y="65103"/>
                    </a:cubicBezTo>
                    <a:cubicBezTo>
                      <a:pt x="21178" y="63960"/>
                      <a:pt x="23653" y="61866"/>
                      <a:pt x="25842" y="58725"/>
                    </a:cubicBezTo>
                    <a:cubicBezTo>
                      <a:pt x="27937" y="55774"/>
                      <a:pt x="28032" y="52252"/>
                      <a:pt x="28508" y="48920"/>
                    </a:cubicBezTo>
                    <a:lnTo>
                      <a:pt x="26699" y="55488"/>
                    </a:lnTo>
                    <a:cubicBezTo>
                      <a:pt x="29555" y="48825"/>
                      <a:pt x="32316" y="42162"/>
                      <a:pt x="35648" y="35689"/>
                    </a:cubicBezTo>
                    <a:cubicBezTo>
                      <a:pt x="38979" y="29216"/>
                      <a:pt x="42121" y="22838"/>
                      <a:pt x="45358" y="16366"/>
                    </a:cubicBezTo>
                    <a:cubicBezTo>
                      <a:pt x="47928" y="11225"/>
                      <a:pt x="46881" y="4276"/>
                      <a:pt x="41455" y="1421"/>
                    </a:cubicBezTo>
                    <a:cubicBezTo>
                      <a:pt x="36028" y="-1435"/>
                      <a:pt x="29555" y="88"/>
                      <a:pt x="26509" y="5324"/>
                    </a:cubicBezTo>
                    <a:lnTo>
                      <a:pt x="26509" y="53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454831" y="4387264"/>
                <a:ext cx="27459" cy="83971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83971" extrusionOk="0">
                    <a:moveTo>
                      <a:pt x="5279" y="11052"/>
                    </a:moveTo>
                    <a:cubicBezTo>
                      <a:pt x="3756" y="30852"/>
                      <a:pt x="2614" y="50747"/>
                      <a:pt x="43" y="70451"/>
                    </a:cubicBezTo>
                    <a:cubicBezTo>
                      <a:pt x="-337" y="73592"/>
                      <a:pt x="1852" y="77876"/>
                      <a:pt x="4042" y="79970"/>
                    </a:cubicBezTo>
                    <a:cubicBezTo>
                      <a:pt x="6422" y="82350"/>
                      <a:pt x="10229" y="84063"/>
                      <a:pt x="13561" y="83968"/>
                    </a:cubicBezTo>
                    <a:cubicBezTo>
                      <a:pt x="20606" y="83682"/>
                      <a:pt x="27365" y="78066"/>
                      <a:pt x="27079" y="70451"/>
                    </a:cubicBezTo>
                    <a:cubicBezTo>
                      <a:pt x="26318" y="50651"/>
                      <a:pt x="27079" y="30852"/>
                      <a:pt x="27460" y="11052"/>
                    </a:cubicBezTo>
                    <a:cubicBezTo>
                      <a:pt x="27460" y="5246"/>
                      <a:pt x="22319" y="-275"/>
                      <a:pt x="16417" y="11"/>
                    </a:cubicBezTo>
                    <a:cubicBezTo>
                      <a:pt x="10039" y="296"/>
                      <a:pt x="5850" y="4865"/>
                      <a:pt x="5374" y="11052"/>
                    </a:cubicBezTo>
                    <a:lnTo>
                      <a:pt x="5374" y="110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3387667" y="4414467"/>
                <a:ext cx="42262" cy="63436"/>
              </a:xfrm>
              <a:custGeom>
                <a:avLst/>
                <a:gdLst/>
                <a:ahLst/>
                <a:cxnLst/>
                <a:rect l="l" t="t" r="r" b="b"/>
                <a:pathLst>
                  <a:path w="42262" h="63436" extrusionOk="0">
                    <a:moveTo>
                      <a:pt x="1426" y="15453"/>
                    </a:moveTo>
                    <a:cubicBezTo>
                      <a:pt x="4282" y="22212"/>
                      <a:pt x="7233" y="28875"/>
                      <a:pt x="10089" y="35633"/>
                    </a:cubicBezTo>
                    <a:cubicBezTo>
                      <a:pt x="10755" y="37252"/>
                      <a:pt x="11422" y="38775"/>
                      <a:pt x="12183" y="40393"/>
                    </a:cubicBezTo>
                    <a:cubicBezTo>
                      <a:pt x="12564" y="41249"/>
                      <a:pt x="12850" y="42582"/>
                      <a:pt x="13421" y="43344"/>
                    </a:cubicBezTo>
                    <a:lnTo>
                      <a:pt x="12850" y="42106"/>
                    </a:lnTo>
                    <a:cubicBezTo>
                      <a:pt x="13040" y="42582"/>
                      <a:pt x="13230" y="43058"/>
                      <a:pt x="13326" y="43629"/>
                    </a:cubicBezTo>
                    <a:cubicBezTo>
                      <a:pt x="14468" y="47056"/>
                      <a:pt x="15706" y="50578"/>
                      <a:pt x="16848" y="54005"/>
                    </a:cubicBezTo>
                    <a:cubicBezTo>
                      <a:pt x="19323" y="61335"/>
                      <a:pt x="26939" y="65523"/>
                      <a:pt x="34269" y="62382"/>
                    </a:cubicBezTo>
                    <a:cubicBezTo>
                      <a:pt x="41123" y="59431"/>
                      <a:pt x="44645" y="50673"/>
                      <a:pt x="40457" y="44010"/>
                    </a:cubicBezTo>
                    <a:cubicBezTo>
                      <a:pt x="38457" y="40869"/>
                      <a:pt x="36554" y="37728"/>
                      <a:pt x="34554" y="34586"/>
                    </a:cubicBezTo>
                    <a:cubicBezTo>
                      <a:pt x="32555" y="31445"/>
                      <a:pt x="31032" y="28114"/>
                      <a:pt x="29319" y="24782"/>
                    </a:cubicBezTo>
                    <a:cubicBezTo>
                      <a:pt x="25892" y="18214"/>
                      <a:pt x="22465" y="11646"/>
                      <a:pt x="19133" y="5077"/>
                    </a:cubicBezTo>
                    <a:cubicBezTo>
                      <a:pt x="16658" y="318"/>
                      <a:pt x="9613" y="-1491"/>
                      <a:pt x="5044" y="1365"/>
                    </a:cubicBezTo>
                    <a:cubicBezTo>
                      <a:pt x="2854" y="2793"/>
                      <a:pt x="950" y="4887"/>
                      <a:pt x="284" y="7457"/>
                    </a:cubicBezTo>
                    <a:cubicBezTo>
                      <a:pt x="-383" y="10313"/>
                      <a:pt x="189" y="12693"/>
                      <a:pt x="1331" y="15358"/>
                    </a:cubicBezTo>
                    <a:lnTo>
                      <a:pt x="1331" y="153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3337919" y="4446393"/>
                <a:ext cx="49365" cy="68635"/>
              </a:xfrm>
              <a:custGeom>
                <a:avLst/>
                <a:gdLst/>
                <a:ahLst/>
                <a:cxnLst/>
                <a:rect l="l" t="t" r="r" b="b"/>
                <a:pathLst>
                  <a:path w="49365" h="68635" extrusionOk="0">
                    <a:moveTo>
                      <a:pt x="339" y="10561"/>
                    </a:moveTo>
                    <a:cubicBezTo>
                      <a:pt x="2529" y="20365"/>
                      <a:pt x="6051" y="29884"/>
                      <a:pt x="10621" y="38832"/>
                    </a:cubicBezTo>
                    <a:cubicBezTo>
                      <a:pt x="12715" y="42925"/>
                      <a:pt x="15095" y="46923"/>
                      <a:pt x="17665" y="50731"/>
                    </a:cubicBezTo>
                    <a:cubicBezTo>
                      <a:pt x="19379" y="53301"/>
                      <a:pt x="21283" y="55681"/>
                      <a:pt x="23187" y="58156"/>
                    </a:cubicBezTo>
                    <a:cubicBezTo>
                      <a:pt x="23377" y="58346"/>
                      <a:pt x="23472" y="58536"/>
                      <a:pt x="23662" y="58822"/>
                    </a:cubicBezTo>
                    <a:cubicBezTo>
                      <a:pt x="24234" y="59488"/>
                      <a:pt x="23948" y="59203"/>
                      <a:pt x="22996" y="58061"/>
                    </a:cubicBezTo>
                    <a:cubicBezTo>
                      <a:pt x="22996" y="58441"/>
                      <a:pt x="23662" y="59012"/>
                      <a:pt x="23853" y="59298"/>
                    </a:cubicBezTo>
                    <a:cubicBezTo>
                      <a:pt x="24614" y="60345"/>
                      <a:pt x="25376" y="61392"/>
                      <a:pt x="26138" y="62439"/>
                    </a:cubicBezTo>
                    <a:cubicBezTo>
                      <a:pt x="28803" y="65961"/>
                      <a:pt x="32135" y="68817"/>
                      <a:pt x="36895" y="68626"/>
                    </a:cubicBezTo>
                    <a:cubicBezTo>
                      <a:pt x="40227" y="68436"/>
                      <a:pt x="43368" y="67389"/>
                      <a:pt x="45748" y="65009"/>
                    </a:cubicBezTo>
                    <a:cubicBezTo>
                      <a:pt x="48033" y="62725"/>
                      <a:pt x="49365" y="59393"/>
                      <a:pt x="49365" y="56157"/>
                    </a:cubicBezTo>
                    <a:cubicBezTo>
                      <a:pt x="49365" y="51397"/>
                      <a:pt x="46795" y="48065"/>
                      <a:pt x="43178" y="45400"/>
                    </a:cubicBezTo>
                    <a:cubicBezTo>
                      <a:pt x="42797" y="45115"/>
                      <a:pt x="42321" y="44829"/>
                      <a:pt x="41940" y="44448"/>
                    </a:cubicBezTo>
                    <a:cubicBezTo>
                      <a:pt x="40703" y="43496"/>
                      <a:pt x="42035" y="44448"/>
                      <a:pt x="42511" y="44924"/>
                    </a:cubicBezTo>
                    <a:cubicBezTo>
                      <a:pt x="41655" y="44163"/>
                      <a:pt x="40703" y="43401"/>
                      <a:pt x="39846" y="42640"/>
                    </a:cubicBezTo>
                    <a:cubicBezTo>
                      <a:pt x="38228" y="41021"/>
                      <a:pt x="36704" y="39403"/>
                      <a:pt x="35276" y="37785"/>
                    </a:cubicBezTo>
                    <a:cubicBezTo>
                      <a:pt x="34610" y="37023"/>
                      <a:pt x="33944" y="36167"/>
                      <a:pt x="33182" y="35405"/>
                    </a:cubicBezTo>
                    <a:cubicBezTo>
                      <a:pt x="32801" y="35024"/>
                      <a:pt x="32516" y="34644"/>
                      <a:pt x="32230" y="34168"/>
                    </a:cubicBezTo>
                    <a:cubicBezTo>
                      <a:pt x="32230" y="34168"/>
                      <a:pt x="30612" y="32074"/>
                      <a:pt x="31564" y="33406"/>
                    </a:cubicBezTo>
                    <a:cubicBezTo>
                      <a:pt x="32421" y="34549"/>
                      <a:pt x="31373" y="33121"/>
                      <a:pt x="31183" y="32930"/>
                    </a:cubicBezTo>
                    <a:cubicBezTo>
                      <a:pt x="30897" y="32549"/>
                      <a:pt x="30517" y="32074"/>
                      <a:pt x="30231" y="31693"/>
                    </a:cubicBezTo>
                    <a:cubicBezTo>
                      <a:pt x="29565" y="30741"/>
                      <a:pt x="28898" y="29789"/>
                      <a:pt x="28232" y="28742"/>
                    </a:cubicBezTo>
                    <a:cubicBezTo>
                      <a:pt x="25757" y="25125"/>
                      <a:pt x="23567" y="21412"/>
                      <a:pt x="21663" y="17510"/>
                    </a:cubicBezTo>
                    <a:cubicBezTo>
                      <a:pt x="20616" y="15511"/>
                      <a:pt x="19759" y="13511"/>
                      <a:pt x="18807" y="11513"/>
                    </a:cubicBezTo>
                    <a:cubicBezTo>
                      <a:pt x="19188" y="12274"/>
                      <a:pt x="19093" y="12274"/>
                      <a:pt x="18807" y="11513"/>
                    </a:cubicBezTo>
                    <a:cubicBezTo>
                      <a:pt x="18522" y="10941"/>
                      <a:pt x="18332" y="10275"/>
                      <a:pt x="18046" y="9704"/>
                    </a:cubicBezTo>
                    <a:cubicBezTo>
                      <a:pt x="17665" y="8562"/>
                      <a:pt x="17189" y="7515"/>
                      <a:pt x="16808" y="6372"/>
                    </a:cubicBezTo>
                    <a:cubicBezTo>
                      <a:pt x="15285" y="2184"/>
                      <a:pt x="10906" y="-1148"/>
                      <a:pt x="6242" y="376"/>
                    </a:cubicBezTo>
                    <a:cubicBezTo>
                      <a:pt x="1577" y="1898"/>
                      <a:pt x="-803" y="6277"/>
                      <a:pt x="244" y="10941"/>
                    </a:cubicBezTo>
                    <a:lnTo>
                      <a:pt x="244" y="10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3287482" y="4508228"/>
                <a:ext cx="70873" cy="46624"/>
              </a:xfrm>
              <a:custGeom>
                <a:avLst/>
                <a:gdLst/>
                <a:ahLst/>
                <a:cxnLst/>
                <a:rect l="l" t="t" r="r" b="b"/>
                <a:pathLst>
                  <a:path w="70873" h="46624" extrusionOk="0">
                    <a:moveTo>
                      <a:pt x="8414" y="22497"/>
                    </a:moveTo>
                    <a:cubicBezTo>
                      <a:pt x="10413" y="23259"/>
                      <a:pt x="12508" y="24020"/>
                      <a:pt x="14507" y="24782"/>
                    </a:cubicBezTo>
                    <a:cubicBezTo>
                      <a:pt x="15744" y="25258"/>
                      <a:pt x="15554" y="25163"/>
                      <a:pt x="13841" y="24496"/>
                    </a:cubicBezTo>
                    <a:cubicBezTo>
                      <a:pt x="14317" y="24687"/>
                      <a:pt x="14792" y="24877"/>
                      <a:pt x="15268" y="25163"/>
                    </a:cubicBezTo>
                    <a:cubicBezTo>
                      <a:pt x="16030" y="25448"/>
                      <a:pt x="16696" y="25829"/>
                      <a:pt x="17458" y="26114"/>
                    </a:cubicBezTo>
                    <a:cubicBezTo>
                      <a:pt x="21266" y="27828"/>
                      <a:pt x="24978" y="29541"/>
                      <a:pt x="28691" y="31445"/>
                    </a:cubicBezTo>
                    <a:cubicBezTo>
                      <a:pt x="36021" y="35253"/>
                      <a:pt x="42875" y="39727"/>
                      <a:pt x="49444" y="44677"/>
                    </a:cubicBezTo>
                    <a:cubicBezTo>
                      <a:pt x="52300" y="46771"/>
                      <a:pt x="57345" y="47056"/>
                      <a:pt x="60487" y="46104"/>
                    </a:cubicBezTo>
                    <a:cubicBezTo>
                      <a:pt x="63628" y="45152"/>
                      <a:pt x="67436" y="42582"/>
                      <a:pt x="69054" y="39536"/>
                    </a:cubicBezTo>
                    <a:cubicBezTo>
                      <a:pt x="72767" y="32492"/>
                      <a:pt x="70673" y="24116"/>
                      <a:pt x="63914" y="19832"/>
                    </a:cubicBezTo>
                    <a:cubicBezTo>
                      <a:pt x="48873" y="10408"/>
                      <a:pt x="31928" y="3555"/>
                      <a:pt x="14412" y="318"/>
                    </a:cubicBezTo>
                    <a:cubicBezTo>
                      <a:pt x="11365" y="-253"/>
                      <a:pt x="8319" y="-158"/>
                      <a:pt x="5558" y="1460"/>
                    </a:cubicBezTo>
                    <a:cubicBezTo>
                      <a:pt x="3179" y="2888"/>
                      <a:pt x="894" y="5553"/>
                      <a:pt x="323" y="8314"/>
                    </a:cubicBezTo>
                    <a:cubicBezTo>
                      <a:pt x="-1105" y="14787"/>
                      <a:pt x="2322" y="20213"/>
                      <a:pt x="8319" y="22402"/>
                    </a:cubicBezTo>
                    <a:lnTo>
                      <a:pt x="8319" y="224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" name="Google Shape;211;p3"/>
            <p:cNvGrpSpPr/>
            <p:nvPr/>
          </p:nvGrpSpPr>
          <p:grpSpPr>
            <a:xfrm>
              <a:off x="8544804" y="308787"/>
              <a:ext cx="789335" cy="788116"/>
              <a:chOff x="4689863" y="3888278"/>
              <a:chExt cx="789335" cy="788116"/>
            </a:xfrm>
          </p:grpSpPr>
          <p:sp>
            <p:nvSpPr>
              <p:cNvPr id="212" name="Google Shape;212;p3"/>
              <p:cNvSpPr/>
              <p:nvPr/>
            </p:nvSpPr>
            <p:spPr>
              <a:xfrm>
                <a:off x="4689863" y="3888278"/>
                <a:ext cx="789335" cy="788116"/>
              </a:xfrm>
              <a:custGeom>
                <a:avLst/>
                <a:gdLst/>
                <a:ahLst/>
                <a:cxnLst/>
                <a:rect l="l" t="t" r="r" b="b"/>
                <a:pathLst>
                  <a:path w="789335" h="788116" extrusionOk="0">
                    <a:moveTo>
                      <a:pt x="607059" y="43608"/>
                    </a:moveTo>
                    <a:cubicBezTo>
                      <a:pt x="502343" y="-8841"/>
                      <a:pt x="378207" y="-14172"/>
                      <a:pt x="269207" y="28664"/>
                    </a:cubicBezTo>
                    <a:cubicBezTo>
                      <a:pt x="167062" y="68834"/>
                      <a:pt x="83955" y="149650"/>
                      <a:pt x="38547" y="249409"/>
                    </a:cubicBezTo>
                    <a:cubicBezTo>
                      <a:pt x="-6862" y="349168"/>
                      <a:pt x="-19142" y="482148"/>
                      <a:pt x="40260" y="582859"/>
                    </a:cubicBezTo>
                    <a:cubicBezTo>
                      <a:pt x="70057" y="633309"/>
                      <a:pt x="114418" y="673765"/>
                      <a:pt x="162683" y="706320"/>
                    </a:cubicBezTo>
                    <a:cubicBezTo>
                      <a:pt x="213517" y="740588"/>
                      <a:pt x="271682" y="765908"/>
                      <a:pt x="331656" y="778854"/>
                    </a:cubicBezTo>
                    <a:cubicBezTo>
                      <a:pt x="443702" y="802842"/>
                      <a:pt x="563554" y="780663"/>
                      <a:pt x="653324" y="707367"/>
                    </a:cubicBezTo>
                    <a:cubicBezTo>
                      <a:pt x="743094" y="634070"/>
                      <a:pt x="785076" y="503851"/>
                      <a:pt x="789074" y="386482"/>
                    </a:cubicBezTo>
                    <a:cubicBezTo>
                      <a:pt x="793072" y="269113"/>
                      <a:pt x="751186" y="151839"/>
                      <a:pt x="660750" y="76544"/>
                    </a:cubicBezTo>
                    <a:cubicBezTo>
                      <a:pt x="620672" y="43228"/>
                      <a:pt x="572027" y="18193"/>
                      <a:pt x="519954" y="11054"/>
                    </a:cubicBezTo>
                    <a:cubicBezTo>
                      <a:pt x="473308" y="4676"/>
                      <a:pt x="418094" y="14004"/>
                      <a:pt x="384871" y="50176"/>
                    </a:cubicBezTo>
                    <a:cubicBezTo>
                      <a:pt x="353837" y="83969"/>
                      <a:pt x="352314" y="133087"/>
                      <a:pt x="375446" y="171734"/>
                    </a:cubicBezTo>
                    <a:cubicBezTo>
                      <a:pt x="398579" y="210381"/>
                      <a:pt x="445606" y="231894"/>
                      <a:pt x="489682" y="215331"/>
                    </a:cubicBezTo>
                    <a:cubicBezTo>
                      <a:pt x="533758" y="198768"/>
                      <a:pt x="568980" y="148412"/>
                      <a:pt x="559175" y="98914"/>
                    </a:cubicBezTo>
                    <a:cubicBezTo>
                      <a:pt x="550512" y="55031"/>
                      <a:pt x="507769" y="24951"/>
                      <a:pt x="465216" y="20096"/>
                    </a:cubicBezTo>
                    <a:cubicBezTo>
                      <a:pt x="443416" y="17622"/>
                      <a:pt x="423425" y="22762"/>
                      <a:pt x="404767" y="33994"/>
                    </a:cubicBezTo>
                    <a:cubicBezTo>
                      <a:pt x="391154" y="42181"/>
                      <a:pt x="403529" y="63598"/>
                      <a:pt x="417237" y="55412"/>
                    </a:cubicBezTo>
                    <a:cubicBezTo>
                      <a:pt x="449319" y="36089"/>
                      <a:pt x="493775" y="48082"/>
                      <a:pt x="517860" y="74640"/>
                    </a:cubicBezTo>
                    <a:cubicBezTo>
                      <a:pt x="548132" y="108052"/>
                      <a:pt x="534614" y="157741"/>
                      <a:pt x="500629" y="182871"/>
                    </a:cubicBezTo>
                    <a:cubicBezTo>
                      <a:pt x="464455" y="209619"/>
                      <a:pt x="418665" y="199625"/>
                      <a:pt x="395342" y="161739"/>
                    </a:cubicBezTo>
                    <a:cubicBezTo>
                      <a:pt x="374018" y="127090"/>
                      <a:pt x="379254" y="83493"/>
                      <a:pt x="412668" y="58553"/>
                    </a:cubicBezTo>
                    <a:cubicBezTo>
                      <a:pt x="446082" y="33614"/>
                      <a:pt x="495489" y="32471"/>
                      <a:pt x="535566" y="42371"/>
                    </a:cubicBezTo>
                    <a:cubicBezTo>
                      <a:pt x="581165" y="53699"/>
                      <a:pt x="622576" y="78258"/>
                      <a:pt x="656371" y="110622"/>
                    </a:cubicBezTo>
                    <a:cubicBezTo>
                      <a:pt x="733575" y="184585"/>
                      <a:pt x="762038" y="290340"/>
                      <a:pt x="758326" y="394859"/>
                    </a:cubicBezTo>
                    <a:cubicBezTo>
                      <a:pt x="754613" y="499377"/>
                      <a:pt x="721866" y="613700"/>
                      <a:pt x="639426" y="683379"/>
                    </a:cubicBezTo>
                    <a:cubicBezTo>
                      <a:pt x="561745" y="749060"/>
                      <a:pt x="454269" y="771620"/>
                      <a:pt x="355360" y="753629"/>
                    </a:cubicBezTo>
                    <a:cubicBezTo>
                      <a:pt x="301193" y="743729"/>
                      <a:pt x="249406" y="723549"/>
                      <a:pt x="202189" y="695373"/>
                    </a:cubicBezTo>
                    <a:cubicBezTo>
                      <a:pt x="157732" y="668910"/>
                      <a:pt x="115751" y="636355"/>
                      <a:pt x="83860" y="595233"/>
                    </a:cubicBezTo>
                    <a:cubicBezTo>
                      <a:pt x="17984" y="510229"/>
                      <a:pt x="15890" y="395430"/>
                      <a:pt x="50161" y="297004"/>
                    </a:cubicBezTo>
                    <a:cubicBezTo>
                      <a:pt x="81480" y="207049"/>
                      <a:pt x="145357" y="128613"/>
                      <a:pt x="227797" y="80733"/>
                    </a:cubicBezTo>
                    <a:cubicBezTo>
                      <a:pt x="316996" y="28854"/>
                      <a:pt x="425805" y="15242"/>
                      <a:pt x="526142" y="36279"/>
                    </a:cubicBezTo>
                    <a:cubicBezTo>
                      <a:pt x="551559" y="41609"/>
                      <a:pt x="576310" y="49415"/>
                      <a:pt x="600205" y="59410"/>
                    </a:cubicBezTo>
                    <a:cubicBezTo>
                      <a:pt x="609248" y="63218"/>
                      <a:pt x="615627" y="47892"/>
                      <a:pt x="606868" y="43513"/>
                    </a:cubicBezTo>
                    <a:lnTo>
                      <a:pt x="606868" y="435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4950298" y="4255508"/>
                <a:ext cx="169367" cy="173697"/>
              </a:xfrm>
              <a:custGeom>
                <a:avLst/>
                <a:gdLst/>
                <a:ahLst/>
                <a:cxnLst/>
                <a:rect l="l" t="t" r="r" b="b"/>
                <a:pathLst>
                  <a:path w="169367" h="173697" extrusionOk="0">
                    <a:moveTo>
                      <a:pt x="59893" y="881"/>
                    </a:moveTo>
                    <a:cubicBezTo>
                      <a:pt x="41520" y="12399"/>
                      <a:pt x="23242" y="24393"/>
                      <a:pt x="11438" y="43145"/>
                    </a:cubicBezTo>
                    <a:cubicBezTo>
                      <a:pt x="2680" y="57043"/>
                      <a:pt x="-937" y="74272"/>
                      <a:pt x="205" y="90550"/>
                    </a:cubicBezTo>
                    <a:cubicBezTo>
                      <a:pt x="2585" y="124437"/>
                      <a:pt x="22862" y="156326"/>
                      <a:pt x="55133" y="168796"/>
                    </a:cubicBezTo>
                    <a:cubicBezTo>
                      <a:pt x="91593" y="182979"/>
                      <a:pt x="131957" y="164798"/>
                      <a:pt x="153947" y="134623"/>
                    </a:cubicBezTo>
                    <a:cubicBezTo>
                      <a:pt x="175937" y="104447"/>
                      <a:pt x="174319" y="63801"/>
                      <a:pt x="149663" y="35435"/>
                    </a:cubicBezTo>
                    <a:cubicBezTo>
                      <a:pt x="125007" y="7068"/>
                      <a:pt x="79884" y="-6544"/>
                      <a:pt x="44376" y="10686"/>
                    </a:cubicBezTo>
                    <a:cubicBezTo>
                      <a:pt x="30287" y="17539"/>
                      <a:pt x="42663" y="39147"/>
                      <a:pt x="56752" y="31913"/>
                    </a:cubicBezTo>
                    <a:cubicBezTo>
                      <a:pt x="79694" y="20109"/>
                      <a:pt x="108729" y="26106"/>
                      <a:pt x="127482" y="42955"/>
                    </a:cubicBezTo>
                    <a:cubicBezTo>
                      <a:pt x="148330" y="61612"/>
                      <a:pt x="154233" y="89788"/>
                      <a:pt x="139953" y="114442"/>
                    </a:cubicBezTo>
                    <a:cubicBezTo>
                      <a:pt x="125674" y="139096"/>
                      <a:pt x="96924" y="155945"/>
                      <a:pt x="69317" y="149472"/>
                    </a:cubicBezTo>
                    <a:cubicBezTo>
                      <a:pt x="43900" y="143570"/>
                      <a:pt x="26384" y="119868"/>
                      <a:pt x="21053" y="95309"/>
                    </a:cubicBezTo>
                    <a:cubicBezTo>
                      <a:pt x="18102" y="81507"/>
                      <a:pt x="19339" y="66371"/>
                      <a:pt x="25908" y="53711"/>
                    </a:cubicBezTo>
                    <a:cubicBezTo>
                      <a:pt x="35142" y="36006"/>
                      <a:pt x="52182" y="22775"/>
                      <a:pt x="67509" y="10495"/>
                    </a:cubicBezTo>
                    <a:cubicBezTo>
                      <a:pt x="72935" y="6116"/>
                      <a:pt x="65890" y="-2831"/>
                      <a:pt x="60084" y="881"/>
                    </a:cubicBezTo>
                    <a:lnTo>
                      <a:pt x="60084" y="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5258630" y="4286908"/>
                <a:ext cx="141259" cy="170577"/>
              </a:xfrm>
              <a:custGeom>
                <a:avLst/>
                <a:gdLst/>
                <a:ahLst/>
                <a:cxnLst/>
                <a:rect l="l" t="t" r="r" b="b"/>
                <a:pathLst>
                  <a:path w="141259" h="170577" extrusionOk="0">
                    <a:moveTo>
                      <a:pt x="59807" y="8033"/>
                    </a:moveTo>
                    <a:cubicBezTo>
                      <a:pt x="31057" y="20788"/>
                      <a:pt x="7829" y="48489"/>
                      <a:pt x="1642" y="79616"/>
                    </a:cubicBezTo>
                    <a:cubicBezTo>
                      <a:pt x="-4546" y="110743"/>
                      <a:pt x="6877" y="141203"/>
                      <a:pt x="33913" y="158243"/>
                    </a:cubicBezTo>
                    <a:cubicBezTo>
                      <a:pt x="56570" y="172521"/>
                      <a:pt x="88746" y="175757"/>
                      <a:pt x="111879" y="160718"/>
                    </a:cubicBezTo>
                    <a:cubicBezTo>
                      <a:pt x="143770" y="139966"/>
                      <a:pt x="144246" y="98749"/>
                      <a:pt x="138343" y="65147"/>
                    </a:cubicBezTo>
                    <a:cubicBezTo>
                      <a:pt x="134916" y="45633"/>
                      <a:pt x="129109" y="24025"/>
                      <a:pt x="112926" y="10984"/>
                    </a:cubicBezTo>
                    <a:cubicBezTo>
                      <a:pt x="96743" y="-2057"/>
                      <a:pt x="73515" y="-4532"/>
                      <a:pt x="56760" y="9271"/>
                    </a:cubicBezTo>
                    <a:cubicBezTo>
                      <a:pt x="51429" y="13649"/>
                      <a:pt x="52191" y="22692"/>
                      <a:pt x="56760" y="27261"/>
                    </a:cubicBezTo>
                    <a:cubicBezTo>
                      <a:pt x="61996" y="32497"/>
                      <a:pt x="69421" y="31640"/>
                      <a:pt x="74752" y="27261"/>
                    </a:cubicBezTo>
                    <a:cubicBezTo>
                      <a:pt x="81987" y="21360"/>
                      <a:pt x="94268" y="27166"/>
                      <a:pt x="100075" y="33734"/>
                    </a:cubicBezTo>
                    <a:cubicBezTo>
                      <a:pt x="108833" y="43729"/>
                      <a:pt x="111593" y="58198"/>
                      <a:pt x="114068" y="70858"/>
                    </a:cubicBezTo>
                    <a:cubicBezTo>
                      <a:pt x="116543" y="83518"/>
                      <a:pt x="118447" y="97988"/>
                      <a:pt x="115972" y="111123"/>
                    </a:cubicBezTo>
                    <a:cubicBezTo>
                      <a:pt x="114735" y="117692"/>
                      <a:pt x="112640" y="123689"/>
                      <a:pt x="109023" y="129305"/>
                    </a:cubicBezTo>
                    <a:cubicBezTo>
                      <a:pt x="106833" y="132827"/>
                      <a:pt x="102930" y="136825"/>
                      <a:pt x="99884" y="138729"/>
                    </a:cubicBezTo>
                    <a:cubicBezTo>
                      <a:pt x="84938" y="148057"/>
                      <a:pt x="65138" y="146725"/>
                      <a:pt x="48954" y="138062"/>
                    </a:cubicBezTo>
                    <a:cubicBezTo>
                      <a:pt x="40577" y="133493"/>
                      <a:pt x="33913" y="127687"/>
                      <a:pt x="29344" y="119595"/>
                    </a:cubicBezTo>
                    <a:cubicBezTo>
                      <a:pt x="24108" y="110362"/>
                      <a:pt x="22204" y="97988"/>
                      <a:pt x="23346" y="86660"/>
                    </a:cubicBezTo>
                    <a:cubicBezTo>
                      <a:pt x="26012" y="59626"/>
                      <a:pt x="45146" y="35543"/>
                      <a:pt x="68850" y="23454"/>
                    </a:cubicBezTo>
                    <a:cubicBezTo>
                      <a:pt x="79227" y="18123"/>
                      <a:pt x="70088" y="3464"/>
                      <a:pt x="59807" y="8033"/>
                    </a:cubicBezTo>
                    <a:lnTo>
                      <a:pt x="59807" y="80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5064128" y="4475229"/>
                <a:ext cx="140406" cy="143231"/>
              </a:xfrm>
              <a:custGeom>
                <a:avLst/>
                <a:gdLst/>
                <a:ahLst/>
                <a:cxnLst/>
                <a:rect l="l" t="t" r="r" b="b"/>
                <a:pathLst>
                  <a:path w="140406" h="143231" extrusionOk="0">
                    <a:moveTo>
                      <a:pt x="84574" y="25321"/>
                    </a:moveTo>
                    <a:cubicBezTo>
                      <a:pt x="93332" y="28177"/>
                      <a:pt x="100947" y="34364"/>
                      <a:pt x="105612" y="41028"/>
                    </a:cubicBezTo>
                    <a:cubicBezTo>
                      <a:pt x="107040" y="43027"/>
                      <a:pt x="108277" y="45121"/>
                      <a:pt x="109515" y="47310"/>
                    </a:cubicBezTo>
                    <a:cubicBezTo>
                      <a:pt x="110086" y="48357"/>
                      <a:pt x="110562" y="49309"/>
                      <a:pt x="111038" y="50356"/>
                    </a:cubicBezTo>
                    <a:cubicBezTo>
                      <a:pt x="111990" y="52260"/>
                      <a:pt x="111419" y="51023"/>
                      <a:pt x="112180" y="53022"/>
                    </a:cubicBezTo>
                    <a:cubicBezTo>
                      <a:pt x="113989" y="57876"/>
                      <a:pt x="115512" y="62731"/>
                      <a:pt x="116464" y="67871"/>
                    </a:cubicBezTo>
                    <a:cubicBezTo>
                      <a:pt x="116845" y="69965"/>
                      <a:pt x="116464" y="67205"/>
                      <a:pt x="116655" y="69394"/>
                    </a:cubicBezTo>
                    <a:cubicBezTo>
                      <a:pt x="116750" y="70727"/>
                      <a:pt x="116940" y="72060"/>
                      <a:pt x="116940" y="73392"/>
                    </a:cubicBezTo>
                    <a:cubicBezTo>
                      <a:pt x="117035" y="76057"/>
                      <a:pt x="116940" y="78723"/>
                      <a:pt x="116845" y="81388"/>
                    </a:cubicBezTo>
                    <a:cubicBezTo>
                      <a:pt x="116845" y="81959"/>
                      <a:pt x="116750" y="82530"/>
                      <a:pt x="116655" y="83102"/>
                    </a:cubicBezTo>
                    <a:cubicBezTo>
                      <a:pt x="116655" y="82911"/>
                      <a:pt x="116940" y="81388"/>
                      <a:pt x="116655" y="82816"/>
                    </a:cubicBezTo>
                    <a:cubicBezTo>
                      <a:pt x="116464" y="84149"/>
                      <a:pt x="116179" y="85386"/>
                      <a:pt x="115893" y="86719"/>
                    </a:cubicBezTo>
                    <a:cubicBezTo>
                      <a:pt x="115322" y="89289"/>
                      <a:pt x="114560" y="91764"/>
                      <a:pt x="113608" y="94239"/>
                    </a:cubicBezTo>
                    <a:cubicBezTo>
                      <a:pt x="114275" y="92430"/>
                      <a:pt x="113323" y="94905"/>
                      <a:pt x="113037" y="95476"/>
                    </a:cubicBezTo>
                    <a:cubicBezTo>
                      <a:pt x="112561" y="96523"/>
                      <a:pt x="111990" y="97475"/>
                      <a:pt x="111419" y="98427"/>
                    </a:cubicBezTo>
                    <a:cubicBezTo>
                      <a:pt x="110753" y="99569"/>
                      <a:pt x="109991" y="100712"/>
                      <a:pt x="109325" y="101759"/>
                    </a:cubicBezTo>
                    <a:cubicBezTo>
                      <a:pt x="109039" y="102235"/>
                      <a:pt x="108658" y="102711"/>
                      <a:pt x="108373" y="103187"/>
                    </a:cubicBezTo>
                    <a:cubicBezTo>
                      <a:pt x="109134" y="102140"/>
                      <a:pt x="108658" y="102806"/>
                      <a:pt x="108087" y="103377"/>
                    </a:cubicBezTo>
                    <a:cubicBezTo>
                      <a:pt x="106373" y="105281"/>
                      <a:pt x="104660" y="106994"/>
                      <a:pt x="102851" y="108613"/>
                    </a:cubicBezTo>
                    <a:cubicBezTo>
                      <a:pt x="102470" y="108993"/>
                      <a:pt x="101995" y="109374"/>
                      <a:pt x="101518" y="109659"/>
                    </a:cubicBezTo>
                    <a:cubicBezTo>
                      <a:pt x="103232" y="108422"/>
                      <a:pt x="101614" y="109564"/>
                      <a:pt x="101328" y="109659"/>
                    </a:cubicBezTo>
                    <a:cubicBezTo>
                      <a:pt x="100186" y="110326"/>
                      <a:pt x="99139" y="111087"/>
                      <a:pt x="97996" y="111754"/>
                    </a:cubicBezTo>
                    <a:cubicBezTo>
                      <a:pt x="96854" y="112420"/>
                      <a:pt x="95712" y="112991"/>
                      <a:pt x="94569" y="113562"/>
                    </a:cubicBezTo>
                    <a:cubicBezTo>
                      <a:pt x="93903" y="113848"/>
                      <a:pt x="91428" y="114800"/>
                      <a:pt x="93427" y="114133"/>
                    </a:cubicBezTo>
                    <a:cubicBezTo>
                      <a:pt x="90952" y="115085"/>
                      <a:pt x="88477" y="115847"/>
                      <a:pt x="85906" y="116513"/>
                    </a:cubicBezTo>
                    <a:cubicBezTo>
                      <a:pt x="84574" y="116799"/>
                      <a:pt x="83336" y="117084"/>
                      <a:pt x="82003" y="117275"/>
                    </a:cubicBezTo>
                    <a:cubicBezTo>
                      <a:pt x="81432" y="117370"/>
                      <a:pt x="80861" y="117465"/>
                      <a:pt x="80290" y="117560"/>
                    </a:cubicBezTo>
                    <a:cubicBezTo>
                      <a:pt x="80480" y="117560"/>
                      <a:pt x="82384" y="117370"/>
                      <a:pt x="80861" y="117465"/>
                    </a:cubicBezTo>
                    <a:cubicBezTo>
                      <a:pt x="78195" y="117655"/>
                      <a:pt x="75530" y="117846"/>
                      <a:pt x="72864" y="117846"/>
                    </a:cubicBezTo>
                    <a:cubicBezTo>
                      <a:pt x="70389" y="117846"/>
                      <a:pt x="67914" y="117655"/>
                      <a:pt x="65439" y="117275"/>
                    </a:cubicBezTo>
                    <a:cubicBezTo>
                      <a:pt x="67724" y="117560"/>
                      <a:pt x="65249" y="117275"/>
                      <a:pt x="64392" y="116989"/>
                    </a:cubicBezTo>
                    <a:cubicBezTo>
                      <a:pt x="62869" y="116704"/>
                      <a:pt x="61441" y="116323"/>
                      <a:pt x="59918" y="115942"/>
                    </a:cubicBezTo>
                    <a:cubicBezTo>
                      <a:pt x="57538" y="115276"/>
                      <a:pt x="55158" y="114514"/>
                      <a:pt x="52873" y="113658"/>
                    </a:cubicBezTo>
                    <a:cubicBezTo>
                      <a:pt x="51445" y="113181"/>
                      <a:pt x="53159" y="113848"/>
                      <a:pt x="53349" y="113848"/>
                    </a:cubicBezTo>
                    <a:cubicBezTo>
                      <a:pt x="52873" y="113658"/>
                      <a:pt x="52302" y="113372"/>
                      <a:pt x="51826" y="113181"/>
                    </a:cubicBezTo>
                    <a:cubicBezTo>
                      <a:pt x="50493" y="112515"/>
                      <a:pt x="49161" y="111849"/>
                      <a:pt x="47828" y="111087"/>
                    </a:cubicBezTo>
                    <a:cubicBezTo>
                      <a:pt x="45733" y="109850"/>
                      <a:pt x="43639" y="108517"/>
                      <a:pt x="41640" y="107089"/>
                    </a:cubicBezTo>
                    <a:cubicBezTo>
                      <a:pt x="43449" y="108422"/>
                      <a:pt x="41545" y="106899"/>
                      <a:pt x="40783" y="106328"/>
                    </a:cubicBezTo>
                    <a:cubicBezTo>
                      <a:pt x="39641" y="105376"/>
                      <a:pt x="38594" y="104329"/>
                      <a:pt x="37547" y="103187"/>
                    </a:cubicBezTo>
                    <a:cubicBezTo>
                      <a:pt x="36785" y="102330"/>
                      <a:pt x="36023" y="101473"/>
                      <a:pt x="35262" y="100712"/>
                    </a:cubicBezTo>
                    <a:cubicBezTo>
                      <a:pt x="34881" y="100331"/>
                      <a:pt x="33739" y="98713"/>
                      <a:pt x="35262" y="100712"/>
                    </a:cubicBezTo>
                    <a:cubicBezTo>
                      <a:pt x="34976" y="100236"/>
                      <a:pt x="34596" y="99760"/>
                      <a:pt x="34310" y="99284"/>
                    </a:cubicBezTo>
                    <a:cubicBezTo>
                      <a:pt x="32882" y="96999"/>
                      <a:pt x="31549" y="94810"/>
                      <a:pt x="30312" y="92335"/>
                    </a:cubicBezTo>
                    <a:cubicBezTo>
                      <a:pt x="29645" y="91002"/>
                      <a:pt x="30312" y="92525"/>
                      <a:pt x="30502" y="92716"/>
                    </a:cubicBezTo>
                    <a:cubicBezTo>
                      <a:pt x="30312" y="92145"/>
                      <a:pt x="30026" y="91573"/>
                      <a:pt x="29836" y="91002"/>
                    </a:cubicBezTo>
                    <a:cubicBezTo>
                      <a:pt x="29360" y="89670"/>
                      <a:pt x="28979" y="88337"/>
                      <a:pt x="28598" y="86909"/>
                    </a:cubicBezTo>
                    <a:cubicBezTo>
                      <a:pt x="28313" y="85767"/>
                      <a:pt x="28122" y="84530"/>
                      <a:pt x="27837" y="83387"/>
                    </a:cubicBezTo>
                    <a:cubicBezTo>
                      <a:pt x="27837" y="83197"/>
                      <a:pt x="27551" y="81198"/>
                      <a:pt x="27741" y="82816"/>
                    </a:cubicBezTo>
                    <a:cubicBezTo>
                      <a:pt x="27932" y="84625"/>
                      <a:pt x="27646" y="81008"/>
                      <a:pt x="27646" y="81008"/>
                    </a:cubicBezTo>
                    <a:cubicBezTo>
                      <a:pt x="27551" y="78628"/>
                      <a:pt x="27551" y="76153"/>
                      <a:pt x="27646" y="73773"/>
                    </a:cubicBezTo>
                    <a:cubicBezTo>
                      <a:pt x="27646" y="73011"/>
                      <a:pt x="27741" y="72155"/>
                      <a:pt x="27837" y="71393"/>
                    </a:cubicBezTo>
                    <a:cubicBezTo>
                      <a:pt x="27837" y="71584"/>
                      <a:pt x="27456" y="73678"/>
                      <a:pt x="27837" y="72060"/>
                    </a:cubicBezTo>
                    <a:cubicBezTo>
                      <a:pt x="28122" y="70632"/>
                      <a:pt x="28313" y="69299"/>
                      <a:pt x="28693" y="67871"/>
                    </a:cubicBezTo>
                    <a:cubicBezTo>
                      <a:pt x="29455" y="64730"/>
                      <a:pt x="30502" y="61589"/>
                      <a:pt x="31740" y="58543"/>
                    </a:cubicBezTo>
                    <a:cubicBezTo>
                      <a:pt x="30692" y="60922"/>
                      <a:pt x="32311" y="57591"/>
                      <a:pt x="32691" y="56829"/>
                    </a:cubicBezTo>
                    <a:cubicBezTo>
                      <a:pt x="33453" y="55401"/>
                      <a:pt x="34215" y="53973"/>
                      <a:pt x="35071" y="52546"/>
                    </a:cubicBezTo>
                    <a:cubicBezTo>
                      <a:pt x="35833" y="51308"/>
                      <a:pt x="36595" y="50071"/>
                      <a:pt x="37451" y="48928"/>
                    </a:cubicBezTo>
                    <a:cubicBezTo>
                      <a:pt x="37832" y="48453"/>
                      <a:pt x="38213" y="47881"/>
                      <a:pt x="38498" y="47406"/>
                    </a:cubicBezTo>
                    <a:cubicBezTo>
                      <a:pt x="39450" y="46073"/>
                      <a:pt x="37166" y="48833"/>
                      <a:pt x="38974" y="46834"/>
                    </a:cubicBezTo>
                    <a:cubicBezTo>
                      <a:pt x="41069" y="44550"/>
                      <a:pt x="43068" y="42265"/>
                      <a:pt x="45353" y="40171"/>
                    </a:cubicBezTo>
                    <a:cubicBezTo>
                      <a:pt x="46019" y="39600"/>
                      <a:pt x="48875" y="37410"/>
                      <a:pt x="46685" y="38934"/>
                    </a:cubicBezTo>
                    <a:cubicBezTo>
                      <a:pt x="48018" y="37982"/>
                      <a:pt x="49351" y="37030"/>
                      <a:pt x="50684" y="36173"/>
                    </a:cubicBezTo>
                    <a:cubicBezTo>
                      <a:pt x="51921" y="35412"/>
                      <a:pt x="53159" y="34745"/>
                      <a:pt x="54396" y="34079"/>
                    </a:cubicBezTo>
                    <a:cubicBezTo>
                      <a:pt x="55063" y="33698"/>
                      <a:pt x="55919" y="33413"/>
                      <a:pt x="56586" y="33032"/>
                    </a:cubicBezTo>
                    <a:cubicBezTo>
                      <a:pt x="58299" y="31985"/>
                      <a:pt x="54492" y="33698"/>
                      <a:pt x="56395" y="33032"/>
                    </a:cubicBezTo>
                    <a:cubicBezTo>
                      <a:pt x="59251" y="32080"/>
                      <a:pt x="62107" y="31128"/>
                      <a:pt x="65058" y="30462"/>
                    </a:cubicBezTo>
                    <a:cubicBezTo>
                      <a:pt x="66201" y="30271"/>
                      <a:pt x="70580" y="29986"/>
                      <a:pt x="67057" y="30081"/>
                    </a:cubicBezTo>
                    <a:cubicBezTo>
                      <a:pt x="68676" y="30081"/>
                      <a:pt x="70294" y="29890"/>
                      <a:pt x="72008" y="29890"/>
                    </a:cubicBezTo>
                    <a:cubicBezTo>
                      <a:pt x="79814" y="29890"/>
                      <a:pt x="87334" y="23037"/>
                      <a:pt x="86953" y="14946"/>
                    </a:cubicBezTo>
                    <a:cubicBezTo>
                      <a:pt x="86573" y="6855"/>
                      <a:pt x="80385" y="-94"/>
                      <a:pt x="72008" y="1"/>
                    </a:cubicBezTo>
                    <a:cubicBezTo>
                      <a:pt x="40974" y="287"/>
                      <a:pt x="15651" y="23227"/>
                      <a:pt x="4799" y="51023"/>
                    </a:cubicBezTo>
                    <a:cubicBezTo>
                      <a:pt x="-6053" y="78818"/>
                      <a:pt x="1848" y="109469"/>
                      <a:pt x="24981" y="127365"/>
                    </a:cubicBezTo>
                    <a:cubicBezTo>
                      <a:pt x="46400" y="143928"/>
                      <a:pt x="76672" y="147926"/>
                      <a:pt x="101614" y="137455"/>
                    </a:cubicBezTo>
                    <a:cubicBezTo>
                      <a:pt x="126555" y="126984"/>
                      <a:pt x="142072" y="101092"/>
                      <a:pt x="140263" y="73583"/>
                    </a:cubicBezTo>
                    <a:cubicBezTo>
                      <a:pt x="138264" y="43979"/>
                      <a:pt x="119035" y="15707"/>
                      <a:pt x="89048" y="8758"/>
                    </a:cubicBezTo>
                    <a:cubicBezTo>
                      <a:pt x="78386" y="6284"/>
                      <a:pt x="74197" y="21704"/>
                      <a:pt x="84574" y="25131"/>
                    </a:cubicBezTo>
                    <a:lnTo>
                      <a:pt x="84574" y="251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805886" y="4072654"/>
                <a:ext cx="147584" cy="148444"/>
              </a:xfrm>
              <a:custGeom>
                <a:avLst/>
                <a:gdLst/>
                <a:ahLst/>
                <a:cxnLst/>
                <a:rect l="l" t="t" r="r" b="b"/>
                <a:pathLst>
                  <a:path w="147584" h="148444" extrusionOk="0">
                    <a:moveTo>
                      <a:pt x="45137" y="31717"/>
                    </a:moveTo>
                    <a:cubicBezTo>
                      <a:pt x="39330" y="22578"/>
                      <a:pt x="28383" y="21436"/>
                      <a:pt x="19434" y="26672"/>
                    </a:cubicBezTo>
                    <a:cubicBezTo>
                      <a:pt x="11438" y="31336"/>
                      <a:pt x="6773" y="39332"/>
                      <a:pt x="3727" y="47709"/>
                    </a:cubicBezTo>
                    <a:cubicBezTo>
                      <a:pt x="-1509" y="61987"/>
                      <a:pt x="-938" y="78645"/>
                      <a:pt x="3631" y="93019"/>
                    </a:cubicBezTo>
                    <a:cubicBezTo>
                      <a:pt x="13342" y="123480"/>
                      <a:pt x="41044" y="149371"/>
                      <a:pt x="74362" y="148419"/>
                    </a:cubicBezTo>
                    <a:cubicBezTo>
                      <a:pt x="107681" y="147467"/>
                      <a:pt x="136716" y="120339"/>
                      <a:pt x="145188" y="88545"/>
                    </a:cubicBezTo>
                    <a:cubicBezTo>
                      <a:pt x="153661" y="56752"/>
                      <a:pt x="139191" y="23150"/>
                      <a:pt x="109299" y="8586"/>
                    </a:cubicBezTo>
                    <a:cubicBezTo>
                      <a:pt x="79408" y="-5978"/>
                      <a:pt x="34665" y="-3313"/>
                      <a:pt x="13342" y="26672"/>
                    </a:cubicBezTo>
                    <a:cubicBezTo>
                      <a:pt x="9343" y="32288"/>
                      <a:pt x="11818" y="40855"/>
                      <a:pt x="16959" y="44663"/>
                    </a:cubicBezTo>
                    <a:cubicBezTo>
                      <a:pt x="22480" y="48756"/>
                      <a:pt x="30191" y="48565"/>
                      <a:pt x="35237" y="43616"/>
                    </a:cubicBezTo>
                    <a:cubicBezTo>
                      <a:pt x="37141" y="41712"/>
                      <a:pt x="39140" y="39808"/>
                      <a:pt x="41234" y="37999"/>
                    </a:cubicBezTo>
                    <a:cubicBezTo>
                      <a:pt x="41710" y="37619"/>
                      <a:pt x="42186" y="37142"/>
                      <a:pt x="42662" y="36762"/>
                    </a:cubicBezTo>
                    <a:cubicBezTo>
                      <a:pt x="42472" y="36952"/>
                      <a:pt x="40948" y="37999"/>
                      <a:pt x="42281" y="37142"/>
                    </a:cubicBezTo>
                    <a:cubicBezTo>
                      <a:pt x="43519" y="36286"/>
                      <a:pt x="44661" y="35524"/>
                      <a:pt x="45899" y="34763"/>
                    </a:cubicBezTo>
                    <a:cubicBezTo>
                      <a:pt x="46946" y="34097"/>
                      <a:pt x="48088" y="33526"/>
                      <a:pt x="49135" y="32954"/>
                    </a:cubicBezTo>
                    <a:cubicBezTo>
                      <a:pt x="49706" y="32669"/>
                      <a:pt x="50278" y="32383"/>
                      <a:pt x="50849" y="32097"/>
                    </a:cubicBezTo>
                    <a:cubicBezTo>
                      <a:pt x="52753" y="31146"/>
                      <a:pt x="48850" y="32859"/>
                      <a:pt x="50849" y="32097"/>
                    </a:cubicBezTo>
                    <a:cubicBezTo>
                      <a:pt x="53324" y="31146"/>
                      <a:pt x="55894" y="30289"/>
                      <a:pt x="58560" y="29623"/>
                    </a:cubicBezTo>
                    <a:cubicBezTo>
                      <a:pt x="59797" y="29337"/>
                      <a:pt x="61035" y="29052"/>
                      <a:pt x="62272" y="28861"/>
                    </a:cubicBezTo>
                    <a:cubicBezTo>
                      <a:pt x="62844" y="28766"/>
                      <a:pt x="63510" y="28671"/>
                      <a:pt x="64081" y="28575"/>
                    </a:cubicBezTo>
                    <a:cubicBezTo>
                      <a:pt x="66271" y="28195"/>
                      <a:pt x="61796" y="28766"/>
                      <a:pt x="64081" y="28575"/>
                    </a:cubicBezTo>
                    <a:cubicBezTo>
                      <a:pt x="66842" y="28385"/>
                      <a:pt x="69507" y="28195"/>
                      <a:pt x="72268" y="28195"/>
                    </a:cubicBezTo>
                    <a:cubicBezTo>
                      <a:pt x="73506" y="28195"/>
                      <a:pt x="74838" y="28195"/>
                      <a:pt x="76076" y="28385"/>
                    </a:cubicBezTo>
                    <a:cubicBezTo>
                      <a:pt x="76933" y="28385"/>
                      <a:pt x="80550" y="28861"/>
                      <a:pt x="79217" y="28671"/>
                    </a:cubicBezTo>
                    <a:cubicBezTo>
                      <a:pt x="77694" y="28480"/>
                      <a:pt x="81121" y="29052"/>
                      <a:pt x="81692" y="29147"/>
                    </a:cubicBezTo>
                    <a:cubicBezTo>
                      <a:pt x="83120" y="29432"/>
                      <a:pt x="84548" y="29813"/>
                      <a:pt x="85976" y="30194"/>
                    </a:cubicBezTo>
                    <a:cubicBezTo>
                      <a:pt x="88642" y="30860"/>
                      <a:pt x="91212" y="31812"/>
                      <a:pt x="93782" y="32764"/>
                    </a:cubicBezTo>
                    <a:cubicBezTo>
                      <a:pt x="95306" y="33335"/>
                      <a:pt x="93497" y="32669"/>
                      <a:pt x="93306" y="32574"/>
                    </a:cubicBezTo>
                    <a:cubicBezTo>
                      <a:pt x="93878" y="32859"/>
                      <a:pt x="94449" y="33049"/>
                      <a:pt x="95020" y="33335"/>
                    </a:cubicBezTo>
                    <a:cubicBezTo>
                      <a:pt x="96353" y="34001"/>
                      <a:pt x="97590" y="34668"/>
                      <a:pt x="98923" y="35429"/>
                    </a:cubicBezTo>
                    <a:cubicBezTo>
                      <a:pt x="99970" y="36096"/>
                      <a:pt x="101113" y="36667"/>
                      <a:pt x="102064" y="37428"/>
                    </a:cubicBezTo>
                    <a:cubicBezTo>
                      <a:pt x="102731" y="37904"/>
                      <a:pt x="105587" y="39998"/>
                      <a:pt x="104635" y="39237"/>
                    </a:cubicBezTo>
                    <a:cubicBezTo>
                      <a:pt x="103588" y="38380"/>
                      <a:pt x="106063" y="40569"/>
                      <a:pt x="106539" y="40950"/>
                    </a:cubicBezTo>
                    <a:cubicBezTo>
                      <a:pt x="107586" y="41902"/>
                      <a:pt x="108633" y="42949"/>
                      <a:pt x="109585" y="43996"/>
                    </a:cubicBezTo>
                    <a:cubicBezTo>
                      <a:pt x="110442" y="44948"/>
                      <a:pt x="111203" y="45805"/>
                      <a:pt x="112060" y="46757"/>
                    </a:cubicBezTo>
                    <a:cubicBezTo>
                      <a:pt x="110347" y="44663"/>
                      <a:pt x="112631" y="47709"/>
                      <a:pt x="113107" y="48375"/>
                    </a:cubicBezTo>
                    <a:cubicBezTo>
                      <a:pt x="114630" y="50660"/>
                      <a:pt x="115963" y="53039"/>
                      <a:pt x="117010" y="55609"/>
                    </a:cubicBezTo>
                    <a:cubicBezTo>
                      <a:pt x="116153" y="53610"/>
                      <a:pt x="117296" y="56752"/>
                      <a:pt x="117486" y="57323"/>
                    </a:cubicBezTo>
                    <a:cubicBezTo>
                      <a:pt x="117962" y="58846"/>
                      <a:pt x="118343" y="60369"/>
                      <a:pt x="118724" y="61892"/>
                    </a:cubicBezTo>
                    <a:cubicBezTo>
                      <a:pt x="118914" y="62558"/>
                      <a:pt x="119009" y="63225"/>
                      <a:pt x="119105" y="63891"/>
                    </a:cubicBezTo>
                    <a:cubicBezTo>
                      <a:pt x="119105" y="63605"/>
                      <a:pt x="118914" y="61702"/>
                      <a:pt x="119105" y="63415"/>
                    </a:cubicBezTo>
                    <a:cubicBezTo>
                      <a:pt x="119295" y="64938"/>
                      <a:pt x="119390" y="66556"/>
                      <a:pt x="119390" y="68079"/>
                    </a:cubicBezTo>
                    <a:cubicBezTo>
                      <a:pt x="119390" y="69412"/>
                      <a:pt x="119390" y="70744"/>
                      <a:pt x="119390" y="72077"/>
                    </a:cubicBezTo>
                    <a:cubicBezTo>
                      <a:pt x="119390" y="72934"/>
                      <a:pt x="119295" y="73886"/>
                      <a:pt x="119200" y="74743"/>
                    </a:cubicBezTo>
                    <a:cubicBezTo>
                      <a:pt x="119200" y="74933"/>
                      <a:pt x="118914" y="77122"/>
                      <a:pt x="119200" y="75504"/>
                    </a:cubicBezTo>
                    <a:cubicBezTo>
                      <a:pt x="119390" y="74267"/>
                      <a:pt x="118724" y="77693"/>
                      <a:pt x="118629" y="78265"/>
                    </a:cubicBezTo>
                    <a:cubicBezTo>
                      <a:pt x="118248" y="79788"/>
                      <a:pt x="117867" y="81311"/>
                      <a:pt x="117391" y="82834"/>
                    </a:cubicBezTo>
                    <a:cubicBezTo>
                      <a:pt x="117010" y="84166"/>
                      <a:pt x="116534" y="85404"/>
                      <a:pt x="116058" y="86737"/>
                    </a:cubicBezTo>
                    <a:cubicBezTo>
                      <a:pt x="115202" y="89307"/>
                      <a:pt x="115678" y="87784"/>
                      <a:pt x="115963" y="87117"/>
                    </a:cubicBezTo>
                    <a:cubicBezTo>
                      <a:pt x="115678" y="87784"/>
                      <a:pt x="115392" y="88355"/>
                      <a:pt x="115106" y="89021"/>
                    </a:cubicBezTo>
                    <a:cubicBezTo>
                      <a:pt x="113774" y="91686"/>
                      <a:pt x="112346" y="94352"/>
                      <a:pt x="110822" y="96827"/>
                    </a:cubicBezTo>
                    <a:cubicBezTo>
                      <a:pt x="109966" y="98159"/>
                      <a:pt x="109014" y="99492"/>
                      <a:pt x="108062" y="100824"/>
                    </a:cubicBezTo>
                    <a:cubicBezTo>
                      <a:pt x="107110" y="102157"/>
                      <a:pt x="108062" y="100824"/>
                      <a:pt x="108157" y="100634"/>
                    </a:cubicBezTo>
                    <a:cubicBezTo>
                      <a:pt x="107681" y="101205"/>
                      <a:pt x="107300" y="101681"/>
                      <a:pt x="106824" y="102252"/>
                    </a:cubicBezTo>
                    <a:cubicBezTo>
                      <a:pt x="104825" y="104537"/>
                      <a:pt x="102826" y="106631"/>
                      <a:pt x="100541" y="108630"/>
                    </a:cubicBezTo>
                    <a:cubicBezTo>
                      <a:pt x="97590" y="111295"/>
                      <a:pt x="98447" y="110629"/>
                      <a:pt x="95306" y="112628"/>
                    </a:cubicBezTo>
                    <a:cubicBezTo>
                      <a:pt x="92830" y="114246"/>
                      <a:pt x="90260" y="115579"/>
                      <a:pt x="87595" y="116912"/>
                    </a:cubicBezTo>
                    <a:cubicBezTo>
                      <a:pt x="87595" y="116912"/>
                      <a:pt x="85500" y="117864"/>
                      <a:pt x="86833" y="117292"/>
                    </a:cubicBezTo>
                    <a:cubicBezTo>
                      <a:pt x="88356" y="116626"/>
                      <a:pt x="85691" y="117673"/>
                      <a:pt x="85405" y="117768"/>
                    </a:cubicBezTo>
                    <a:cubicBezTo>
                      <a:pt x="84168" y="118244"/>
                      <a:pt x="82835" y="118625"/>
                      <a:pt x="81502" y="119006"/>
                    </a:cubicBezTo>
                    <a:cubicBezTo>
                      <a:pt x="80169" y="119387"/>
                      <a:pt x="78836" y="119672"/>
                      <a:pt x="77599" y="119958"/>
                    </a:cubicBezTo>
                    <a:cubicBezTo>
                      <a:pt x="76933" y="120053"/>
                      <a:pt x="76266" y="120243"/>
                      <a:pt x="75600" y="120339"/>
                    </a:cubicBezTo>
                    <a:cubicBezTo>
                      <a:pt x="77123" y="120148"/>
                      <a:pt x="76266" y="120339"/>
                      <a:pt x="75314" y="120339"/>
                    </a:cubicBezTo>
                    <a:cubicBezTo>
                      <a:pt x="72363" y="120339"/>
                      <a:pt x="69412" y="120529"/>
                      <a:pt x="66461" y="120148"/>
                    </a:cubicBezTo>
                    <a:cubicBezTo>
                      <a:pt x="64843" y="119958"/>
                      <a:pt x="66556" y="120148"/>
                      <a:pt x="66842" y="120148"/>
                    </a:cubicBezTo>
                    <a:cubicBezTo>
                      <a:pt x="66175" y="120053"/>
                      <a:pt x="65509" y="119958"/>
                      <a:pt x="64938" y="119767"/>
                    </a:cubicBezTo>
                    <a:cubicBezTo>
                      <a:pt x="63415" y="119387"/>
                      <a:pt x="61987" y="119101"/>
                      <a:pt x="60464" y="118625"/>
                    </a:cubicBezTo>
                    <a:cubicBezTo>
                      <a:pt x="59607" y="118339"/>
                      <a:pt x="56561" y="117292"/>
                      <a:pt x="57227" y="117483"/>
                    </a:cubicBezTo>
                    <a:cubicBezTo>
                      <a:pt x="58084" y="117864"/>
                      <a:pt x="55323" y="116531"/>
                      <a:pt x="54752" y="116245"/>
                    </a:cubicBezTo>
                    <a:cubicBezTo>
                      <a:pt x="52277" y="114913"/>
                      <a:pt x="49802" y="113485"/>
                      <a:pt x="47517" y="111867"/>
                    </a:cubicBezTo>
                    <a:cubicBezTo>
                      <a:pt x="47231" y="111676"/>
                      <a:pt x="45518" y="110343"/>
                      <a:pt x="47136" y="111581"/>
                    </a:cubicBezTo>
                    <a:cubicBezTo>
                      <a:pt x="46660" y="111200"/>
                      <a:pt x="46089" y="110724"/>
                      <a:pt x="45613" y="110343"/>
                    </a:cubicBezTo>
                    <a:cubicBezTo>
                      <a:pt x="44661" y="109487"/>
                      <a:pt x="43614" y="108630"/>
                      <a:pt x="42662" y="107678"/>
                    </a:cubicBezTo>
                    <a:cubicBezTo>
                      <a:pt x="40568" y="105679"/>
                      <a:pt x="38664" y="103585"/>
                      <a:pt x="36855" y="101301"/>
                    </a:cubicBezTo>
                    <a:cubicBezTo>
                      <a:pt x="37902" y="102633"/>
                      <a:pt x="35332" y="99111"/>
                      <a:pt x="35046" y="98540"/>
                    </a:cubicBezTo>
                    <a:cubicBezTo>
                      <a:pt x="34190" y="97207"/>
                      <a:pt x="33428" y="95875"/>
                      <a:pt x="32571" y="94542"/>
                    </a:cubicBezTo>
                    <a:cubicBezTo>
                      <a:pt x="31714" y="93209"/>
                      <a:pt x="31048" y="91782"/>
                      <a:pt x="30382" y="90449"/>
                    </a:cubicBezTo>
                    <a:cubicBezTo>
                      <a:pt x="29334" y="88164"/>
                      <a:pt x="29620" y="88831"/>
                      <a:pt x="29049" y="87403"/>
                    </a:cubicBezTo>
                    <a:cubicBezTo>
                      <a:pt x="28002" y="84452"/>
                      <a:pt x="27050" y="81501"/>
                      <a:pt x="26383" y="78455"/>
                    </a:cubicBezTo>
                    <a:cubicBezTo>
                      <a:pt x="26193" y="77789"/>
                      <a:pt x="26098" y="77122"/>
                      <a:pt x="26003" y="76551"/>
                    </a:cubicBezTo>
                    <a:cubicBezTo>
                      <a:pt x="26003" y="76361"/>
                      <a:pt x="25527" y="73981"/>
                      <a:pt x="25717" y="74933"/>
                    </a:cubicBezTo>
                    <a:cubicBezTo>
                      <a:pt x="25717" y="74933"/>
                      <a:pt x="25431" y="71887"/>
                      <a:pt x="25336" y="70744"/>
                    </a:cubicBezTo>
                    <a:cubicBezTo>
                      <a:pt x="25241" y="68270"/>
                      <a:pt x="25336" y="63891"/>
                      <a:pt x="25527" y="62654"/>
                    </a:cubicBezTo>
                    <a:cubicBezTo>
                      <a:pt x="25717" y="61225"/>
                      <a:pt x="26764" y="56657"/>
                      <a:pt x="27621" y="54086"/>
                    </a:cubicBezTo>
                    <a:cubicBezTo>
                      <a:pt x="28668" y="51040"/>
                      <a:pt x="28668" y="49803"/>
                      <a:pt x="30572" y="47138"/>
                    </a:cubicBezTo>
                    <a:cubicBezTo>
                      <a:pt x="30191" y="47709"/>
                      <a:pt x="32571" y="45043"/>
                      <a:pt x="32476" y="45329"/>
                    </a:cubicBezTo>
                    <a:cubicBezTo>
                      <a:pt x="32000" y="46281"/>
                      <a:pt x="33047" y="43139"/>
                      <a:pt x="32762" y="45138"/>
                    </a:cubicBezTo>
                    <a:cubicBezTo>
                      <a:pt x="34285" y="44853"/>
                      <a:pt x="33523" y="44567"/>
                      <a:pt x="30667" y="44282"/>
                    </a:cubicBezTo>
                    <a:cubicBezTo>
                      <a:pt x="27907" y="42949"/>
                      <a:pt x="27240" y="43045"/>
                      <a:pt x="28763" y="44567"/>
                    </a:cubicBezTo>
                    <a:cubicBezTo>
                      <a:pt x="36379" y="54086"/>
                      <a:pt x="51991" y="41712"/>
                      <a:pt x="45613" y="31622"/>
                    </a:cubicBezTo>
                    <a:lnTo>
                      <a:pt x="45613" y="316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4819691" y="4343989"/>
                <a:ext cx="125340" cy="151915"/>
              </a:xfrm>
              <a:custGeom>
                <a:avLst/>
                <a:gdLst/>
                <a:ahLst/>
                <a:cxnLst/>
                <a:rect l="l" t="t" r="r" b="b"/>
                <a:pathLst>
                  <a:path w="125340" h="151915" extrusionOk="0">
                    <a:moveTo>
                      <a:pt x="41042" y="6733"/>
                    </a:moveTo>
                    <a:cubicBezTo>
                      <a:pt x="14196" y="18822"/>
                      <a:pt x="-2844" y="51662"/>
                      <a:pt x="393" y="80695"/>
                    </a:cubicBezTo>
                    <a:cubicBezTo>
                      <a:pt x="3915" y="111822"/>
                      <a:pt x="25620" y="140760"/>
                      <a:pt x="56178" y="149708"/>
                    </a:cubicBezTo>
                    <a:cubicBezTo>
                      <a:pt x="72837" y="154562"/>
                      <a:pt x="91115" y="151612"/>
                      <a:pt x="103491" y="138856"/>
                    </a:cubicBezTo>
                    <a:cubicBezTo>
                      <a:pt x="114438" y="127624"/>
                      <a:pt x="120626" y="111251"/>
                      <a:pt x="123482" y="96021"/>
                    </a:cubicBezTo>
                    <a:cubicBezTo>
                      <a:pt x="129098" y="65655"/>
                      <a:pt x="122530" y="31577"/>
                      <a:pt x="96351" y="12444"/>
                    </a:cubicBezTo>
                    <a:cubicBezTo>
                      <a:pt x="72837" y="-4880"/>
                      <a:pt x="34092" y="-5356"/>
                      <a:pt x="14863" y="18917"/>
                    </a:cubicBezTo>
                    <a:cubicBezTo>
                      <a:pt x="10103" y="24914"/>
                      <a:pt x="8961" y="33196"/>
                      <a:pt x="14863" y="39098"/>
                    </a:cubicBezTo>
                    <a:cubicBezTo>
                      <a:pt x="19813" y="44047"/>
                      <a:pt x="30285" y="45190"/>
                      <a:pt x="35044" y="39098"/>
                    </a:cubicBezTo>
                    <a:cubicBezTo>
                      <a:pt x="36568" y="37194"/>
                      <a:pt x="38186" y="35385"/>
                      <a:pt x="40090" y="33767"/>
                    </a:cubicBezTo>
                    <a:cubicBezTo>
                      <a:pt x="38662" y="35004"/>
                      <a:pt x="42279" y="32339"/>
                      <a:pt x="43041" y="31863"/>
                    </a:cubicBezTo>
                    <a:cubicBezTo>
                      <a:pt x="45992" y="30150"/>
                      <a:pt x="44278" y="30911"/>
                      <a:pt x="47515" y="29959"/>
                    </a:cubicBezTo>
                    <a:cubicBezTo>
                      <a:pt x="48467" y="29674"/>
                      <a:pt x="49419" y="29388"/>
                      <a:pt x="50276" y="29198"/>
                    </a:cubicBezTo>
                    <a:cubicBezTo>
                      <a:pt x="50276" y="29198"/>
                      <a:pt x="54750" y="28436"/>
                      <a:pt x="52275" y="28722"/>
                    </a:cubicBezTo>
                    <a:cubicBezTo>
                      <a:pt x="54464" y="28436"/>
                      <a:pt x="56749" y="28436"/>
                      <a:pt x="58939" y="28436"/>
                    </a:cubicBezTo>
                    <a:cubicBezTo>
                      <a:pt x="60176" y="28436"/>
                      <a:pt x="61414" y="28531"/>
                      <a:pt x="62651" y="28627"/>
                    </a:cubicBezTo>
                    <a:cubicBezTo>
                      <a:pt x="61985" y="28627"/>
                      <a:pt x="60367" y="28246"/>
                      <a:pt x="63318" y="28722"/>
                    </a:cubicBezTo>
                    <a:cubicBezTo>
                      <a:pt x="65507" y="29102"/>
                      <a:pt x="67792" y="29674"/>
                      <a:pt x="69886" y="30340"/>
                    </a:cubicBezTo>
                    <a:cubicBezTo>
                      <a:pt x="73218" y="31387"/>
                      <a:pt x="72837" y="31292"/>
                      <a:pt x="75598" y="32720"/>
                    </a:cubicBezTo>
                    <a:cubicBezTo>
                      <a:pt x="80168" y="35195"/>
                      <a:pt x="81595" y="36242"/>
                      <a:pt x="84737" y="39478"/>
                    </a:cubicBezTo>
                    <a:cubicBezTo>
                      <a:pt x="88164" y="43000"/>
                      <a:pt x="90829" y="47284"/>
                      <a:pt x="92733" y="51758"/>
                    </a:cubicBezTo>
                    <a:cubicBezTo>
                      <a:pt x="96827" y="60896"/>
                      <a:pt x="97779" y="70986"/>
                      <a:pt x="97112" y="81076"/>
                    </a:cubicBezTo>
                    <a:cubicBezTo>
                      <a:pt x="96160" y="97258"/>
                      <a:pt x="88926" y="127529"/>
                      <a:pt x="67221" y="124007"/>
                    </a:cubicBezTo>
                    <a:cubicBezTo>
                      <a:pt x="46754" y="120770"/>
                      <a:pt x="31141" y="101637"/>
                      <a:pt x="26953" y="82313"/>
                    </a:cubicBezTo>
                    <a:cubicBezTo>
                      <a:pt x="21717" y="58421"/>
                      <a:pt x="34092" y="36051"/>
                      <a:pt x="52275" y="21392"/>
                    </a:cubicBezTo>
                    <a:cubicBezTo>
                      <a:pt x="55892" y="18441"/>
                      <a:pt x="55607" y="12444"/>
                      <a:pt x="53037" y="9113"/>
                    </a:cubicBezTo>
                    <a:cubicBezTo>
                      <a:pt x="49990" y="5210"/>
                      <a:pt x="45230" y="4734"/>
                      <a:pt x="40947" y="6733"/>
                    </a:cubicBezTo>
                    <a:lnTo>
                      <a:pt x="40947" y="67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5258694" y="4056834"/>
                <a:ext cx="130962" cy="136761"/>
              </a:xfrm>
              <a:custGeom>
                <a:avLst/>
                <a:gdLst/>
                <a:ahLst/>
                <a:cxnLst/>
                <a:rect l="l" t="t" r="r" b="b"/>
                <a:pathLst>
                  <a:path w="130962" h="136761" extrusionOk="0">
                    <a:moveTo>
                      <a:pt x="70690" y="9366"/>
                    </a:moveTo>
                    <a:cubicBezTo>
                      <a:pt x="44416" y="-3580"/>
                      <a:pt x="14334" y="13174"/>
                      <a:pt x="3862" y="38875"/>
                    </a:cubicBezTo>
                    <a:cubicBezTo>
                      <a:pt x="-7181" y="66195"/>
                      <a:pt x="6908" y="97988"/>
                      <a:pt x="27756" y="116550"/>
                    </a:cubicBezTo>
                    <a:cubicBezTo>
                      <a:pt x="48604" y="135112"/>
                      <a:pt x="81733" y="145583"/>
                      <a:pt x="106388" y="127021"/>
                    </a:cubicBezTo>
                    <a:cubicBezTo>
                      <a:pt x="126284" y="111981"/>
                      <a:pt x="135423" y="84090"/>
                      <a:pt x="128855" y="60007"/>
                    </a:cubicBezTo>
                    <a:cubicBezTo>
                      <a:pt x="120382" y="29071"/>
                      <a:pt x="92014" y="7558"/>
                      <a:pt x="61741" y="418"/>
                    </a:cubicBezTo>
                    <a:cubicBezTo>
                      <a:pt x="54221" y="-1390"/>
                      <a:pt x="46320" y="2798"/>
                      <a:pt x="44130" y="10413"/>
                    </a:cubicBezTo>
                    <a:cubicBezTo>
                      <a:pt x="42226" y="17172"/>
                      <a:pt x="46415" y="26786"/>
                      <a:pt x="54126" y="28023"/>
                    </a:cubicBezTo>
                    <a:cubicBezTo>
                      <a:pt x="72784" y="30974"/>
                      <a:pt x="91538" y="39446"/>
                      <a:pt x="102009" y="56199"/>
                    </a:cubicBezTo>
                    <a:cubicBezTo>
                      <a:pt x="111053" y="70668"/>
                      <a:pt x="110006" y="89326"/>
                      <a:pt x="99344" y="102747"/>
                    </a:cubicBezTo>
                    <a:cubicBezTo>
                      <a:pt x="94965" y="108268"/>
                      <a:pt x="88777" y="112362"/>
                      <a:pt x="81637" y="113789"/>
                    </a:cubicBezTo>
                    <a:cubicBezTo>
                      <a:pt x="71451" y="115693"/>
                      <a:pt x="60980" y="111790"/>
                      <a:pt x="52507" y="106460"/>
                    </a:cubicBezTo>
                    <a:cubicBezTo>
                      <a:pt x="35943" y="96084"/>
                      <a:pt x="21854" y="76189"/>
                      <a:pt x="23948" y="55819"/>
                    </a:cubicBezTo>
                    <a:cubicBezTo>
                      <a:pt x="24900" y="46776"/>
                      <a:pt x="30136" y="38780"/>
                      <a:pt x="37276" y="33925"/>
                    </a:cubicBezTo>
                    <a:cubicBezTo>
                      <a:pt x="45272" y="28594"/>
                      <a:pt x="53079" y="27167"/>
                      <a:pt x="61837" y="30308"/>
                    </a:cubicBezTo>
                    <a:cubicBezTo>
                      <a:pt x="73927" y="34687"/>
                      <a:pt x="82113" y="15173"/>
                      <a:pt x="70595" y="9557"/>
                    </a:cubicBezTo>
                    <a:lnTo>
                      <a:pt x="70595" y="95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4738706" y="3905175"/>
                <a:ext cx="493910" cy="517355"/>
              </a:xfrm>
              <a:custGeom>
                <a:avLst/>
                <a:gdLst/>
                <a:ahLst/>
                <a:cxnLst/>
                <a:rect l="l" t="t" r="r" b="b"/>
                <a:pathLst>
                  <a:path w="493910" h="517355" extrusionOk="0">
                    <a:moveTo>
                      <a:pt x="285003" y="39944"/>
                    </a:moveTo>
                    <a:cubicBezTo>
                      <a:pt x="247971" y="109623"/>
                      <a:pt x="242164" y="194151"/>
                      <a:pt x="271485" y="267733"/>
                    </a:cubicBezTo>
                    <a:cubicBezTo>
                      <a:pt x="277482" y="282773"/>
                      <a:pt x="299377" y="285153"/>
                      <a:pt x="304518" y="267733"/>
                    </a:cubicBezTo>
                    <a:cubicBezTo>
                      <a:pt x="316989" y="225849"/>
                      <a:pt x="324795" y="182824"/>
                      <a:pt x="328222" y="139227"/>
                    </a:cubicBezTo>
                    <a:cubicBezTo>
                      <a:pt x="329840" y="117809"/>
                      <a:pt x="331268" y="95630"/>
                      <a:pt x="329554" y="74117"/>
                    </a:cubicBezTo>
                    <a:cubicBezTo>
                      <a:pt x="328126" y="56412"/>
                      <a:pt x="322415" y="39087"/>
                      <a:pt x="305660" y="30329"/>
                    </a:cubicBezTo>
                    <a:cubicBezTo>
                      <a:pt x="288906" y="21572"/>
                      <a:pt x="268438" y="27664"/>
                      <a:pt x="252826" y="36898"/>
                    </a:cubicBezTo>
                    <a:cubicBezTo>
                      <a:pt x="234358" y="47844"/>
                      <a:pt x="217413" y="62218"/>
                      <a:pt x="200183" y="74878"/>
                    </a:cubicBezTo>
                    <a:cubicBezTo>
                      <a:pt x="163056" y="102103"/>
                      <a:pt x="126025" y="129517"/>
                      <a:pt x="88993" y="156932"/>
                    </a:cubicBezTo>
                    <a:lnTo>
                      <a:pt x="109937" y="192818"/>
                    </a:lnTo>
                    <a:cubicBezTo>
                      <a:pt x="130118" y="177302"/>
                      <a:pt x="149824" y="161120"/>
                      <a:pt x="169434" y="144843"/>
                    </a:cubicBezTo>
                    <a:cubicBezTo>
                      <a:pt x="184190" y="132563"/>
                      <a:pt x="200183" y="115620"/>
                      <a:pt x="193804" y="94678"/>
                    </a:cubicBezTo>
                    <a:cubicBezTo>
                      <a:pt x="186570" y="70976"/>
                      <a:pt x="159439" y="71547"/>
                      <a:pt x="141637" y="81542"/>
                    </a:cubicBezTo>
                    <a:cubicBezTo>
                      <a:pt x="125073" y="90775"/>
                      <a:pt x="109746" y="103911"/>
                      <a:pt x="96323" y="117238"/>
                    </a:cubicBezTo>
                    <a:cubicBezTo>
                      <a:pt x="36826" y="176160"/>
                      <a:pt x="7601" y="258214"/>
                      <a:pt x="1318" y="340458"/>
                    </a:cubicBezTo>
                    <a:cubicBezTo>
                      <a:pt x="-2776" y="394811"/>
                      <a:pt x="2936" y="449355"/>
                      <a:pt x="14740" y="502471"/>
                    </a:cubicBezTo>
                    <a:cubicBezTo>
                      <a:pt x="19976" y="526173"/>
                      <a:pt x="54247" y="519510"/>
                      <a:pt x="55389" y="496950"/>
                    </a:cubicBezTo>
                    <a:cubicBezTo>
                      <a:pt x="59197" y="422892"/>
                      <a:pt x="70144" y="348835"/>
                      <a:pt x="84424" y="276014"/>
                    </a:cubicBezTo>
                    <a:lnTo>
                      <a:pt x="47297" y="270969"/>
                    </a:lnTo>
                    <a:cubicBezTo>
                      <a:pt x="42062" y="329892"/>
                      <a:pt x="42062" y="388814"/>
                      <a:pt x="48440" y="447641"/>
                    </a:cubicBezTo>
                    <a:cubicBezTo>
                      <a:pt x="49487" y="456970"/>
                      <a:pt x="54818" y="464966"/>
                      <a:pt x="64814" y="466203"/>
                    </a:cubicBezTo>
                    <a:cubicBezTo>
                      <a:pt x="73762" y="467250"/>
                      <a:pt x="83282" y="462015"/>
                      <a:pt x="85471" y="452686"/>
                    </a:cubicBezTo>
                    <a:cubicBezTo>
                      <a:pt x="96133" y="407376"/>
                      <a:pt x="106319" y="361971"/>
                      <a:pt x="116886" y="316660"/>
                    </a:cubicBezTo>
                    <a:lnTo>
                      <a:pt x="81854" y="316660"/>
                    </a:lnTo>
                    <a:cubicBezTo>
                      <a:pt x="88993" y="345122"/>
                      <a:pt x="97371" y="373108"/>
                      <a:pt x="105748" y="401189"/>
                    </a:cubicBezTo>
                    <a:cubicBezTo>
                      <a:pt x="109746" y="414515"/>
                      <a:pt x="131165" y="419751"/>
                      <a:pt x="137829" y="405377"/>
                    </a:cubicBezTo>
                    <a:cubicBezTo>
                      <a:pt x="148491" y="382437"/>
                      <a:pt x="158867" y="359496"/>
                      <a:pt x="169053" y="336364"/>
                    </a:cubicBezTo>
                    <a:lnTo>
                      <a:pt x="135354" y="322181"/>
                    </a:lnTo>
                    <a:cubicBezTo>
                      <a:pt x="129357" y="359115"/>
                      <a:pt x="125073" y="396334"/>
                      <a:pt x="142779" y="430888"/>
                    </a:cubicBezTo>
                    <a:cubicBezTo>
                      <a:pt x="150300" y="445547"/>
                      <a:pt x="172290" y="440978"/>
                      <a:pt x="176669" y="426414"/>
                    </a:cubicBezTo>
                    <a:cubicBezTo>
                      <a:pt x="195613" y="363494"/>
                      <a:pt x="214843" y="300764"/>
                      <a:pt x="233882" y="237938"/>
                    </a:cubicBezTo>
                    <a:lnTo>
                      <a:pt x="196089" y="232798"/>
                    </a:lnTo>
                    <a:cubicBezTo>
                      <a:pt x="196470" y="252598"/>
                      <a:pt x="196756" y="272302"/>
                      <a:pt x="197136" y="292101"/>
                    </a:cubicBezTo>
                    <a:cubicBezTo>
                      <a:pt x="197422" y="309711"/>
                      <a:pt x="195232" y="329225"/>
                      <a:pt x="202753" y="345598"/>
                    </a:cubicBezTo>
                    <a:cubicBezTo>
                      <a:pt x="209417" y="360067"/>
                      <a:pt x="223696" y="369871"/>
                      <a:pt x="239784" y="364255"/>
                    </a:cubicBezTo>
                    <a:cubicBezTo>
                      <a:pt x="251969" y="359972"/>
                      <a:pt x="253493" y="350548"/>
                      <a:pt x="255301" y="339125"/>
                    </a:cubicBezTo>
                    <a:cubicBezTo>
                      <a:pt x="256920" y="329130"/>
                      <a:pt x="258443" y="319230"/>
                      <a:pt x="260061" y="309236"/>
                    </a:cubicBezTo>
                    <a:cubicBezTo>
                      <a:pt x="272817" y="229276"/>
                      <a:pt x="283099" y="148936"/>
                      <a:pt x="288525" y="68120"/>
                    </a:cubicBezTo>
                    <a:cubicBezTo>
                      <a:pt x="289858" y="47940"/>
                      <a:pt x="257967" y="38516"/>
                      <a:pt x="249304" y="57459"/>
                    </a:cubicBezTo>
                    <a:cubicBezTo>
                      <a:pt x="227218" y="105720"/>
                      <a:pt x="214272" y="156741"/>
                      <a:pt x="211797" y="209857"/>
                    </a:cubicBezTo>
                    <a:lnTo>
                      <a:pt x="251017" y="209857"/>
                    </a:lnTo>
                    <a:cubicBezTo>
                      <a:pt x="247210" y="181015"/>
                      <a:pt x="239308" y="154362"/>
                      <a:pt x="224267" y="129327"/>
                    </a:cubicBezTo>
                    <a:cubicBezTo>
                      <a:pt x="214938" y="113811"/>
                      <a:pt x="186665" y="119237"/>
                      <a:pt x="188188" y="139132"/>
                    </a:cubicBezTo>
                    <a:cubicBezTo>
                      <a:pt x="188854" y="147413"/>
                      <a:pt x="189426" y="155695"/>
                      <a:pt x="190092" y="163976"/>
                    </a:cubicBezTo>
                    <a:lnTo>
                      <a:pt x="214462" y="145414"/>
                    </a:lnTo>
                    <a:cubicBezTo>
                      <a:pt x="203610" y="143510"/>
                      <a:pt x="195137" y="139417"/>
                      <a:pt x="187712" y="131326"/>
                    </a:cubicBezTo>
                    <a:lnTo>
                      <a:pt x="192567" y="149793"/>
                    </a:lnTo>
                    <a:cubicBezTo>
                      <a:pt x="213129" y="92679"/>
                      <a:pt x="265678" y="48987"/>
                      <a:pt x="324985" y="36993"/>
                    </a:cubicBezTo>
                    <a:lnTo>
                      <a:pt x="301662" y="13671"/>
                    </a:lnTo>
                    <a:cubicBezTo>
                      <a:pt x="279481" y="118571"/>
                      <a:pt x="256920" y="228419"/>
                      <a:pt x="285574" y="334271"/>
                    </a:cubicBezTo>
                    <a:cubicBezTo>
                      <a:pt x="290334" y="351976"/>
                      <a:pt x="319749" y="353880"/>
                      <a:pt x="323367" y="334271"/>
                    </a:cubicBezTo>
                    <a:cubicBezTo>
                      <a:pt x="331649" y="290007"/>
                      <a:pt x="343739" y="246791"/>
                      <a:pt x="359636" y="204622"/>
                    </a:cubicBezTo>
                    <a:lnTo>
                      <a:pt x="319464" y="199196"/>
                    </a:lnTo>
                    <a:cubicBezTo>
                      <a:pt x="315656" y="243459"/>
                      <a:pt x="320796" y="287723"/>
                      <a:pt x="334314" y="330082"/>
                    </a:cubicBezTo>
                    <a:cubicBezTo>
                      <a:pt x="340312" y="348930"/>
                      <a:pt x="368680" y="350357"/>
                      <a:pt x="374011" y="330082"/>
                    </a:cubicBezTo>
                    <a:cubicBezTo>
                      <a:pt x="384197" y="291435"/>
                      <a:pt x="394098" y="252788"/>
                      <a:pt x="404569" y="214141"/>
                    </a:cubicBezTo>
                    <a:lnTo>
                      <a:pt x="367633" y="218996"/>
                    </a:lnTo>
                    <a:cubicBezTo>
                      <a:pt x="382388" y="247362"/>
                      <a:pt x="379437" y="281155"/>
                      <a:pt x="379723" y="312091"/>
                    </a:cubicBezTo>
                    <a:cubicBezTo>
                      <a:pt x="380008" y="345503"/>
                      <a:pt x="382674" y="379962"/>
                      <a:pt x="402380" y="408233"/>
                    </a:cubicBezTo>
                    <a:cubicBezTo>
                      <a:pt x="411994" y="421940"/>
                      <a:pt x="437888" y="422797"/>
                      <a:pt x="441696" y="403093"/>
                    </a:cubicBezTo>
                    <a:cubicBezTo>
                      <a:pt x="451596" y="351119"/>
                      <a:pt x="454071" y="298003"/>
                      <a:pt x="448931" y="245363"/>
                    </a:cubicBezTo>
                    <a:lnTo>
                      <a:pt x="404283" y="245363"/>
                    </a:lnTo>
                    <a:cubicBezTo>
                      <a:pt x="410852" y="300002"/>
                      <a:pt x="420277" y="354070"/>
                      <a:pt x="433509" y="407471"/>
                    </a:cubicBezTo>
                    <a:cubicBezTo>
                      <a:pt x="438364" y="426985"/>
                      <a:pt x="465399" y="429365"/>
                      <a:pt x="475300" y="412897"/>
                    </a:cubicBezTo>
                    <a:cubicBezTo>
                      <a:pt x="486723" y="394050"/>
                      <a:pt x="492530" y="373584"/>
                      <a:pt x="493863" y="351690"/>
                    </a:cubicBezTo>
                    <a:cubicBezTo>
                      <a:pt x="495577" y="322277"/>
                      <a:pt x="449882" y="322372"/>
                      <a:pt x="448169" y="351690"/>
                    </a:cubicBezTo>
                    <a:cubicBezTo>
                      <a:pt x="447312" y="365493"/>
                      <a:pt x="442933" y="378058"/>
                      <a:pt x="435793" y="389861"/>
                    </a:cubicBezTo>
                    <a:lnTo>
                      <a:pt x="477585" y="395287"/>
                    </a:lnTo>
                    <a:cubicBezTo>
                      <a:pt x="465399" y="345883"/>
                      <a:pt x="455404" y="295814"/>
                      <a:pt x="448931" y="245268"/>
                    </a:cubicBezTo>
                    <a:cubicBezTo>
                      <a:pt x="447407" y="233369"/>
                      <a:pt x="439792" y="222994"/>
                      <a:pt x="426655" y="222994"/>
                    </a:cubicBezTo>
                    <a:cubicBezTo>
                      <a:pt x="415612" y="222994"/>
                      <a:pt x="403046" y="233274"/>
                      <a:pt x="404379" y="245268"/>
                    </a:cubicBezTo>
                    <a:cubicBezTo>
                      <a:pt x="409519" y="294100"/>
                      <a:pt x="408187" y="343123"/>
                      <a:pt x="400190" y="391575"/>
                    </a:cubicBezTo>
                    <a:lnTo>
                      <a:pt x="439506" y="386434"/>
                    </a:lnTo>
                    <a:cubicBezTo>
                      <a:pt x="420372" y="360448"/>
                      <a:pt x="420752" y="328559"/>
                      <a:pt x="420562" y="297717"/>
                    </a:cubicBezTo>
                    <a:cubicBezTo>
                      <a:pt x="420277" y="263544"/>
                      <a:pt x="418848" y="229371"/>
                      <a:pt x="402570" y="198530"/>
                    </a:cubicBezTo>
                    <a:cubicBezTo>
                      <a:pt x="394383" y="183014"/>
                      <a:pt x="369918" y="186917"/>
                      <a:pt x="365634" y="203385"/>
                    </a:cubicBezTo>
                    <a:cubicBezTo>
                      <a:pt x="355448" y="242032"/>
                      <a:pt x="344881" y="280488"/>
                      <a:pt x="334409" y="319135"/>
                    </a:cubicBezTo>
                    <a:lnTo>
                      <a:pt x="374106" y="319135"/>
                    </a:lnTo>
                    <a:cubicBezTo>
                      <a:pt x="362016" y="280203"/>
                      <a:pt x="357542" y="239937"/>
                      <a:pt x="360493" y="199196"/>
                    </a:cubicBezTo>
                    <a:cubicBezTo>
                      <a:pt x="362207" y="174828"/>
                      <a:pt x="327746" y="173305"/>
                      <a:pt x="320320" y="193770"/>
                    </a:cubicBezTo>
                    <a:cubicBezTo>
                      <a:pt x="305089" y="236130"/>
                      <a:pt x="293475" y="279536"/>
                      <a:pt x="285669" y="323895"/>
                    </a:cubicBezTo>
                    <a:lnTo>
                      <a:pt x="323462" y="323895"/>
                    </a:lnTo>
                    <a:cubicBezTo>
                      <a:pt x="295664" y="224707"/>
                      <a:pt x="316893" y="121902"/>
                      <a:pt x="338408" y="23761"/>
                    </a:cubicBezTo>
                    <a:cubicBezTo>
                      <a:pt x="341644" y="9007"/>
                      <a:pt x="329554" y="-2416"/>
                      <a:pt x="315085" y="440"/>
                    </a:cubicBezTo>
                    <a:cubicBezTo>
                      <a:pt x="241022" y="14813"/>
                      <a:pt x="180763" y="68691"/>
                      <a:pt x="156202" y="139703"/>
                    </a:cubicBezTo>
                    <a:cubicBezTo>
                      <a:pt x="154013" y="146176"/>
                      <a:pt x="156678" y="153410"/>
                      <a:pt x="161057" y="158170"/>
                    </a:cubicBezTo>
                    <a:cubicBezTo>
                      <a:pt x="172766" y="170639"/>
                      <a:pt x="187522" y="179301"/>
                      <a:pt x="204466" y="182633"/>
                    </a:cubicBezTo>
                    <a:cubicBezTo>
                      <a:pt x="215890" y="184823"/>
                      <a:pt x="229789" y="177398"/>
                      <a:pt x="228837" y="164071"/>
                    </a:cubicBezTo>
                    <a:cubicBezTo>
                      <a:pt x="228265" y="155790"/>
                      <a:pt x="227694" y="147508"/>
                      <a:pt x="227028" y="139227"/>
                    </a:cubicBezTo>
                    <a:lnTo>
                      <a:pt x="190949" y="149031"/>
                    </a:lnTo>
                    <a:cubicBezTo>
                      <a:pt x="201991" y="167593"/>
                      <a:pt x="209893" y="188440"/>
                      <a:pt x="211892" y="210048"/>
                    </a:cubicBezTo>
                    <a:cubicBezTo>
                      <a:pt x="214272" y="235083"/>
                      <a:pt x="249209" y="235464"/>
                      <a:pt x="251113" y="210048"/>
                    </a:cubicBezTo>
                    <a:cubicBezTo>
                      <a:pt x="254444" y="164642"/>
                      <a:pt x="266058" y="119903"/>
                      <a:pt x="285764" y="78876"/>
                    </a:cubicBezTo>
                    <a:lnTo>
                      <a:pt x="246543" y="68215"/>
                    </a:lnTo>
                    <a:cubicBezTo>
                      <a:pt x="238832" y="159121"/>
                      <a:pt x="230265" y="250123"/>
                      <a:pt x="215890" y="340267"/>
                    </a:cubicBezTo>
                    <a:lnTo>
                      <a:pt x="229503" y="326655"/>
                    </a:lnTo>
                    <a:cubicBezTo>
                      <a:pt x="235596" y="331510"/>
                      <a:pt x="238356" y="332176"/>
                      <a:pt x="237785" y="328749"/>
                    </a:cubicBezTo>
                    <a:lnTo>
                      <a:pt x="237500" y="327702"/>
                    </a:lnTo>
                    <a:cubicBezTo>
                      <a:pt x="237785" y="326655"/>
                      <a:pt x="236643" y="320849"/>
                      <a:pt x="236643" y="319421"/>
                    </a:cubicBezTo>
                    <a:cubicBezTo>
                      <a:pt x="236452" y="309521"/>
                      <a:pt x="236167" y="299621"/>
                      <a:pt x="235977" y="289817"/>
                    </a:cubicBezTo>
                    <a:cubicBezTo>
                      <a:pt x="235596" y="270779"/>
                      <a:pt x="235120" y="251836"/>
                      <a:pt x="234739" y="232798"/>
                    </a:cubicBezTo>
                    <a:cubicBezTo>
                      <a:pt x="234263" y="211095"/>
                      <a:pt x="203229" y="206716"/>
                      <a:pt x="196946" y="227658"/>
                    </a:cubicBezTo>
                    <a:cubicBezTo>
                      <a:pt x="178287" y="290578"/>
                      <a:pt x="159819" y="353594"/>
                      <a:pt x="141066" y="416514"/>
                    </a:cubicBezTo>
                    <a:lnTo>
                      <a:pt x="174956" y="412040"/>
                    </a:lnTo>
                    <a:cubicBezTo>
                      <a:pt x="162295" y="387482"/>
                      <a:pt x="166959" y="358068"/>
                      <a:pt x="171053" y="331891"/>
                    </a:cubicBezTo>
                    <a:cubicBezTo>
                      <a:pt x="172480" y="322848"/>
                      <a:pt x="169529" y="313805"/>
                      <a:pt x="160391" y="310092"/>
                    </a:cubicBezTo>
                    <a:cubicBezTo>
                      <a:pt x="152680" y="307046"/>
                      <a:pt x="141066" y="309140"/>
                      <a:pt x="137353" y="317612"/>
                    </a:cubicBezTo>
                    <a:cubicBezTo>
                      <a:pt x="126596" y="342171"/>
                      <a:pt x="116124" y="366921"/>
                      <a:pt x="105843" y="391670"/>
                    </a:cubicBezTo>
                    <a:lnTo>
                      <a:pt x="139733" y="391670"/>
                    </a:lnTo>
                    <a:cubicBezTo>
                      <a:pt x="130975" y="363779"/>
                      <a:pt x="123740" y="335222"/>
                      <a:pt x="117076" y="306761"/>
                    </a:cubicBezTo>
                    <a:cubicBezTo>
                      <a:pt x="112983" y="289436"/>
                      <a:pt x="86233" y="289531"/>
                      <a:pt x="82044" y="306761"/>
                    </a:cubicBezTo>
                    <a:cubicBezTo>
                      <a:pt x="71192" y="351976"/>
                      <a:pt x="60054" y="397096"/>
                      <a:pt x="49297" y="442406"/>
                    </a:cubicBezTo>
                    <a:lnTo>
                      <a:pt x="86328" y="447451"/>
                    </a:lnTo>
                    <a:cubicBezTo>
                      <a:pt x="79950" y="388814"/>
                      <a:pt x="79188" y="329511"/>
                      <a:pt x="85281" y="270779"/>
                    </a:cubicBezTo>
                    <a:cubicBezTo>
                      <a:pt x="87470" y="249647"/>
                      <a:pt x="52533" y="245078"/>
                      <a:pt x="48154" y="265734"/>
                    </a:cubicBezTo>
                    <a:cubicBezTo>
                      <a:pt x="32066" y="342076"/>
                      <a:pt x="21975" y="419084"/>
                      <a:pt x="14074" y="496664"/>
                    </a:cubicBezTo>
                    <a:lnTo>
                      <a:pt x="54723" y="491143"/>
                    </a:lnTo>
                    <a:cubicBezTo>
                      <a:pt x="42442" y="419275"/>
                      <a:pt x="35969" y="344361"/>
                      <a:pt x="54437" y="272968"/>
                    </a:cubicBezTo>
                    <a:cubicBezTo>
                      <a:pt x="69383" y="215283"/>
                      <a:pt x="100798" y="159026"/>
                      <a:pt x="149348" y="123044"/>
                    </a:cubicBezTo>
                    <a:cubicBezTo>
                      <a:pt x="152775" y="120474"/>
                      <a:pt x="156202" y="117904"/>
                      <a:pt x="159819" y="115620"/>
                    </a:cubicBezTo>
                    <a:cubicBezTo>
                      <a:pt x="165912" y="111717"/>
                      <a:pt x="168863" y="114001"/>
                      <a:pt x="162295" y="107243"/>
                    </a:cubicBezTo>
                    <a:cubicBezTo>
                      <a:pt x="155726" y="100484"/>
                      <a:pt x="157440" y="104102"/>
                      <a:pt x="151728" y="108956"/>
                    </a:cubicBezTo>
                    <a:cubicBezTo>
                      <a:pt x="148015" y="112193"/>
                      <a:pt x="143731" y="114858"/>
                      <a:pt x="139828" y="117809"/>
                    </a:cubicBezTo>
                    <a:cubicBezTo>
                      <a:pt x="121265" y="131612"/>
                      <a:pt x="102797" y="145414"/>
                      <a:pt x="84805" y="159883"/>
                    </a:cubicBezTo>
                    <a:cubicBezTo>
                      <a:pt x="76047" y="166927"/>
                      <a:pt x="77475" y="181967"/>
                      <a:pt x="84805" y="189296"/>
                    </a:cubicBezTo>
                    <a:cubicBezTo>
                      <a:pt x="93563" y="198054"/>
                      <a:pt x="105272" y="196150"/>
                      <a:pt x="114220" y="189296"/>
                    </a:cubicBezTo>
                    <a:cubicBezTo>
                      <a:pt x="144398" y="165975"/>
                      <a:pt x="174765" y="142654"/>
                      <a:pt x="204942" y="119237"/>
                    </a:cubicBezTo>
                    <a:cubicBezTo>
                      <a:pt x="220364" y="107243"/>
                      <a:pt x="235786" y="95154"/>
                      <a:pt x="251208" y="83160"/>
                    </a:cubicBezTo>
                    <a:cubicBezTo>
                      <a:pt x="258633" y="77353"/>
                      <a:pt x="277958" y="57839"/>
                      <a:pt x="289001" y="61171"/>
                    </a:cubicBezTo>
                    <a:cubicBezTo>
                      <a:pt x="297949" y="63836"/>
                      <a:pt x="294903" y="87348"/>
                      <a:pt x="294903" y="94011"/>
                    </a:cubicBezTo>
                    <a:cubicBezTo>
                      <a:pt x="294903" y="112002"/>
                      <a:pt x="294046" y="130088"/>
                      <a:pt x="292428" y="147984"/>
                    </a:cubicBezTo>
                    <a:cubicBezTo>
                      <a:pt x="289001" y="185298"/>
                      <a:pt x="281671" y="222232"/>
                      <a:pt x="271580" y="258404"/>
                    </a:cubicBezTo>
                    <a:lnTo>
                      <a:pt x="304613" y="258404"/>
                    </a:lnTo>
                    <a:cubicBezTo>
                      <a:pt x="277101" y="192914"/>
                      <a:pt x="278053" y="117999"/>
                      <a:pt x="309754" y="54222"/>
                    </a:cubicBezTo>
                    <a:cubicBezTo>
                      <a:pt x="317845" y="37850"/>
                      <a:pt x="293761" y="23476"/>
                      <a:pt x="285098" y="39848"/>
                    </a:cubicBezTo>
                    <a:lnTo>
                      <a:pt x="285098" y="398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4714027" y="3936406"/>
                <a:ext cx="744807" cy="691833"/>
              </a:xfrm>
              <a:custGeom>
                <a:avLst/>
                <a:gdLst/>
                <a:ahLst/>
                <a:cxnLst/>
                <a:rect l="l" t="t" r="r" b="b"/>
                <a:pathLst>
                  <a:path w="744807" h="691833" extrusionOk="0">
                    <a:moveTo>
                      <a:pt x="538343" y="38412"/>
                    </a:moveTo>
                    <a:cubicBezTo>
                      <a:pt x="568139" y="41172"/>
                      <a:pt x="593081" y="67349"/>
                      <a:pt x="600316" y="94954"/>
                    </a:cubicBezTo>
                    <a:lnTo>
                      <a:pt x="636681" y="79629"/>
                    </a:lnTo>
                    <a:cubicBezTo>
                      <a:pt x="622877" y="60305"/>
                      <a:pt x="609074" y="40982"/>
                      <a:pt x="595270" y="21563"/>
                    </a:cubicBezTo>
                    <a:lnTo>
                      <a:pt x="567473" y="49358"/>
                    </a:lnTo>
                    <a:cubicBezTo>
                      <a:pt x="645534" y="98572"/>
                      <a:pt x="681137" y="189668"/>
                      <a:pt x="693703" y="277528"/>
                    </a:cubicBezTo>
                    <a:cubicBezTo>
                      <a:pt x="700557" y="325314"/>
                      <a:pt x="701700" y="374336"/>
                      <a:pt x="696940" y="422312"/>
                    </a:cubicBezTo>
                    <a:cubicBezTo>
                      <a:pt x="692180" y="470287"/>
                      <a:pt x="679233" y="520453"/>
                      <a:pt x="649056" y="559004"/>
                    </a:cubicBezTo>
                    <a:cubicBezTo>
                      <a:pt x="611930" y="606314"/>
                      <a:pt x="553289" y="628207"/>
                      <a:pt x="498646" y="648197"/>
                    </a:cubicBezTo>
                    <a:lnTo>
                      <a:pt x="519970" y="684845"/>
                    </a:lnTo>
                    <a:cubicBezTo>
                      <a:pt x="540723" y="661048"/>
                      <a:pt x="547006" y="631063"/>
                      <a:pt x="546149" y="600126"/>
                    </a:cubicBezTo>
                    <a:cubicBezTo>
                      <a:pt x="545197" y="565858"/>
                      <a:pt x="539104" y="531209"/>
                      <a:pt x="533297" y="497512"/>
                    </a:cubicBezTo>
                    <a:cubicBezTo>
                      <a:pt x="520922" y="426215"/>
                      <a:pt x="501978" y="356250"/>
                      <a:pt x="476941" y="288380"/>
                    </a:cubicBezTo>
                    <a:cubicBezTo>
                      <a:pt x="467326" y="262393"/>
                      <a:pt x="429153" y="272293"/>
                      <a:pt x="435150" y="299898"/>
                    </a:cubicBezTo>
                    <a:cubicBezTo>
                      <a:pt x="458663" y="409366"/>
                      <a:pt x="493600" y="515788"/>
                      <a:pt x="538438" y="618403"/>
                    </a:cubicBezTo>
                    <a:cubicBezTo>
                      <a:pt x="548434" y="641248"/>
                      <a:pt x="583276" y="624590"/>
                      <a:pt x="577659" y="601840"/>
                    </a:cubicBezTo>
                    <a:cubicBezTo>
                      <a:pt x="566426" y="556244"/>
                      <a:pt x="555097" y="510648"/>
                      <a:pt x="543864" y="465147"/>
                    </a:cubicBezTo>
                    <a:lnTo>
                      <a:pt x="502739" y="476475"/>
                    </a:lnTo>
                    <a:cubicBezTo>
                      <a:pt x="515115" y="513123"/>
                      <a:pt x="533202" y="546915"/>
                      <a:pt x="557192" y="577281"/>
                    </a:cubicBezTo>
                    <a:cubicBezTo>
                      <a:pt x="563855" y="585657"/>
                      <a:pt x="570424" y="595843"/>
                      <a:pt x="582419" y="595843"/>
                    </a:cubicBezTo>
                    <a:cubicBezTo>
                      <a:pt x="591272" y="595843"/>
                      <a:pt x="601172" y="591845"/>
                      <a:pt x="608502" y="587466"/>
                    </a:cubicBezTo>
                    <a:cubicBezTo>
                      <a:pt x="623829" y="578423"/>
                      <a:pt x="634681" y="563669"/>
                      <a:pt x="639441" y="546535"/>
                    </a:cubicBezTo>
                    <a:cubicBezTo>
                      <a:pt x="641821" y="537968"/>
                      <a:pt x="638013" y="526830"/>
                      <a:pt x="629731" y="522642"/>
                    </a:cubicBezTo>
                    <a:cubicBezTo>
                      <a:pt x="618689" y="517026"/>
                      <a:pt x="607646" y="511409"/>
                      <a:pt x="596603" y="505698"/>
                    </a:cubicBezTo>
                    <a:lnTo>
                      <a:pt x="580039" y="544916"/>
                    </a:lnTo>
                    <a:cubicBezTo>
                      <a:pt x="646486" y="569856"/>
                      <a:pt x="703699" y="500748"/>
                      <a:pt x="716360" y="442682"/>
                    </a:cubicBezTo>
                    <a:cubicBezTo>
                      <a:pt x="733114" y="366245"/>
                      <a:pt x="708744" y="290093"/>
                      <a:pt x="684564" y="218130"/>
                    </a:cubicBezTo>
                    <a:cubicBezTo>
                      <a:pt x="676853" y="195189"/>
                      <a:pt x="642297" y="198616"/>
                      <a:pt x="641821" y="223936"/>
                    </a:cubicBezTo>
                    <a:cubicBezTo>
                      <a:pt x="641060" y="263345"/>
                      <a:pt x="640298" y="302753"/>
                      <a:pt x="639632" y="342067"/>
                    </a:cubicBezTo>
                    <a:cubicBezTo>
                      <a:pt x="639156" y="366055"/>
                      <a:pt x="679043" y="372813"/>
                      <a:pt x="682660" y="347874"/>
                    </a:cubicBezTo>
                    <a:cubicBezTo>
                      <a:pt x="688182" y="310083"/>
                      <a:pt x="666287" y="281336"/>
                      <a:pt x="635538" y="261727"/>
                    </a:cubicBezTo>
                    <a:cubicBezTo>
                      <a:pt x="609930" y="245449"/>
                      <a:pt x="575945" y="240119"/>
                      <a:pt x="554241" y="217940"/>
                    </a:cubicBezTo>
                    <a:cubicBezTo>
                      <a:pt x="534630" y="197759"/>
                      <a:pt x="547482" y="170345"/>
                      <a:pt x="556145" y="147690"/>
                    </a:cubicBezTo>
                    <a:cubicBezTo>
                      <a:pt x="566997" y="119037"/>
                      <a:pt x="578325" y="87244"/>
                      <a:pt x="566331" y="57069"/>
                    </a:cubicBezTo>
                    <a:cubicBezTo>
                      <a:pt x="562237" y="46693"/>
                      <a:pt x="553479" y="39173"/>
                      <a:pt x="541675" y="40982"/>
                    </a:cubicBezTo>
                    <a:cubicBezTo>
                      <a:pt x="531393" y="42505"/>
                      <a:pt x="521207" y="51738"/>
                      <a:pt x="522159" y="63066"/>
                    </a:cubicBezTo>
                    <a:cubicBezTo>
                      <a:pt x="526443" y="114088"/>
                      <a:pt x="492077" y="163586"/>
                      <a:pt x="441528" y="174914"/>
                    </a:cubicBezTo>
                    <a:lnTo>
                      <a:pt x="461900" y="209943"/>
                    </a:lnTo>
                    <a:cubicBezTo>
                      <a:pt x="467612" y="204708"/>
                      <a:pt x="477322" y="208516"/>
                      <a:pt x="483415" y="213180"/>
                    </a:cubicBezTo>
                    <a:cubicBezTo>
                      <a:pt x="495980" y="222985"/>
                      <a:pt x="495980" y="241451"/>
                      <a:pt x="493886" y="255825"/>
                    </a:cubicBezTo>
                    <a:cubicBezTo>
                      <a:pt x="488270" y="296186"/>
                      <a:pt x="468183" y="333214"/>
                      <a:pt x="481225" y="374527"/>
                    </a:cubicBezTo>
                    <a:cubicBezTo>
                      <a:pt x="484557" y="384998"/>
                      <a:pt x="494552" y="392137"/>
                      <a:pt x="505690" y="390423"/>
                    </a:cubicBezTo>
                    <a:cubicBezTo>
                      <a:pt x="515686" y="388900"/>
                      <a:pt x="526158" y="379762"/>
                      <a:pt x="525015" y="368530"/>
                    </a:cubicBezTo>
                    <a:cubicBezTo>
                      <a:pt x="520636" y="325980"/>
                      <a:pt x="516257" y="283430"/>
                      <a:pt x="511878" y="240880"/>
                    </a:cubicBezTo>
                    <a:lnTo>
                      <a:pt x="472657" y="257158"/>
                    </a:lnTo>
                    <a:cubicBezTo>
                      <a:pt x="498170" y="283620"/>
                      <a:pt x="510165" y="318460"/>
                      <a:pt x="507214" y="354918"/>
                    </a:cubicBezTo>
                    <a:cubicBezTo>
                      <a:pt x="505690" y="373384"/>
                      <a:pt x="527014" y="380904"/>
                      <a:pt x="541008" y="374336"/>
                    </a:cubicBezTo>
                    <a:cubicBezTo>
                      <a:pt x="566521" y="362342"/>
                      <a:pt x="585560" y="337022"/>
                      <a:pt x="589654" y="309036"/>
                    </a:cubicBezTo>
                    <a:cubicBezTo>
                      <a:pt x="590986" y="300088"/>
                      <a:pt x="589558" y="291712"/>
                      <a:pt x="581752" y="285810"/>
                    </a:cubicBezTo>
                    <a:cubicBezTo>
                      <a:pt x="574993" y="280765"/>
                      <a:pt x="564712" y="279147"/>
                      <a:pt x="557287" y="284096"/>
                    </a:cubicBezTo>
                    <a:cubicBezTo>
                      <a:pt x="500931" y="321030"/>
                      <a:pt x="472657" y="388710"/>
                      <a:pt x="485128" y="454771"/>
                    </a:cubicBezTo>
                    <a:cubicBezTo>
                      <a:pt x="487127" y="465147"/>
                      <a:pt x="499027" y="471620"/>
                      <a:pt x="508737" y="470192"/>
                    </a:cubicBezTo>
                    <a:cubicBezTo>
                      <a:pt x="519875" y="468479"/>
                      <a:pt x="526443" y="460007"/>
                      <a:pt x="527395" y="449060"/>
                    </a:cubicBezTo>
                    <a:cubicBezTo>
                      <a:pt x="532250" y="391946"/>
                      <a:pt x="579277" y="344827"/>
                      <a:pt x="634777" y="335023"/>
                    </a:cubicBezTo>
                    <a:lnTo>
                      <a:pt x="618689" y="296852"/>
                    </a:lnTo>
                    <a:cubicBezTo>
                      <a:pt x="564903" y="328074"/>
                      <a:pt x="501216" y="373384"/>
                      <a:pt x="503787" y="443158"/>
                    </a:cubicBezTo>
                    <a:lnTo>
                      <a:pt x="543769" y="437733"/>
                    </a:lnTo>
                    <a:cubicBezTo>
                      <a:pt x="539009" y="411746"/>
                      <a:pt x="564046" y="387948"/>
                      <a:pt x="583276" y="374717"/>
                    </a:cubicBezTo>
                    <a:cubicBezTo>
                      <a:pt x="606694" y="358630"/>
                      <a:pt x="632492" y="345875"/>
                      <a:pt x="653150" y="326075"/>
                    </a:cubicBezTo>
                    <a:cubicBezTo>
                      <a:pt x="698653" y="282478"/>
                      <a:pt x="696749" y="214132"/>
                      <a:pt x="675806" y="158827"/>
                    </a:cubicBezTo>
                    <a:cubicBezTo>
                      <a:pt x="665620" y="131888"/>
                      <a:pt x="650389" y="106092"/>
                      <a:pt x="625543" y="90290"/>
                    </a:cubicBezTo>
                    <a:cubicBezTo>
                      <a:pt x="600696" y="74489"/>
                      <a:pt x="570138" y="73346"/>
                      <a:pt x="543674" y="83912"/>
                    </a:cubicBezTo>
                    <a:cubicBezTo>
                      <a:pt x="481891" y="108566"/>
                      <a:pt x="461900" y="173771"/>
                      <a:pt x="456474" y="234598"/>
                    </a:cubicBezTo>
                    <a:cubicBezTo>
                      <a:pt x="449144" y="316270"/>
                      <a:pt x="463804" y="398134"/>
                      <a:pt x="477798" y="478283"/>
                    </a:cubicBezTo>
                    <a:lnTo>
                      <a:pt x="514068" y="462958"/>
                    </a:lnTo>
                    <a:cubicBezTo>
                      <a:pt x="493600" y="416696"/>
                      <a:pt x="471610" y="371100"/>
                      <a:pt x="447906" y="326361"/>
                    </a:cubicBezTo>
                    <a:cubicBezTo>
                      <a:pt x="430295" y="293139"/>
                      <a:pt x="407258" y="247353"/>
                      <a:pt x="362896" y="249828"/>
                    </a:cubicBezTo>
                    <a:cubicBezTo>
                      <a:pt x="347760" y="250685"/>
                      <a:pt x="340049" y="265154"/>
                      <a:pt x="346427" y="278575"/>
                    </a:cubicBezTo>
                    <a:cubicBezTo>
                      <a:pt x="364324" y="315985"/>
                      <a:pt x="382887" y="353014"/>
                      <a:pt x="401165" y="390233"/>
                    </a:cubicBezTo>
                    <a:cubicBezTo>
                      <a:pt x="410018" y="408224"/>
                      <a:pt x="441909" y="395278"/>
                      <a:pt x="434103" y="376335"/>
                    </a:cubicBezTo>
                    <a:cubicBezTo>
                      <a:pt x="421061" y="344923"/>
                      <a:pt x="407638" y="311701"/>
                      <a:pt x="382887" y="287523"/>
                    </a:cubicBezTo>
                    <a:cubicBezTo>
                      <a:pt x="359659" y="264868"/>
                      <a:pt x="326341" y="251732"/>
                      <a:pt x="293974" y="258205"/>
                    </a:cubicBezTo>
                    <a:cubicBezTo>
                      <a:pt x="226670" y="271722"/>
                      <a:pt x="219911" y="355108"/>
                      <a:pt x="223624" y="409937"/>
                    </a:cubicBezTo>
                    <a:cubicBezTo>
                      <a:pt x="226575" y="454010"/>
                      <a:pt x="235047" y="497892"/>
                      <a:pt x="249803" y="539491"/>
                    </a:cubicBezTo>
                    <a:cubicBezTo>
                      <a:pt x="258751" y="564906"/>
                      <a:pt x="298067" y="554816"/>
                      <a:pt x="290642" y="528258"/>
                    </a:cubicBezTo>
                    <a:cubicBezTo>
                      <a:pt x="283883" y="504175"/>
                      <a:pt x="277219" y="479997"/>
                      <a:pt x="270461" y="455914"/>
                    </a:cubicBezTo>
                    <a:cubicBezTo>
                      <a:pt x="264463" y="434211"/>
                      <a:pt x="260655" y="409747"/>
                      <a:pt x="250564" y="389471"/>
                    </a:cubicBezTo>
                    <a:cubicBezTo>
                      <a:pt x="236571" y="361390"/>
                      <a:pt x="203062" y="349301"/>
                      <a:pt x="173265" y="352157"/>
                    </a:cubicBezTo>
                    <a:cubicBezTo>
                      <a:pt x="137757" y="355489"/>
                      <a:pt x="108722" y="375669"/>
                      <a:pt x="93205" y="407938"/>
                    </a:cubicBezTo>
                    <a:cubicBezTo>
                      <a:pt x="75403" y="445062"/>
                      <a:pt x="75784" y="487041"/>
                      <a:pt x="79497" y="527116"/>
                    </a:cubicBezTo>
                    <a:lnTo>
                      <a:pt x="117670" y="516740"/>
                    </a:lnTo>
                    <a:cubicBezTo>
                      <a:pt x="68644" y="433735"/>
                      <a:pt x="44274" y="338640"/>
                      <a:pt x="45702" y="242308"/>
                    </a:cubicBezTo>
                    <a:cubicBezTo>
                      <a:pt x="45988" y="221747"/>
                      <a:pt x="11622" y="215845"/>
                      <a:pt x="8671" y="237263"/>
                    </a:cubicBezTo>
                    <a:cubicBezTo>
                      <a:pt x="-9797" y="371671"/>
                      <a:pt x="-7893" y="530828"/>
                      <a:pt x="107865" y="623638"/>
                    </a:cubicBezTo>
                    <a:cubicBezTo>
                      <a:pt x="135187" y="645532"/>
                      <a:pt x="166792" y="662381"/>
                      <a:pt x="201348" y="669234"/>
                    </a:cubicBezTo>
                    <a:cubicBezTo>
                      <a:pt x="220387" y="673042"/>
                      <a:pt x="240283" y="648197"/>
                      <a:pt x="222291" y="633252"/>
                    </a:cubicBezTo>
                    <a:cubicBezTo>
                      <a:pt x="189734" y="606123"/>
                      <a:pt x="159842" y="575187"/>
                      <a:pt x="130903" y="544345"/>
                    </a:cubicBezTo>
                    <a:lnTo>
                      <a:pt x="102249" y="581564"/>
                    </a:lnTo>
                    <a:cubicBezTo>
                      <a:pt x="151275" y="613453"/>
                      <a:pt x="200301" y="645342"/>
                      <a:pt x="249327" y="677230"/>
                    </a:cubicBezTo>
                    <a:cubicBezTo>
                      <a:pt x="264558" y="687130"/>
                      <a:pt x="281122" y="673708"/>
                      <a:pt x="282550" y="658192"/>
                    </a:cubicBezTo>
                    <a:cubicBezTo>
                      <a:pt x="285977" y="620307"/>
                      <a:pt x="280456" y="581945"/>
                      <a:pt x="265796" y="546820"/>
                    </a:cubicBezTo>
                    <a:cubicBezTo>
                      <a:pt x="261702" y="536920"/>
                      <a:pt x="253611" y="529591"/>
                      <a:pt x="242092" y="531304"/>
                    </a:cubicBezTo>
                    <a:cubicBezTo>
                      <a:pt x="232477" y="532732"/>
                      <a:pt x="222101" y="541680"/>
                      <a:pt x="223338" y="552532"/>
                    </a:cubicBezTo>
                    <a:cubicBezTo>
                      <a:pt x="228479" y="597937"/>
                      <a:pt x="245709" y="638964"/>
                      <a:pt x="274935" y="674184"/>
                    </a:cubicBezTo>
                    <a:cubicBezTo>
                      <a:pt x="287881" y="689700"/>
                      <a:pt x="309776" y="675612"/>
                      <a:pt x="311205" y="659144"/>
                    </a:cubicBezTo>
                    <a:cubicBezTo>
                      <a:pt x="315203" y="612025"/>
                      <a:pt x="312061" y="564906"/>
                      <a:pt x="302732" y="518549"/>
                    </a:cubicBezTo>
                    <a:lnTo>
                      <a:pt x="264558" y="534636"/>
                    </a:lnTo>
                    <a:cubicBezTo>
                      <a:pt x="281408" y="569666"/>
                      <a:pt x="294260" y="606218"/>
                      <a:pt x="303589" y="643914"/>
                    </a:cubicBezTo>
                    <a:cubicBezTo>
                      <a:pt x="309491" y="667711"/>
                      <a:pt x="341762" y="660286"/>
                      <a:pt x="343857" y="638488"/>
                    </a:cubicBezTo>
                    <a:cubicBezTo>
                      <a:pt x="348521" y="590988"/>
                      <a:pt x="353091" y="543488"/>
                      <a:pt x="357755" y="495894"/>
                    </a:cubicBezTo>
                    <a:lnTo>
                      <a:pt x="337669" y="515979"/>
                    </a:lnTo>
                    <a:cubicBezTo>
                      <a:pt x="350330" y="515217"/>
                      <a:pt x="362896" y="514551"/>
                      <a:pt x="375557" y="513789"/>
                    </a:cubicBezTo>
                    <a:cubicBezTo>
                      <a:pt x="401165" y="512457"/>
                      <a:pt x="401260" y="472477"/>
                      <a:pt x="375557" y="473809"/>
                    </a:cubicBezTo>
                    <a:cubicBezTo>
                      <a:pt x="362896" y="474476"/>
                      <a:pt x="350330" y="475047"/>
                      <a:pt x="337669" y="475713"/>
                    </a:cubicBezTo>
                    <a:cubicBezTo>
                      <a:pt x="325960" y="476284"/>
                      <a:pt x="318725" y="484471"/>
                      <a:pt x="317583" y="495799"/>
                    </a:cubicBezTo>
                    <a:cubicBezTo>
                      <a:pt x="312728" y="543298"/>
                      <a:pt x="307777" y="590798"/>
                      <a:pt x="302922" y="638393"/>
                    </a:cubicBezTo>
                    <a:lnTo>
                      <a:pt x="343190" y="632967"/>
                    </a:lnTo>
                    <a:cubicBezTo>
                      <a:pt x="333290" y="591750"/>
                      <a:pt x="318915" y="551865"/>
                      <a:pt x="300638" y="513504"/>
                    </a:cubicBezTo>
                    <a:cubicBezTo>
                      <a:pt x="296259" y="504270"/>
                      <a:pt x="283312" y="501129"/>
                      <a:pt x="274554" y="504937"/>
                    </a:cubicBezTo>
                    <a:cubicBezTo>
                      <a:pt x="264654" y="509315"/>
                      <a:pt x="260370" y="519025"/>
                      <a:pt x="262464" y="529591"/>
                    </a:cubicBezTo>
                    <a:cubicBezTo>
                      <a:pt x="270841" y="572331"/>
                      <a:pt x="272650" y="615737"/>
                      <a:pt x="268652" y="659049"/>
                    </a:cubicBezTo>
                    <a:lnTo>
                      <a:pt x="304922" y="644009"/>
                    </a:lnTo>
                    <a:cubicBezTo>
                      <a:pt x="283693" y="618212"/>
                      <a:pt x="269985" y="585657"/>
                      <a:pt x="266462" y="552436"/>
                    </a:cubicBezTo>
                    <a:lnTo>
                      <a:pt x="224005" y="558148"/>
                    </a:lnTo>
                    <a:cubicBezTo>
                      <a:pt x="237142" y="590322"/>
                      <a:pt x="242092" y="623543"/>
                      <a:pt x="238284" y="658097"/>
                    </a:cubicBezTo>
                    <a:lnTo>
                      <a:pt x="271508" y="639059"/>
                    </a:lnTo>
                    <a:cubicBezTo>
                      <a:pt x="223053" y="606218"/>
                      <a:pt x="174598" y="573473"/>
                      <a:pt x="126048" y="540633"/>
                    </a:cubicBezTo>
                    <a:cubicBezTo>
                      <a:pt x="102915" y="524927"/>
                      <a:pt x="80068" y="558719"/>
                      <a:pt x="97394" y="577852"/>
                    </a:cubicBezTo>
                    <a:cubicBezTo>
                      <a:pt x="126238" y="609836"/>
                      <a:pt x="158129" y="637060"/>
                      <a:pt x="191828" y="663713"/>
                    </a:cubicBezTo>
                    <a:lnTo>
                      <a:pt x="212771" y="627731"/>
                    </a:lnTo>
                    <a:cubicBezTo>
                      <a:pt x="143373" y="613929"/>
                      <a:pt x="91301" y="562051"/>
                      <a:pt x="62647" y="498940"/>
                    </a:cubicBezTo>
                    <a:cubicBezTo>
                      <a:pt x="27044" y="420598"/>
                      <a:pt x="31518" y="330073"/>
                      <a:pt x="44941" y="247258"/>
                    </a:cubicBezTo>
                    <a:lnTo>
                      <a:pt x="7909" y="242213"/>
                    </a:lnTo>
                    <a:cubicBezTo>
                      <a:pt x="3911" y="345303"/>
                      <a:pt x="30471" y="448204"/>
                      <a:pt x="82162" y="537301"/>
                    </a:cubicBezTo>
                    <a:cubicBezTo>
                      <a:pt x="91777" y="553959"/>
                      <a:pt x="122049" y="547867"/>
                      <a:pt x="120336" y="526925"/>
                    </a:cubicBezTo>
                    <a:cubicBezTo>
                      <a:pt x="116433" y="480758"/>
                      <a:pt x="115005" y="398990"/>
                      <a:pt x="175835" y="393945"/>
                    </a:cubicBezTo>
                    <a:cubicBezTo>
                      <a:pt x="196398" y="392232"/>
                      <a:pt x="210582" y="398610"/>
                      <a:pt x="215818" y="417267"/>
                    </a:cubicBezTo>
                    <a:cubicBezTo>
                      <a:pt x="227241" y="457913"/>
                      <a:pt x="238475" y="498654"/>
                      <a:pt x="249708" y="539395"/>
                    </a:cubicBezTo>
                    <a:lnTo>
                      <a:pt x="290547" y="528163"/>
                    </a:lnTo>
                    <a:cubicBezTo>
                      <a:pt x="277029" y="489897"/>
                      <a:pt x="267319" y="450393"/>
                      <a:pt x="263797" y="409842"/>
                    </a:cubicBezTo>
                    <a:cubicBezTo>
                      <a:pt x="261322" y="380524"/>
                      <a:pt x="259227" y="346922"/>
                      <a:pt x="273031" y="319792"/>
                    </a:cubicBezTo>
                    <a:cubicBezTo>
                      <a:pt x="286834" y="292663"/>
                      <a:pt x="316155" y="287523"/>
                      <a:pt x="342048" y="302087"/>
                    </a:cubicBezTo>
                    <a:cubicBezTo>
                      <a:pt x="372892" y="319412"/>
                      <a:pt x="386886" y="354727"/>
                      <a:pt x="399261" y="385949"/>
                    </a:cubicBezTo>
                    <a:lnTo>
                      <a:pt x="432199" y="372052"/>
                    </a:lnTo>
                    <a:cubicBezTo>
                      <a:pt x="414588" y="334452"/>
                      <a:pt x="397262" y="296757"/>
                      <a:pt x="379365" y="259347"/>
                    </a:cubicBezTo>
                    <a:lnTo>
                      <a:pt x="362896" y="288094"/>
                    </a:lnTo>
                    <a:cubicBezTo>
                      <a:pt x="377747" y="287523"/>
                      <a:pt x="387552" y="299612"/>
                      <a:pt x="395072" y="311130"/>
                    </a:cubicBezTo>
                    <a:cubicBezTo>
                      <a:pt x="405639" y="327313"/>
                      <a:pt x="414017" y="345208"/>
                      <a:pt x="422870" y="362438"/>
                    </a:cubicBezTo>
                    <a:cubicBezTo>
                      <a:pt x="443147" y="402037"/>
                      <a:pt x="461995" y="442397"/>
                      <a:pt x="479797" y="483138"/>
                    </a:cubicBezTo>
                    <a:cubicBezTo>
                      <a:pt x="483700" y="492086"/>
                      <a:pt x="496456" y="494847"/>
                      <a:pt x="504548" y="491229"/>
                    </a:cubicBezTo>
                    <a:cubicBezTo>
                      <a:pt x="514163" y="487041"/>
                      <a:pt x="517780" y="477903"/>
                      <a:pt x="516067" y="467813"/>
                    </a:cubicBezTo>
                    <a:cubicBezTo>
                      <a:pt x="505405" y="404321"/>
                      <a:pt x="494838" y="340544"/>
                      <a:pt x="495505" y="276005"/>
                    </a:cubicBezTo>
                    <a:cubicBezTo>
                      <a:pt x="495980" y="226507"/>
                      <a:pt x="498932" y="156732"/>
                      <a:pt x="546720" y="127795"/>
                    </a:cubicBezTo>
                    <a:cubicBezTo>
                      <a:pt x="565664" y="116277"/>
                      <a:pt x="589082" y="113516"/>
                      <a:pt x="607646" y="127414"/>
                    </a:cubicBezTo>
                    <a:cubicBezTo>
                      <a:pt x="625067" y="140455"/>
                      <a:pt x="634777" y="162444"/>
                      <a:pt x="640869" y="182719"/>
                    </a:cubicBezTo>
                    <a:cubicBezTo>
                      <a:pt x="648294" y="207088"/>
                      <a:pt x="653054" y="234122"/>
                      <a:pt x="646771" y="259252"/>
                    </a:cubicBezTo>
                    <a:cubicBezTo>
                      <a:pt x="640488" y="284382"/>
                      <a:pt x="623448" y="300374"/>
                      <a:pt x="602886" y="314081"/>
                    </a:cubicBezTo>
                    <a:cubicBezTo>
                      <a:pt x="578992" y="329978"/>
                      <a:pt x="553003" y="343209"/>
                      <a:pt x="533107" y="364436"/>
                    </a:cubicBezTo>
                    <a:cubicBezTo>
                      <a:pt x="511212" y="387853"/>
                      <a:pt x="498741" y="416410"/>
                      <a:pt x="504548" y="448584"/>
                    </a:cubicBezTo>
                    <a:cubicBezTo>
                      <a:pt x="508546" y="471239"/>
                      <a:pt x="545197" y="465814"/>
                      <a:pt x="544531" y="443158"/>
                    </a:cubicBezTo>
                    <a:cubicBezTo>
                      <a:pt x="542817" y="389662"/>
                      <a:pt x="599268" y="356155"/>
                      <a:pt x="639822" y="333024"/>
                    </a:cubicBezTo>
                    <a:cubicBezTo>
                      <a:pt x="661527" y="320649"/>
                      <a:pt x="646010" y="290950"/>
                      <a:pt x="623734" y="294853"/>
                    </a:cubicBezTo>
                    <a:cubicBezTo>
                      <a:pt x="548529" y="307799"/>
                      <a:pt x="491316" y="374336"/>
                      <a:pt x="484462" y="449251"/>
                    </a:cubicBezTo>
                    <a:lnTo>
                      <a:pt x="526729" y="443539"/>
                    </a:lnTo>
                    <a:cubicBezTo>
                      <a:pt x="518352" y="397467"/>
                      <a:pt x="540532" y="347683"/>
                      <a:pt x="579658" y="322363"/>
                    </a:cubicBezTo>
                    <a:lnTo>
                      <a:pt x="547291" y="297423"/>
                    </a:lnTo>
                    <a:cubicBezTo>
                      <a:pt x="544531" y="315414"/>
                      <a:pt x="535106" y="328074"/>
                      <a:pt x="518542" y="335689"/>
                    </a:cubicBezTo>
                    <a:lnTo>
                      <a:pt x="552337" y="355108"/>
                    </a:lnTo>
                    <a:cubicBezTo>
                      <a:pt x="556811" y="307227"/>
                      <a:pt x="539009" y="258966"/>
                      <a:pt x="505310" y="224888"/>
                    </a:cubicBezTo>
                    <a:cubicBezTo>
                      <a:pt x="492458" y="211847"/>
                      <a:pt x="463709" y="220605"/>
                      <a:pt x="466089" y="241166"/>
                    </a:cubicBezTo>
                    <a:cubicBezTo>
                      <a:pt x="470944" y="283715"/>
                      <a:pt x="475799" y="326265"/>
                      <a:pt x="480654" y="368815"/>
                    </a:cubicBezTo>
                    <a:lnTo>
                      <a:pt x="524349" y="362913"/>
                    </a:lnTo>
                    <a:cubicBezTo>
                      <a:pt x="516638" y="339592"/>
                      <a:pt x="524349" y="316270"/>
                      <a:pt x="530251" y="293425"/>
                    </a:cubicBezTo>
                    <a:cubicBezTo>
                      <a:pt x="536725" y="268104"/>
                      <a:pt x="542056" y="240214"/>
                      <a:pt x="533678" y="214703"/>
                    </a:cubicBezTo>
                    <a:cubicBezTo>
                      <a:pt x="520351" y="174057"/>
                      <a:pt x="467136" y="147690"/>
                      <a:pt x="432389" y="180435"/>
                    </a:cubicBezTo>
                    <a:cubicBezTo>
                      <a:pt x="416587" y="195379"/>
                      <a:pt x="433151" y="220034"/>
                      <a:pt x="452761" y="215465"/>
                    </a:cubicBezTo>
                    <a:cubicBezTo>
                      <a:pt x="520636" y="199473"/>
                      <a:pt x="571662" y="133220"/>
                      <a:pt x="567187" y="63256"/>
                    </a:cubicBezTo>
                    <a:lnTo>
                      <a:pt x="523016" y="69253"/>
                    </a:lnTo>
                    <a:cubicBezTo>
                      <a:pt x="532155" y="93812"/>
                      <a:pt x="517019" y="119418"/>
                      <a:pt x="508451" y="143120"/>
                    </a:cubicBezTo>
                    <a:cubicBezTo>
                      <a:pt x="497789" y="172629"/>
                      <a:pt x="492077" y="205089"/>
                      <a:pt x="509022" y="233551"/>
                    </a:cubicBezTo>
                    <a:cubicBezTo>
                      <a:pt x="525967" y="262012"/>
                      <a:pt x="557097" y="275053"/>
                      <a:pt x="586227" y="287047"/>
                    </a:cubicBezTo>
                    <a:cubicBezTo>
                      <a:pt x="603838" y="294282"/>
                      <a:pt x="644201" y="311130"/>
                      <a:pt x="640584" y="336451"/>
                    </a:cubicBezTo>
                    <a:lnTo>
                      <a:pt x="683612" y="342257"/>
                    </a:lnTo>
                    <a:cubicBezTo>
                      <a:pt x="684279" y="302849"/>
                      <a:pt x="684850" y="263440"/>
                      <a:pt x="685516" y="224127"/>
                    </a:cubicBezTo>
                    <a:lnTo>
                      <a:pt x="642773" y="229933"/>
                    </a:lnTo>
                    <a:cubicBezTo>
                      <a:pt x="662764" y="289046"/>
                      <a:pt x="683612" y="352157"/>
                      <a:pt x="676473" y="415458"/>
                    </a:cubicBezTo>
                    <a:cubicBezTo>
                      <a:pt x="673617" y="440493"/>
                      <a:pt x="665525" y="465242"/>
                      <a:pt x="648294" y="483995"/>
                    </a:cubicBezTo>
                    <a:cubicBezTo>
                      <a:pt x="633254" y="500367"/>
                      <a:pt x="613833" y="511695"/>
                      <a:pt x="591653" y="503794"/>
                    </a:cubicBezTo>
                    <a:cubicBezTo>
                      <a:pt x="569472" y="495894"/>
                      <a:pt x="553193" y="532351"/>
                      <a:pt x="575089" y="543013"/>
                    </a:cubicBezTo>
                    <a:cubicBezTo>
                      <a:pt x="586227" y="548438"/>
                      <a:pt x="597365" y="553864"/>
                      <a:pt x="608502" y="559385"/>
                    </a:cubicBezTo>
                    <a:lnTo>
                      <a:pt x="598792" y="535492"/>
                    </a:lnTo>
                    <a:cubicBezTo>
                      <a:pt x="595746" y="546535"/>
                      <a:pt x="588035" y="552246"/>
                      <a:pt x="576993" y="554245"/>
                    </a:cubicBezTo>
                    <a:lnTo>
                      <a:pt x="597650" y="559671"/>
                    </a:lnTo>
                    <a:cubicBezTo>
                      <a:pt x="573851" y="531971"/>
                      <a:pt x="555669" y="499796"/>
                      <a:pt x="544055" y="465147"/>
                    </a:cubicBezTo>
                    <a:cubicBezTo>
                      <a:pt x="535392" y="439256"/>
                      <a:pt x="496266" y="449631"/>
                      <a:pt x="502930" y="476475"/>
                    </a:cubicBezTo>
                    <a:cubicBezTo>
                      <a:pt x="514163" y="522071"/>
                      <a:pt x="525301" y="567667"/>
                      <a:pt x="536534" y="613263"/>
                    </a:cubicBezTo>
                    <a:lnTo>
                      <a:pt x="575755" y="596699"/>
                    </a:lnTo>
                    <a:cubicBezTo>
                      <a:pt x="532536" y="497607"/>
                      <a:pt x="499788" y="394041"/>
                      <a:pt x="477227" y="288380"/>
                    </a:cubicBezTo>
                    <a:lnTo>
                      <a:pt x="435436" y="299898"/>
                    </a:lnTo>
                    <a:cubicBezTo>
                      <a:pt x="458283" y="362152"/>
                      <a:pt x="476084" y="426120"/>
                      <a:pt x="488365" y="491325"/>
                    </a:cubicBezTo>
                    <a:cubicBezTo>
                      <a:pt x="494267" y="522452"/>
                      <a:pt x="499312" y="553959"/>
                      <a:pt x="501883" y="585562"/>
                    </a:cubicBezTo>
                    <a:cubicBezTo>
                      <a:pt x="503691" y="608027"/>
                      <a:pt x="505119" y="635632"/>
                      <a:pt x="489317" y="653813"/>
                    </a:cubicBezTo>
                    <a:cubicBezTo>
                      <a:pt x="476180" y="668853"/>
                      <a:pt x="488460" y="698553"/>
                      <a:pt x="510641" y="690461"/>
                    </a:cubicBezTo>
                    <a:cubicBezTo>
                      <a:pt x="566426" y="670186"/>
                      <a:pt x="624305" y="648292"/>
                      <a:pt x="666953" y="605267"/>
                    </a:cubicBezTo>
                    <a:cubicBezTo>
                      <a:pt x="707126" y="564811"/>
                      <a:pt x="728450" y="509791"/>
                      <a:pt x="737303" y="454296"/>
                    </a:cubicBezTo>
                    <a:cubicBezTo>
                      <a:pt x="753772" y="351110"/>
                      <a:pt x="743967" y="237739"/>
                      <a:pt x="699605" y="142359"/>
                    </a:cubicBezTo>
                    <a:cubicBezTo>
                      <a:pt x="675235" y="90100"/>
                      <a:pt x="637633" y="44599"/>
                      <a:pt x="588321" y="14329"/>
                    </a:cubicBezTo>
                    <a:cubicBezTo>
                      <a:pt x="571852" y="4238"/>
                      <a:pt x="548148" y="25275"/>
                      <a:pt x="560524" y="42124"/>
                    </a:cubicBezTo>
                    <a:cubicBezTo>
                      <a:pt x="574613" y="61352"/>
                      <a:pt x="588606" y="80486"/>
                      <a:pt x="602695" y="99714"/>
                    </a:cubicBezTo>
                    <a:cubicBezTo>
                      <a:pt x="615357" y="116943"/>
                      <a:pt x="645534" y="107614"/>
                      <a:pt x="639061" y="84388"/>
                    </a:cubicBezTo>
                    <a:cubicBezTo>
                      <a:pt x="626495" y="39173"/>
                      <a:pt x="585941" y="3763"/>
                      <a:pt x="538628" y="50"/>
                    </a:cubicBezTo>
                    <a:cubicBezTo>
                      <a:pt x="528252" y="-807"/>
                      <a:pt x="519399" y="9474"/>
                      <a:pt x="519399" y="19278"/>
                    </a:cubicBezTo>
                    <a:cubicBezTo>
                      <a:pt x="519399" y="30416"/>
                      <a:pt x="528252" y="37555"/>
                      <a:pt x="538628" y="38507"/>
                    </a:cubicBezTo>
                    <a:lnTo>
                      <a:pt x="538628" y="38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4895862" y="4294626"/>
                <a:ext cx="357062" cy="359304"/>
              </a:xfrm>
              <a:custGeom>
                <a:avLst/>
                <a:gdLst/>
                <a:ahLst/>
                <a:cxnLst/>
                <a:rect l="l" t="t" r="r" b="b"/>
                <a:pathLst>
                  <a:path w="357062" h="359304" extrusionOk="0">
                    <a:moveTo>
                      <a:pt x="222472" y="73039"/>
                    </a:moveTo>
                    <a:cubicBezTo>
                      <a:pt x="204575" y="119587"/>
                      <a:pt x="165354" y="151761"/>
                      <a:pt x="117661" y="164421"/>
                    </a:cubicBezTo>
                    <a:lnTo>
                      <a:pt x="132321" y="199166"/>
                    </a:lnTo>
                    <a:cubicBezTo>
                      <a:pt x="203813" y="164707"/>
                      <a:pt x="268547" y="102739"/>
                      <a:pt x="278637" y="20971"/>
                    </a:cubicBezTo>
                    <a:lnTo>
                      <a:pt x="237132" y="26587"/>
                    </a:lnTo>
                    <a:cubicBezTo>
                      <a:pt x="248841" y="70184"/>
                      <a:pt x="250079" y="115399"/>
                      <a:pt x="239893" y="159376"/>
                    </a:cubicBezTo>
                    <a:lnTo>
                      <a:pt x="265501" y="144812"/>
                    </a:lnTo>
                    <a:cubicBezTo>
                      <a:pt x="227517" y="138530"/>
                      <a:pt x="191819" y="148144"/>
                      <a:pt x="161927" y="172417"/>
                    </a:cubicBezTo>
                    <a:lnTo>
                      <a:pt x="194008" y="197167"/>
                    </a:lnTo>
                    <a:cubicBezTo>
                      <a:pt x="210096" y="171846"/>
                      <a:pt x="246080" y="160233"/>
                      <a:pt x="273973" y="171846"/>
                    </a:cubicBezTo>
                    <a:cubicBezTo>
                      <a:pt x="301865" y="183459"/>
                      <a:pt x="317858" y="217061"/>
                      <a:pt x="310814" y="246189"/>
                    </a:cubicBezTo>
                    <a:lnTo>
                      <a:pt x="348797" y="236194"/>
                    </a:lnTo>
                    <a:cubicBezTo>
                      <a:pt x="342514" y="230483"/>
                      <a:pt x="336136" y="224867"/>
                      <a:pt x="329758" y="219251"/>
                    </a:cubicBezTo>
                    <a:lnTo>
                      <a:pt x="303484" y="253329"/>
                    </a:lnTo>
                    <a:cubicBezTo>
                      <a:pt x="314812" y="260373"/>
                      <a:pt x="313289" y="277317"/>
                      <a:pt x="308339" y="288359"/>
                    </a:cubicBezTo>
                    <a:cubicBezTo>
                      <a:pt x="300247" y="306445"/>
                      <a:pt x="279685" y="314440"/>
                      <a:pt x="260931" y="315773"/>
                    </a:cubicBezTo>
                    <a:cubicBezTo>
                      <a:pt x="236085" y="317487"/>
                      <a:pt x="211143" y="312632"/>
                      <a:pt x="186964" y="307492"/>
                    </a:cubicBezTo>
                    <a:cubicBezTo>
                      <a:pt x="157738" y="301209"/>
                      <a:pt x="129084" y="292261"/>
                      <a:pt x="101192" y="281410"/>
                    </a:cubicBezTo>
                    <a:lnTo>
                      <a:pt x="89197" y="325006"/>
                    </a:lnTo>
                    <a:cubicBezTo>
                      <a:pt x="124610" y="333478"/>
                      <a:pt x="160023" y="341855"/>
                      <a:pt x="195341" y="350327"/>
                    </a:cubicBezTo>
                    <a:cubicBezTo>
                      <a:pt x="218188" y="355753"/>
                      <a:pt x="233990" y="323007"/>
                      <a:pt x="211810" y="311204"/>
                    </a:cubicBezTo>
                    <a:cubicBezTo>
                      <a:pt x="172113" y="290167"/>
                      <a:pt x="133463" y="267417"/>
                      <a:pt x="93386" y="246951"/>
                    </a:cubicBezTo>
                    <a:cubicBezTo>
                      <a:pt x="87674" y="244095"/>
                      <a:pt x="41313" y="217823"/>
                      <a:pt x="39790" y="219632"/>
                    </a:cubicBezTo>
                    <a:cubicBezTo>
                      <a:pt x="40742" y="226104"/>
                      <a:pt x="42075" y="226866"/>
                      <a:pt x="43788" y="222106"/>
                    </a:cubicBezTo>
                    <a:cubicBezTo>
                      <a:pt x="45502" y="219441"/>
                      <a:pt x="47120" y="216776"/>
                      <a:pt x="48834" y="214206"/>
                    </a:cubicBezTo>
                    <a:cubicBezTo>
                      <a:pt x="51309" y="210208"/>
                      <a:pt x="53879" y="206305"/>
                      <a:pt x="56354" y="202307"/>
                    </a:cubicBezTo>
                    <a:cubicBezTo>
                      <a:pt x="63018" y="191741"/>
                      <a:pt x="69777" y="181175"/>
                      <a:pt x="76441" y="170514"/>
                    </a:cubicBezTo>
                    <a:cubicBezTo>
                      <a:pt x="88626" y="151285"/>
                      <a:pt x="61876" y="132723"/>
                      <a:pt x="45978" y="147002"/>
                    </a:cubicBezTo>
                    <a:cubicBezTo>
                      <a:pt x="32650" y="159091"/>
                      <a:pt x="19323" y="171180"/>
                      <a:pt x="6091" y="183459"/>
                    </a:cubicBezTo>
                    <a:cubicBezTo>
                      <a:pt x="-12282" y="200594"/>
                      <a:pt x="15039" y="227532"/>
                      <a:pt x="33507" y="210874"/>
                    </a:cubicBezTo>
                    <a:cubicBezTo>
                      <a:pt x="46930" y="198880"/>
                      <a:pt x="60162" y="186696"/>
                      <a:pt x="73299" y="174416"/>
                    </a:cubicBezTo>
                    <a:lnTo>
                      <a:pt x="42836" y="150905"/>
                    </a:lnTo>
                    <a:cubicBezTo>
                      <a:pt x="35887" y="162232"/>
                      <a:pt x="28938" y="173560"/>
                      <a:pt x="21988" y="184887"/>
                    </a:cubicBezTo>
                    <a:cubicBezTo>
                      <a:pt x="15610" y="195263"/>
                      <a:pt x="6947" y="206210"/>
                      <a:pt x="4187" y="218299"/>
                    </a:cubicBezTo>
                    <a:cubicBezTo>
                      <a:pt x="-2096" y="246285"/>
                      <a:pt x="28652" y="258183"/>
                      <a:pt x="47882" y="269416"/>
                    </a:cubicBezTo>
                    <a:cubicBezTo>
                      <a:pt x="94813" y="296640"/>
                      <a:pt x="142792" y="321675"/>
                      <a:pt x="190105" y="348138"/>
                    </a:cubicBezTo>
                    <a:lnTo>
                      <a:pt x="206574" y="309015"/>
                    </a:lnTo>
                    <a:cubicBezTo>
                      <a:pt x="171447" y="299781"/>
                      <a:pt x="136224" y="290548"/>
                      <a:pt x="101096" y="281314"/>
                    </a:cubicBezTo>
                    <a:cubicBezTo>
                      <a:pt x="89292" y="278173"/>
                      <a:pt x="76536" y="285217"/>
                      <a:pt x="73299" y="297116"/>
                    </a:cubicBezTo>
                    <a:cubicBezTo>
                      <a:pt x="69682" y="310157"/>
                      <a:pt x="77773" y="320247"/>
                      <a:pt x="89102" y="324911"/>
                    </a:cubicBezTo>
                    <a:cubicBezTo>
                      <a:pt x="123658" y="339285"/>
                      <a:pt x="159833" y="349566"/>
                      <a:pt x="196864" y="355277"/>
                    </a:cubicBezTo>
                    <a:cubicBezTo>
                      <a:pt x="228945" y="360227"/>
                      <a:pt x="264168" y="362511"/>
                      <a:pt x="295106" y="350708"/>
                    </a:cubicBezTo>
                    <a:cubicBezTo>
                      <a:pt x="323094" y="340047"/>
                      <a:pt x="344609" y="318914"/>
                      <a:pt x="351272" y="289120"/>
                    </a:cubicBezTo>
                    <a:cubicBezTo>
                      <a:pt x="357936" y="259326"/>
                      <a:pt x="349083" y="233624"/>
                      <a:pt x="325284" y="215824"/>
                    </a:cubicBezTo>
                    <a:cubicBezTo>
                      <a:pt x="305007" y="200689"/>
                      <a:pt x="282541" y="232768"/>
                      <a:pt x="299009" y="249902"/>
                    </a:cubicBezTo>
                    <a:cubicBezTo>
                      <a:pt x="304912" y="255994"/>
                      <a:pt x="310623" y="262276"/>
                      <a:pt x="316621" y="268273"/>
                    </a:cubicBezTo>
                    <a:cubicBezTo>
                      <a:pt x="328140" y="279887"/>
                      <a:pt x="350987" y="275222"/>
                      <a:pt x="354604" y="258279"/>
                    </a:cubicBezTo>
                    <a:cubicBezTo>
                      <a:pt x="365742" y="206495"/>
                      <a:pt x="338230" y="151190"/>
                      <a:pt x="288348" y="131486"/>
                    </a:cubicBezTo>
                    <a:cubicBezTo>
                      <a:pt x="238465" y="111781"/>
                      <a:pt x="185440" y="134532"/>
                      <a:pt x="158690" y="176511"/>
                    </a:cubicBezTo>
                    <a:cubicBezTo>
                      <a:pt x="145363" y="197452"/>
                      <a:pt x="173826" y="214967"/>
                      <a:pt x="190771" y="201260"/>
                    </a:cubicBezTo>
                    <a:cubicBezTo>
                      <a:pt x="207716" y="187553"/>
                      <a:pt x="232467" y="181175"/>
                      <a:pt x="254458" y="184982"/>
                    </a:cubicBezTo>
                    <a:cubicBezTo>
                      <a:pt x="265215" y="186886"/>
                      <a:pt x="277210" y="182222"/>
                      <a:pt x="280066" y="170418"/>
                    </a:cubicBezTo>
                    <a:cubicBezTo>
                      <a:pt x="292346" y="119206"/>
                      <a:pt x="291870" y="66090"/>
                      <a:pt x="277971" y="15354"/>
                    </a:cubicBezTo>
                    <a:cubicBezTo>
                      <a:pt x="275210" y="5264"/>
                      <a:pt x="265025" y="-1304"/>
                      <a:pt x="254743" y="219"/>
                    </a:cubicBezTo>
                    <a:cubicBezTo>
                      <a:pt x="243605" y="1933"/>
                      <a:pt x="237703" y="10214"/>
                      <a:pt x="236370" y="20971"/>
                    </a:cubicBezTo>
                    <a:cubicBezTo>
                      <a:pt x="228183" y="89126"/>
                      <a:pt x="168495" y="134912"/>
                      <a:pt x="113186" y="166325"/>
                    </a:cubicBezTo>
                    <a:cubicBezTo>
                      <a:pt x="94813" y="176701"/>
                      <a:pt x="107094" y="208113"/>
                      <a:pt x="127847" y="201069"/>
                    </a:cubicBezTo>
                    <a:cubicBezTo>
                      <a:pt x="183251" y="182317"/>
                      <a:pt x="227136" y="134817"/>
                      <a:pt x="243034" y="78751"/>
                    </a:cubicBezTo>
                    <a:cubicBezTo>
                      <a:pt x="246842" y="65329"/>
                      <a:pt x="227422" y="60665"/>
                      <a:pt x="222567" y="73134"/>
                    </a:cubicBezTo>
                    <a:lnTo>
                      <a:pt x="222567" y="731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2599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18"/>
          <p:cNvGrpSpPr/>
          <p:nvPr/>
        </p:nvGrpSpPr>
        <p:grpSpPr>
          <a:xfrm>
            <a:off x="5892573" y="0"/>
            <a:ext cx="3262836" cy="5143500"/>
            <a:chOff x="5892573" y="0"/>
            <a:chExt cx="3262836" cy="5143500"/>
          </a:xfrm>
        </p:grpSpPr>
        <p:sp>
          <p:nvSpPr>
            <p:cNvPr id="1188" name="Google Shape;1188;p18"/>
            <p:cNvSpPr/>
            <p:nvPr/>
          </p:nvSpPr>
          <p:spPr>
            <a:xfrm>
              <a:off x="7524009" y="0"/>
              <a:ext cx="1631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5892573" y="0"/>
              <a:ext cx="16314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0" name="Google Shape;1190;p18"/>
          <p:cNvSpPr txBox="1">
            <a:spLocks noGrp="1"/>
          </p:cNvSpPr>
          <p:nvPr>
            <p:ph type="title"/>
          </p:nvPr>
        </p:nvSpPr>
        <p:spPr>
          <a:xfrm>
            <a:off x="847750" y="1913863"/>
            <a:ext cx="3634500" cy="55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1" name="Google Shape;1191;p18"/>
          <p:cNvSpPr txBox="1">
            <a:spLocks noGrp="1"/>
          </p:cNvSpPr>
          <p:nvPr>
            <p:ph type="subTitle" idx="1"/>
          </p:nvPr>
        </p:nvSpPr>
        <p:spPr>
          <a:xfrm>
            <a:off x="847750" y="2398943"/>
            <a:ext cx="3634500" cy="8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18"/>
          <p:cNvGrpSpPr/>
          <p:nvPr/>
        </p:nvGrpSpPr>
        <p:grpSpPr>
          <a:xfrm>
            <a:off x="624589" y="73910"/>
            <a:ext cx="1351122" cy="5595397"/>
            <a:chOff x="624589" y="73910"/>
            <a:chExt cx="1351122" cy="5595397"/>
          </a:xfrm>
        </p:grpSpPr>
        <p:grpSp>
          <p:nvGrpSpPr>
            <p:cNvPr id="1193" name="Google Shape;1193;p18"/>
            <p:cNvGrpSpPr/>
            <p:nvPr/>
          </p:nvGrpSpPr>
          <p:grpSpPr>
            <a:xfrm>
              <a:off x="624589" y="73910"/>
              <a:ext cx="744701" cy="931186"/>
              <a:chOff x="3282873" y="4387264"/>
              <a:chExt cx="744701" cy="931186"/>
            </a:xfrm>
          </p:grpSpPr>
          <p:sp>
            <p:nvSpPr>
              <p:cNvPr id="1194" name="Google Shape;1194;p18"/>
              <p:cNvSpPr/>
              <p:nvPr/>
            </p:nvSpPr>
            <p:spPr>
              <a:xfrm>
                <a:off x="3325897" y="4451781"/>
                <a:ext cx="631475" cy="809981"/>
              </a:xfrm>
              <a:custGeom>
                <a:avLst/>
                <a:gdLst/>
                <a:ahLst/>
                <a:cxnLst/>
                <a:rect l="l" t="t" r="r" b="b"/>
                <a:pathLst>
                  <a:path w="631475" h="809981" extrusionOk="0">
                    <a:moveTo>
                      <a:pt x="138972" y="8219"/>
                    </a:moveTo>
                    <a:cubicBezTo>
                      <a:pt x="76619" y="3078"/>
                      <a:pt x="26926" y="50578"/>
                      <a:pt x="8363" y="106835"/>
                    </a:cubicBezTo>
                    <a:cubicBezTo>
                      <a:pt x="-15531" y="179179"/>
                      <a:pt x="16169" y="255902"/>
                      <a:pt x="48250" y="320251"/>
                    </a:cubicBezTo>
                    <a:cubicBezTo>
                      <a:pt x="83663" y="391262"/>
                      <a:pt x="122408" y="460846"/>
                      <a:pt x="163247" y="528907"/>
                    </a:cubicBezTo>
                    <a:cubicBezTo>
                      <a:pt x="204087" y="596967"/>
                      <a:pt x="243117" y="661601"/>
                      <a:pt x="290334" y="722427"/>
                    </a:cubicBezTo>
                    <a:cubicBezTo>
                      <a:pt x="310802" y="748795"/>
                      <a:pt x="334506" y="773925"/>
                      <a:pt x="364207" y="789917"/>
                    </a:cubicBezTo>
                    <a:cubicBezTo>
                      <a:pt x="396669" y="807527"/>
                      <a:pt x="434366" y="812382"/>
                      <a:pt x="470827" y="808955"/>
                    </a:cubicBezTo>
                    <a:cubicBezTo>
                      <a:pt x="527564" y="803529"/>
                      <a:pt x="589251" y="776495"/>
                      <a:pt x="617238" y="724046"/>
                    </a:cubicBezTo>
                    <a:cubicBezTo>
                      <a:pt x="650652" y="661506"/>
                      <a:pt x="619809" y="594969"/>
                      <a:pt x="580778" y="543471"/>
                    </a:cubicBezTo>
                    <a:cubicBezTo>
                      <a:pt x="558693" y="514248"/>
                      <a:pt x="534132" y="487023"/>
                      <a:pt x="511190" y="458466"/>
                    </a:cubicBezTo>
                    <a:cubicBezTo>
                      <a:pt x="486439" y="427529"/>
                      <a:pt x="463021" y="395451"/>
                      <a:pt x="440364" y="362896"/>
                    </a:cubicBezTo>
                    <a:cubicBezTo>
                      <a:pt x="395812" y="298928"/>
                      <a:pt x="354878" y="232581"/>
                      <a:pt x="313753" y="166329"/>
                    </a:cubicBezTo>
                    <a:cubicBezTo>
                      <a:pt x="294428" y="135107"/>
                      <a:pt x="275960" y="102647"/>
                      <a:pt x="254065" y="73138"/>
                    </a:cubicBezTo>
                    <a:cubicBezTo>
                      <a:pt x="235882" y="48484"/>
                      <a:pt x="213701" y="24211"/>
                      <a:pt x="185333" y="11265"/>
                    </a:cubicBezTo>
                    <a:cubicBezTo>
                      <a:pt x="171244" y="4887"/>
                      <a:pt x="156679" y="1079"/>
                      <a:pt x="141162" y="33"/>
                    </a:cubicBezTo>
                    <a:cubicBezTo>
                      <a:pt x="125645" y="-1015"/>
                      <a:pt x="125359" y="23544"/>
                      <a:pt x="141162" y="24972"/>
                    </a:cubicBezTo>
                    <a:cubicBezTo>
                      <a:pt x="170197" y="27733"/>
                      <a:pt x="194091" y="47532"/>
                      <a:pt x="213130" y="68283"/>
                    </a:cubicBezTo>
                    <a:cubicBezTo>
                      <a:pt x="233978" y="90843"/>
                      <a:pt x="251399" y="116735"/>
                      <a:pt x="268630" y="142056"/>
                    </a:cubicBezTo>
                    <a:cubicBezTo>
                      <a:pt x="308803" y="201168"/>
                      <a:pt x="346500" y="261804"/>
                      <a:pt x="385626" y="321584"/>
                    </a:cubicBezTo>
                    <a:cubicBezTo>
                      <a:pt x="424752" y="381363"/>
                      <a:pt x="463401" y="440095"/>
                      <a:pt x="507763" y="495400"/>
                    </a:cubicBezTo>
                    <a:cubicBezTo>
                      <a:pt x="528706" y="521577"/>
                      <a:pt x="551172" y="546707"/>
                      <a:pt x="569831" y="574693"/>
                    </a:cubicBezTo>
                    <a:cubicBezTo>
                      <a:pt x="586109" y="599157"/>
                      <a:pt x="601150" y="627047"/>
                      <a:pt x="603054" y="657032"/>
                    </a:cubicBezTo>
                    <a:cubicBezTo>
                      <a:pt x="606862" y="714812"/>
                      <a:pt x="562120" y="755649"/>
                      <a:pt x="510714" y="772212"/>
                    </a:cubicBezTo>
                    <a:cubicBezTo>
                      <a:pt x="481393" y="781636"/>
                      <a:pt x="448741" y="784777"/>
                      <a:pt x="418278" y="779160"/>
                    </a:cubicBezTo>
                    <a:cubicBezTo>
                      <a:pt x="387815" y="773544"/>
                      <a:pt x="360875" y="757172"/>
                      <a:pt x="338599" y="734993"/>
                    </a:cubicBezTo>
                    <a:cubicBezTo>
                      <a:pt x="316323" y="712813"/>
                      <a:pt x="297855" y="685684"/>
                      <a:pt x="279863" y="659317"/>
                    </a:cubicBezTo>
                    <a:cubicBezTo>
                      <a:pt x="259300" y="629237"/>
                      <a:pt x="239500" y="598586"/>
                      <a:pt x="220365" y="567649"/>
                    </a:cubicBezTo>
                    <a:cubicBezTo>
                      <a:pt x="182001" y="505680"/>
                      <a:pt x="146874" y="441618"/>
                      <a:pt x="113460" y="376889"/>
                    </a:cubicBezTo>
                    <a:cubicBezTo>
                      <a:pt x="95277" y="341668"/>
                      <a:pt x="76524" y="306543"/>
                      <a:pt x="60531" y="270371"/>
                    </a:cubicBezTo>
                    <a:cubicBezTo>
                      <a:pt x="44538" y="234199"/>
                      <a:pt x="31305" y="194886"/>
                      <a:pt x="31496" y="154906"/>
                    </a:cubicBezTo>
                    <a:cubicBezTo>
                      <a:pt x="31781" y="97316"/>
                      <a:pt x="74334" y="25639"/>
                      <a:pt x="138972" y="28875"/>
                    </a:cubicBezTo>
                    <a:cubicBezTo>
                      <a:pt x="152395" y="29541"/>
                      <a:pt x="152109" y="9171"/>
                      <a:pt x="138972" y="8123"/>
                    </a:cubicBezTo>
                    <a:lnTo>
                      <a:pt x="138972" y="81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5" name="Google Shape;1195;p18"/>
              <p:cNvSpPr/>
              <p:nvPr/>
            </p:nvSpPr>
            <p:spPr>
              <a:xfrm>
                <a:off x="3440952" y="4596822"/>
                <a:ext cx="381270" cy="551291"/>
              </a:xfrm>
              <a:custGeom>
                <a:avLst/>
                <a:gdLst/>
                <a:ahLst/>
                <a:cxnLst/>
                <a:rect l="l" t="t" r="r" b="b"/>
                <a:pathLst>
                  <a:path w="381270" h="551291" extrusionOk="0">
                    <a:moveTo>
                      <a:pt x="52286" y="3202"/>
                    </a:moveTo>
                    <a:cubicBezTo>
                      <a:pt x="17349" y="-1938"/>
                      <a:pt x="-738" y="36138"/>
                      <a:pt x="23" y="66122"/>
                    </a:cubicBezTo>
                    <a:cubicBezTo>
                      <a:pt x="1070" y="112099"/>
                      <a:pt x="26392" y="156933"/>
                      <a:pt x="46193" y="197199"/>
                    </a:cubicBezTo>
                    <a:cubicBezTo>
                      <a:pt x="88175" y="282869"/>
                      <a:pt x="139771" y="363781"/>
                      <a:pt x="198031" y="439266"/>
                    </a:cubicBezTo>
                    <a:cubicBezTo>
                      <a:pt x="212406" y="457923"/>
                      <a:pt x="227161" y="476200"/>
                      <a:pt x="242393" y="494191"/>
                    </a:cubicBezTo>
                    <a:cubicBezTo>
                      <a:pt x="257624" y="512181"/>
                      <a:pt x="271713" y="529411"/>
                      <a:pt x="291229" y="541119"/>
                    </a:cubicBezTo>
                    <a:cubicBezTo>
                      <a:pt x="325880" y="561775"/>
                      <a:pt x="374716" y="551305"/>
                      <a:pt x="380713" y="506661"/>
                    </a:cubicBezTo>
                    <a:cubicBezTo>
                      <a:pt x="383379" y="486575"/>
                      <a:pt x="376144" y="467252"/>
                      <a:pt x="366338" y="450022"/>
                    </a:cubicBezTo>
                    <a:cubicBezTo>
                      <a:pt x="353677" y="427939"/>
                      <a:pt x="338351" y="407282"/>
                      <a:pt x="324547" y="385865"/>
                    </a:cubicBezTo>
                    <a:cubicBezTo>
                      <a:pt x="295512" y="340840"/>
                      <a:pt x="266097" y="296101"/>
                      <a:pt x="236491" y="251362"/>
                    </a:cubicBezTo>
                    <a:cubicBezTo>
                      <a:pt x="203838" y="201863"/>
                      <a:pt x="171186" y="152364"/>
                      <a:pt x="138914" y="102580"/>
                    </a:cubicBezTo>
                    <a:cubicBezTo>
                      <a:pt x="123112" y="78307"/>
                      <a:pt x="108832" y="52891"/>
                      <a:pt x="92459" y="28998"/>
                    </a:cubicBezTo>
                    <a:cubicBezTo>
                      <a:pt x="80559" y="11578"/>
                      <a:pt x="63233" y="-4604"/>
                      <a:pt x="40672" y="1203"/>
                    </a:cubicBezTo>
                    <a:cubicBezTo>
                      <a:pt x="25916" y="5010"/>
                      <a:pt x="32485" y="28618"/>
                      <a:pt x="46955" y="24048"/>
                    </a:cubicBezTo>
                    <a:cubicBezTo>
                      <a:pt x="64566" y="18432"/>
                      <a:pt x="78655" y="45942"/>
                      <a:pt x="86557" y="57460"/>
                    </a:cubicBezTo>
                    <a:cubicBezTo>
                      <a:pt x="99408" y="76117"/>
                      <a:pt x="112259" y="94775"/>
                      <a:pt x="124730" y="113717"/>
                    </a:cubicBezTo>
                    <a:cubicBezTo>
                      <a:pt x="149672" y="151508"/>
                      <a:pt x="174518" y="189298"/>
                      <a:pt x="199174" y="227279"/>
                    </a:cubicBezTo>
                    <a:cubicBezTo>
                      <a:pt x="223830" y="265259"/>
                      <a:pt x="248581" y="303811"/>
                      <a:pt x="273522" y="341792"/>
                    </a:cubicBezTo>
                    <a:cubicBezTo>
                      <a:pt x="298463" y="379772"/>
                      <a:pt x="324357" y="415754"/>
                      <a:pt x="347204" y="454306"/>
                    </a:cubicBezTo>
                    <a:cubicBezTo>
                      <a:pt x="356914" y="470679"/>
                      <a:pt x="365386" y="490098"/>
                      <a:pt x="358247" y="509136"/>
                    </a:cubicBezTo>
                    <a:cubicBezTo>
                      <a:pt x="351107" y="528173"/>
                      <a:pt x="331211" y="531410"/>
                      <a:pt x="314266" y="525318"/>
                    </a:cubicBezTo>
                    <a:cubicBezTo>
                      <a:pt x="295798" y="518655"/>
                      <a:pt x="282470" y="501901"/>
                      <a:pt x="270000" y="487527"/>
                    </a:cubicBezTo>
                    <a:cubicBezTo>
                      <a:pt x="256672" y="472107"/>
                      <a:pt x="243726" y="456496"/>
                      <a:pt x="231064" y="440599"/>
                    </a:cubicBezTo>
                    <a:cubicBezTo>
                      <a:pt x="180706" y="377202"/>
                      <a:pt x="135678" y="309427"/>
                      <a:pt x="96552" y="238606"/>
                    </a:cubicBezTo>
                    <a:cubicBezTo>
                      <a:pt x="74467" y="198531"/>
                      <a:pt x="51810" y="157695"/>
                      <a:pt x="35055" y="115050"/>
                    </a:cubicBezTo>
                    <a:cubicBezTo>
                      <a:pt x="27630" y="96012"/>
                      <a:pt x="19348" y="73452"/>
                      <a:pt x="22109" y="52701"/>
                    </a:cubicBezTo>
                    <a:cubicBezTo>
                      <a:pt x="24203" y="37375"/>
                      <a:pt x="32104" y="17956"/>
                      <a:pt x="50287" y="18813"/>
                    </a:cubicBezTo>
                    <a:cubicBezTo>
                      <a:pt x="58854" y="19194"/>
                      <a:pt x="61139" y="4725"/>
                      <a:pt x="52381" y="3487"/>
                    </a:cubicBezTo>
                    <a:lnTo>
                      <a:pt x="52381" y="34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18"/>
              <p:cNvSpPr/>
              <p:nvPr/>
            </p:nvSpPr>
            <p:spPr>
              <a:xfrm>
                <a:off x="3464267" y="4613705"/>
                <a:ext cx="335340" cy="530080"/>
              </a:xfrm>
              <a:custGeom>
                <a:avLst/>
                <a:gdLst/>
                <a:ahLst/>
                <a:cxnLst/>
                <a:rect l="l" t="t" r="r" b="b"/>
                <a:pathLst>
                  <a:path w="335340" h="530080" extrusionOk="0">
                    <a:moveTo>
                      <a:pt x="10312" y="14114"/>
                    </a:moveTo>
                    <a:cubicBezTo>
                      <a:pt x="47249" y="120441"/>
                      <a:pt x="94371" y="223055"/>
                      <a:pt x="152536" y="319387"/>
                    </a:cubicBezTo>
                    <a:cubicBezTo>
                      <a:pt x="160723" y="332904"/>
                      <a:pt x="179667" y="321101"/>
                      <a:pt x="173384" y="307203"/>
                    </a:cubicBezTo>
                    <a:cubicBezTo>
                      <a:pt x="147681" y="250470"/>
                      <a:pt x="120645" y="194403"/>
                      <a:pt x="95132" y="137670"/>
                    </a:cubicBezTo>
                    <a:cubicBezTo>
                      <a:pt x="83042" y="110922"/>
                      <a:pt x="71238" y="83983"/>
                      <a:pt x="58958" y="57330"/>
                    </a:cubicBezTo>
                    <a:cubicBezTo>
                      <a:pt x="48962" y="35532"/>
                      <a:pt x="36491" y="15637"/>
                      <a:pt x="16786" y="1453"/>
                    </a:cubicBezTo>
                    <a:cubicBezTo>
                      <a:pt x="11740" y="-2164"/>
                      <a:pt x="2316" y="1358"/>
                      <a:pt x="1364" y="7736"/>
                    </a:cubicBezTo>
                    <a:cubicBezTo>
                      <a:pt x="-6728" y="64374"/>
                      <a:pt x="22783" y="121964"/>
                      <a:pt x="47629" y="171177"/>
                    </a:cubicBezTo>
                    <a:cubicBezTo>
                      <a:pt x="72476" y="220390"/>
                      <a:pt x="105509" y="269889"/>
                      <a:pt x="142445" y="313771"/>
                    </a:cubicBezTo>
                    <a:cubicBezTo>
                      <a:pt x="148537" y="321101"/>
                      <a:pt x="161294" y="315104"/>
                      <a:pt x="161008" y="306061"/>
                    </a:cubicBezTo>
                    <a:cubicBezTo>
                      <a:pt x="160151" y="280835"/>
                      <a:pt x="155487" y="255229"/>
                      <a:pt x="151108" y="230385"/>
                    </a:cubicBezTo>
                    <a:cubicBezTo>
                      <a:pt x="146443" y="204208"/>
                      <a:pt x="139970" y="178126"/>
                      <a:pt x="131973" y="152710"/>
                    </a:cubicBezTo>
                    <a:cubicBezTo>
                      <a:pt x="116361" y="102926"/>
                      <a:pt x="94085" y="55902"/>
                      <a:pt x="66193" y="11924"/>
                    </a:cubicBezTo>
                    <a:cubicBezTo>
                      <a:pt x="62004" y="5261"/>
                      <a:pt x="53151" y="7165"/>
                      <a:pt x="50485" y="14019"/>
                    </a:cubicBezTo>
                    <a:cubicBezTo>
                      <a:pt x="44393" y="29439"/>
                      <a:pt x="55340" y="44003"/>
                      <a:pt x="62766" y="56759"/>
                    </a:cubicBezTo>
                    <a:cubicBezTo>
                      <a:pt x="72095" y="72560"/>
                      <a:pt x="81424" y="88362"/>
                      <a:pt x="90849" y="104259"/>
                    </a:cubicBezTo>
                    <a:cubicBezTo>
                      <a:pt x="110364" y="137194"/>
                      <a:pt x="130165" y="169939"/>
                      <a:pt x="150251" y="202494"/>
                    </a:cubicBezTo>
                    <a:cubicBezTo>
                      <a:pt x="190424" y="267509"/>
                      <a:pt x="230882" y="332809"/>
                      <a:pt x="275149" y="395158"/>
                    </a:cubicBezTo>
                    <a:lnTo>
                      <a:pt x="294854" y="380023"/>
                    </a:lnTo>
                    <a:cubicBezTo>
                      <a:pt x="264867" y="342804"/>
                      <a:pt x="234976" y="305395"/>
                      <a:pt x="204608" y="268461"/>
                    </a:cubicBezTo>
                    <a:cubicBezTo>
                      <a:pt x="174240" y="231527"/>
                      <a:pt x="142921" y="195260"/>
                      <a:pt x="113791" y="157565"/>
                    </a:cubicBezTo>
                    <a:cubicBezTo>
                      <a:pt x="108650" y="150901"/>
                      <a:pt x="98083" y="159469"/>
                      <a:pt x="102367" y="166417"/>
                    </a:cubicBezTo>
                    <a:cubicBezTo>
                      <a:pt x="134258" y="219153"/>
                      <a:pt x="166244" y="271983"/>
                      <a:pt x="198135" y="324718"/>
                    </a:cubicBezTo>
                    <a:cubicBezTo>
                      <a:pt x="213652" y="350419"/>
                      <a:pt x="229074" y="376216"/>
                      <a:pt x="244495" y="402012"/>
                    </a:cubicBezTo>
                    <a:cubicBezTo>
                      <a:pt x="252587" y="415624"/>
                      <a:pt x="260583" y="429236"/>
                      <a:pt x="268580" y="442849"/>
                    </a:cubicBezTo>
                    <a:cubicBezTo>
                      <a:pt x="273625" y="451511"/>
                      <a:pt x="289047" y="469787"/>
                      <a:pt x="282193" y="480068"/>
                    </a:cubicBezTo>
                    <a:lnTo>
                      <a:pt x="300280" y="477688"/>
                    </a:lnTo>
                    <a:cubicBezTo>
                      <a:pt x="246304" y="410960"/>
                      <a:pt x="190995" y="345279"/>
                      <a:pt x="136067" y="279408"/>
                    </a:cubicBezTo>
                    <a:cubicBezTo>
                      <a:pt x="128451" y="270270"/>
                      <a:pt x="114743" y="281978"/>
                      <a:pt x="120074" y="291687"/>
                    </a:cubicBezTo>
                    <a:cubicBezTo>
                      <a:pt x="164816" y="373265"/>
                      <a:pt x="218602" y="449512"/>
                      <a:pt x="280289" y="519095"/>
                    </a:cubicBezTo>
                    <a:cubicBezTo>
                      <a:pt x="288381" y="528234"/>
                      <a:pt x="303803" y="518620"/>
                      <a:pt x="300471" y="507292"/>
                    </a:cubicBezTo>
                    <a:cubicBezTo>
                      <a:pt x="275149" y="420193"/>
                      <a:pt x="235832" y="338711"/>
                      <a:pt x="172241" y="273125"/>
                    </a:cubicBezTo>
                    <a:cubicBezTo>
                      <a:pt x="163198" y="263797"/>
                      <a:pt x="150917" y="275600"/>
                      <a:pt x="155487" y="286071"/>
                    </a:cubicBezTo>
                    <a:cubicBezTo>
                      <a:pt x="192899" y="370980"/>
                      <a:pt x="240211" y="453795"/>
                      <a:pt x="299043" y="525759"/>
                    </a:cubicBezTo>
                    <a:cubicBezTo>
                      <a:pt x="307135" y="535659"/>
                      <a:pt x="322080" y="526901"/>
                      <a:pt x="322556" y="516050"/>
                    </a:cubicBezTo>
                    <a:cubicBezTo>
                      <a:pt x="324841" y="462077"/>
                      <a:pt x="309419" y="411817"/>
                      <a:pt x="281717" y="365840"/>
                    </a:cubicBezTo>
                    <a:lnTo>
                      <a:pt x="262107" y="380975"/>
                    </a:lnTo>
                    <a:cubicBezTo>
                      <a:pt x="288381" y="408676"/>
                      <a:pt x="303898" y="445323"/>
                      <a:pt x="306754" y="483304"/>
                    </a:cubicBezTo>
                    <a:cubicBezTo>
                      <a:pt x="308086" y="501486"/>
                      <a:pt x="336360" y="501771"/>
                      <a:pt x="335313" y="483304"/>
                    </a:cubicBezTo>
                    <a:cubicBezTo>
                      <a:pt x="332742" y="437327"/>
                      <a:pt x="312941" y="395254"/>
                      <a:pt x="279813" y="363270"/>
                    </a:cubicBezTo>
                    <a:cubicBezTo>
                      <a:pt x="269913" y="353751"/>
                      <a:pt x="252016" y="366221"/>
                      <a:pt x="260203" y="378405"/>
                    </a:cubicBezTo>
                    <a:cubicBezTo>
                      <a:pt x="286858" y="418575"/>
                      <a:pt x="297900" y="468169"/>
                      <a:pt x="295140" y="515954"/>
                    </a:cubicBezTo>
                    <a:lnTo>
                      <a:pt x="318653" y="506245"/>
                    </a:lnTo>
                    <a:cubicBezTo>
                      <a:pt x="261631" y="434377"/>
                      <a:pt x="212129" y="358986"/>
                      <a:pt x="174145" y="275315"/>
                    </a:cubicBezTo>
                    <a:lnTo>
                      <a:pt x="157391" y="288260"/>
                    </a:lnTo>
                    <a:cubicBezTo>
                      <a:pt x="218126" y="349467"/>
                      <a:pt x="252492" y="432663"/>
                      <a:pt x="277338" y="513765"/>
                    </a:cubicBezTo>
                    <a:lnTo>
                      <a:pt x="297520" y="501961"/>
                    </a:lnTo>
                    <a:cubicBezTo>
                      <a:pt x="236118" y="434662"/>
                      <a:pt x="182618" y="360700"/>
                      <a:pt x="137685" y="281407"/>
                    </a:cubicBezTo>
                    <a:lnTo>
                      <a:pt x="121692" y="293686"/>
                    </a:lnTo>
                    <a:cubicBezTo>
                      <a:pt x="175573" y="360605"/>
                      <a:pt x="229169" y="427808"/>
                      <a:pt x="284002" y="493965"/>
                    </a:cubicBezTo>
                    <a:cubicBezTo>
                      <a:pt x="288952" y="499962"/>
                      <a:pt x="298376" y="497297"/>
                      <a:pt x="302089" y="491586"/>
                    </a:cubicBezTo>
                    <a:cubicBezTo>
                      <a:pt x="317892" y="467312"/>
                      <a:pt x="290190" y="437613"/>
                      <a:pt x="277624" y="418194"/>
                    </a:cubicBezTo>
                    <a:cubicBezTo>
                      <a:pt x="259156" y="389638"/>
                      <a:pt x="241068" y="360795"/>
                      <a:pt x="223076" y="331952"/>
                    </a:cubicBezTo>
                    <a:cubicBezTo>
                      <a:pt x="187092" y="274267"/>
                      <a:pt x="151108" y="216487"/>
                      <a:pt x="115124" y="158802"/>
                    </a:cubicBezTo>
                    <a:lnTo>
                      <a:pt x="103700" y="167655"/>
                    </a:lnTo>
                    <a:cubicBezTo>
                      <a:pt x="133496" y="205160"/>
                      <a:pt x="161294" y="244378"/>
                      <a:pt x="190043" y="282739"/>
                    </a:cubicBezTo>
                    <a:cubicBezTo>
                      <a:pt x="218792" y="321101"/>
                      <a:pt x="246970" y="357654"/>
                      <a:pt x="275434" y="395063"/>
                    </a:cubicBezTo>
                    <a:cubicBezTo>
                      <a:pt x="284954" y="407533"/>
                      <a:pt x="306183" y="396110"/>
                      <a:pt x="297044" y="382403"/>
                    </a:cubicBezTo>
                    <a:cubicBezTo>
                      <a:pt x="257061" y="322529"/>
                      <a:pt x="215556" y="263701"/>
                      <a:pt x="176240" y="203351"/>
                    </a:cubicBezTo>
                    <a:cubicBezTo>
                      <a:pt x="157010" y="173842"/>
                      <a:pt x="137971" y="144143"/>
                      <a:pt x="119217" y="114349"/>
                    </a:cubicBezTo>
                    <a:cubicBezTo>
                      <a:pt x="109412" y="98737"/>
                      <a:pt x="99702" y="83222"/>
                      <a:pt x="90182" y="67515"/>
                    </a:cubicBezTo>
                    <a:cubicBezTo>
                      <a:pt x="85422" y="59710"/>
                      <a:pt x="80663" y="51809"/>
                      <a:pt x="75903" y="43908"/>
                    </a:cubicBezTo>
                    <a:cubicBezTo>
                      <a:pt x="71428" y="36484"/>
                      <a:pt x="63813" y="27536"/>
                      <a:pt x="67335" y="18588"/>
                    </a:cubicBezTo>
                    <a:lnTo>
                      <a:pt x="51628" y="20682"/>
                    </a:lnTo>
                    <a:cubicBezTo>
                      <a:pt x="80567" y="62280"/>
                      <a:pt x="103129" y="108352"/>
                      <a:pt x="118455" y="156613"/>
                    </a:cubicBezTo>
                    <a:cubicBezTo>
                      <a:pt x="125881" y="180125"/>
                      <a:pt x="131402" y="204113"/>
                      <a:pt x="135210" y="228576"/>
                    </a:cubicBezTo>
                    <a:cubicBezTo>
                      <a:pt x="139208" y="254563"/>
                      <a:pt x="139113" y="279884"/>
                      <a:pt x="139494" y="306061"/>
                    </a:cubicBezTo>
                    <a:lnTo>
                      <a:pt x="158057" y="298350"/>
                    </a:lnTo>
                    <a:cubicBezTo>
                      <a:pt x="124548" y="257133"/>
                      <a:pt x="95228" y="212204"/>
                      <a:pt x="70572" y="165085"/>
                    </a:cubicBezTo>
                    <a:cubicBezTo>
                      <a:pt x="58482" y="141954"/>
                      <a:pt x="47439" y="118156"/>
                      <a:pt x="37824" y="93883"/>
                    </a:cubicBezTo>
                    <a:cubicBezTo>
                      <a:pt x="27353" y="67135"/>
                      <a:pt x="18785" y="39434"/>
                      <a:pt x="22117" y="10497"/>
                    </a:cubicBezTo>
                    <a:lnTo>
                      <a:pt x="6314" y="19540"/>
                    </a:lnTo>
                    <a:cubicBezTo>
                      <a:pt x="25829" y="32771"/>
                      <a:pt x="37063" y="54474"/>
                      <a:pt x="46487" y="75416"/>
                    </a:cubicBezTo>
                    <a:cubicBezTo>
                      <a:pt x="58672" y="102260"/>
                      <a:pt x="70381" y="129294"/>
                      <a:pt x="82281" y="156232"/>
                    </a:cubicBezTo>
                    <a:cubicBezTo>
                      <a:pt x="106270" y="210395"/>
                      <a:pt x="128832" y="265224"/>
                      <a:pt x="152631" y="319482"/>
                    </a:cubicBezTo>
                    <a:lnTo>
                      <a:pt x="173479" y="307298"/>
                    </a:lnTo>
                    <a:cubicBezTo>
                      <a:pt x="117408" y="212013"/>
                      <a:pt x="68858" y="112350"/>
                      <a:pt x="30399" y="8688"/>
                    </a:cubicBezTo>
                    <a:cubicBezTo>
                      <a:pt x="25829" y="-3687"/>
                      <a:pt x="5933" y="1453"/>
                      <a:pt x="10408" y="14209"/>
                    </a:cubicBezTo>
                    <a:lnTo>
                      <a:pt x="10408" y="142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18"/>
              <p:cNvSpPr/>
              <p:nvPr/>
            </p:nvSpPr>
            <p:spPr>
              <a:xfrm>
                <a:off x="3494892" y="4645987"/>
                <a:ext cx="107693" cy="160835"/>
              </a:xfrm>
              <a:custGeom>
                <a:avLst/>
                <a:gdLst/>
                <a:ahLst/>
                <a:cxnLst/>
                <a:rect l="l" t="t" r="r" b="b"/>
                <a:pathLst>
                  <a:path w="107693" h="160835" extrusionOk="0">
                    <a:moveTo>
                      <a:pt x="2821" y="17338"/>
                    </a:moveTo>
                    <a:cubicBezTo>
                      <a:pt x="38234" y="55795"/>
                      <a:pt x="65460" y="101581"/>
                      <a:pt x="81738" y="151175"/>
                    </a:cubicBezTo>
                    <a:lnTo>
                      <a:pt x="103538" y="138515"/>
                    </a:lnTo>
                    <a:cubicBezTo>
                      <a:pt x="89259" y="120429"/>
                      <a:pt x="74027" y="103009"/>
                      <a:pt x="59177" y="85399"/>
                    </a:cubicBezTo>
                    <a:lnTo>
                      <a:pt x="46896" y="106531"/>
                    </a:lnTo>
                    <a:cubicBezTo>
                      <a:pt x="49467" y="107483"/>
                      <a:pt x="52132" y="108340"/>
                      <a:pt x="54703" y="109291"/>
                    </a:cubicBezTo>
                    <a:cubicBezTo>
                      <a:pt x="61081" y="111576"/>
                      <a:pt x="68506" y="106721"/>
                      <a:pt x="70220" y="100534"/>
                    </a:cubicBezTo>
                    <a:cubicBezTo>
                      <a:pt x="72123" y="93490"/>
                      <a:pt x="67840" y="87398"/>
                      <a:pt x="61461" y="85018"/>
                    </a:cubicBezTo>
                    <a:cubicBezTo>
                      <a:pt x="58891" y="84066"/>
                      <a:pt x="56226" y="83114"/>
                      <a:pt x="53655" y="82163"/>
                    </a:cubicBezTo>
                    <a:cubicBezTo>
                      <a:pt x="48420" y="80259"/>
                      <a:pt x="42041" y="83400"/>
                      <a:pt x="39376" y="87969"/>
                    </a:cubicBezTo>
                    <a:cubicBezTo>
                      <a:pt x="36330" y="93205"/>
                      <a:pt x="37758" y="98916"/>
                      <a:pt x="41375" y="103295"/>
                    </a:cubicBezTo>
                    <a:cubicBezTo>
                      <a:pt x="55940" y="121190"/>
                      <a:pt x="70124" y="139467"/>
                      <a:pt x="85165" y="156982"/>
                    </a:cubicBezTo>
                    <a:cubicBezTo>
                      <a:pt x="93447" y="166691"/>
                      <a:pt x="111535" y="156411"/>
                      <a:pt x="106965" y="144322"/>
                    </a:cubicBezTo>
                    <a:cubicBezTo>
                      <a:pt x="87164" y="91396"/>
                      <a:pt x="56987" y="43230"/>
                      <a:pt x="17195" y="3060"/>
                    </a:cubicBezTo>
                    <a:cubicBezTo>
                      <a:pt x="7961" y="-6269"/>
                      <a:pt x="-6033" y="7819"/>
                      <a:pt x="2821" y="17433"/>
                    </a:cubicBezTo>
                    <a:lnTo>
                      <a:pt x="2821" y="1743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18"/>
              <p:cNvSpPr/>
              <p:nvPr/>
            </p:nvSpPr>
            <p:spPr>
              <a:xfrm>
                <a:off x="3431313" y="4537770"/>
                <a:ext cx="28844" cy="29889"/>
              </a:xfrm>
              <a:custGeom>
                <a:avLst/>
                <a:gdLst/>
                <a:ahLst/>
                <a:cxnLst/>
                <a:rect l="l" t="t" r="r" b="b"/>
                <a:pathLst>
                  <a:path w="28844" h="29889" extrusionOk="0">
                    <a:moveTo>
                      <a:pt x="14422" y="29889"/>
                    </a:moveTo>
                    <a:cubicBezTo>
                      <a:pt x="33652" y="29889"/>
                      <a:pt x="33652" y="0"/>
                      <a:pt x="14422" y="0"/>
                    </a:cubicBezTo>
                    <a:cubicBezTo>
                      <a:pt x="-4807" y="0"/>
                      <a:pt x="-4807" y="29889"/>
                      <a:pt x="14422" y="29889"/>
                    </a:cubicBezTo>
                    <a:lnTo>
                      <a:pt x="14422" y="298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18"/>
              <p:cNvSpPr/>
              <p:nvPr/>
            </p:nvSpPr>
            <p:spPr>
              <a:xfrm>
                <a:off x="3505019" y="4534248"/>
                <a:ext cx="21561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21561" h="22274" extrusionOk="0">
                    <a:moveTo>
                      <a:pt x="10781" y="22275"/>
                    </a:moveTo>
                    <a:cubicBezTo>
                      <a:pt x="25156" y="22275"/>
                      <a:pt x="25156" y="0"/>
                      <a:pt x="10781" y="0"/>
                    </a:cubicBezTo>
                    <a:cubicBezTo>
                      <a:pt x="-3594" y="0"/>
                      <a:pt x="-3594" y="22275"/>
                      <a:pt x="10781" y="22275"/>
                    </a:cubicBezTo>
                    <a:lnTo>
                      <a:pt x="10781" y="222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18"/>
              <p:cNvSpPr/>
              <p:nvPr/>
            </p:nvSpPr>
            <p:spPr>
              <a:xfrm>
                <a:off x="3553712" y="4604879"/>
                <a:ext cx="19562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20275" extrusionOk="0">
                    <a:moveTo>
                      <a:pt x="9781" y="20275"/>
                    </a:moveTo>
                    <a:cubicBezTo>
                      <a:pt x="22823" y="20275"/>
                      <a:pt x="22823" y="0"/>
                      <a:pt x="9781" y="0"/>
                    </a:cubicBezTo>
                    <a:cubicBezTo>
                      <a:pt x="-3260" y="0"/>
                      <a:pt x="-3260" y="20275"/>
                      <a:pt x="9781" y="20275"/>
                    </a:cubicBezTo>
                    <a:lnTo>
                      <a:pt x="9781" y="202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18"/>
              <p:cNvSpPr/>
              <p:nvPr/>
            </p:nvSpPr>
            <p:spPr>
              <a:xfrm>
                <a:off x="3610520" y="467979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18"/>
              <p:cNvSpPr/>
              <p:nvPr/>
            </p:nvSpPr>
            <p:spPr>
              <a:xfrm>
                <a:off x="3664615" y="4751756"/>
                <a:ext cx="30415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1412" extrusionOk="0">
                    <a:moveTo>
                      <a:pt x="15208" y="31413"/>
                    </a:moveTo>
                    <a:cubicBezTo>
                      <a:pt x="35484" y="31413"/>
                      <a:pt x="35484" y="0"/>
                      <a:pt x="15208" y="0"/>
                    </a:cubicBezTo>
                    <a:cubicBezTo>
                      <a:pt x="-5069" y="0"/>
                      <a:pt x="-5069" y="31413"/>
                      <a:pt x="15208" y="31413"/>
                    </a:cubicBezTo>
                    <a:lnTo>
                      <a:pt x="15208" y="314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18"/>
              <p:cNvSpPr/>
              <p:nvPr/>
            </p:nvSpPr>
            <p:spPr>
              <a:xfrm>
                <a:off x="3735132" y="484818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18"/>
              <p:cNvSpPr/>
              <p:nvPr/>
            </p:nvSpPr>
            <p:spPr>
              <a:xfrm>
                <a:off x="3780802" y="4922241"/>
                <a:ext cx="30129" cy="31222"/>
              </a:xfrm>
              <a:custGeom>
                <a:avLst/>
                <a:gdLst/>
                <a:ahLst/>
                <a:cxnLst/>
                <a:rect l="l" t="t" r="r" b="b"/>
                <a:pathLst>
                  <a:path w="30129" h="31222" extrusionOk="0">
                    <a:moveTo>
                      <a:pt x="15065" y="31222"/>
                    </a:moveTo>
                    <a:cubicBezTo>
                      <a:pt x="35151" y="31222"/>
                      <a:pt x="35151" y="0"/>
                      <a:pt x="15065" y="0"/>
                    </a:cubicBezTo>
                    <a:cubicBezTo>
                      <a:pt x="-5022" y="0"/>
                      <a:pt x="-5022" y="31222"/>
                      <a:pt x="15065" y="31222"/>
                    </a:cubicBezTo>
                    <a:lnTo>
                      <a:pt x="15065" y="3122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18"/>
              <p:cNvSpPr/>
              <p:nvPr/>
            </p:nvSpPr>
            <p:spPr>
              <a:xfrm>
                <a:off x="3835064" y="5018276"/>
                <a:ext cx="30415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3911" extrusionOk="0">
                    <a:moveTo>
                      <a:pt x="405" y="18574"/>
                    </a:moveTo>
                    <a:cubicBezTo>
                      <a:pt x="595" y="20002"/>
                      <a:pt x="881" y="21429"/>
                      <a:pt x="1071" y="22953"/>
                    </a:cubicBezTo>
                    <a:cubicBezTo>
                      <a:pt x="1547" y="24856"/>
                      <a:pt x="2404" y="26570"/>
                      <a:pt x="3736" y="27998"/>
                    </a:cubicBezTo>
                    <a:cubicBezTo>
                      <a:pt x="4784" y="29616"/>
                      <a:pt x="6212" y="30948"/>
                      <a:pt x="7925" y="31805"/>
                    </a:cubicBezTo>
                    <a:cubicBezTo>
                      <a:pt x="9639" y="32852"/>
                      <a:pt x="11447" y="33519"/>
                      <a:pt x="13446" y="33614"/>
                    </a:cubicBezTo>
                    <a:cubicBezTo>
                      <a:pt x="15446" y="34090"/>
                      <a:pt x="17445" y="33995"/>
                      <a:pt x="19444" y="33328"/>
                    </a:cubicBezTo>
                    <a:lnTo>
                      <a:pt x="23061" y="31805"/>
                    </a:lnTo>
                    <a:cubicBezTo>
                      <a:pt x="25346" y="30473"/>
                      <a:pt x="27060" y="28664"/>
                      <a:pt x="28392" y="26475"/>
                    </a:cubicBezTo>
                    <a:lnTo>
                      <a:pt x="29915" y="22857"/>
                    </a:lnTo>
                    <a:cubicBezTo>
                      <a:pt x="30582" y="20192"/>
                      <a:pt x="30582" y="17527"/>
                      <a:pt x="29915" y="14957"/>
                    </a:cubicBezTo>
                    <a:cubicBezTo>
                      <a:pt x="29439" y="13529"/>
                      <a:pt x="29059" y="12196"/>
                      <a:pt x="28583" y="10768"/>
                    </a:cubicBezTo>
                    <a:cubicBezTo>
                      <a:pt x="28107" y="8865"/>
                      <a:pt x="27250" y="7246"/>
                      <a:pt x="26012" y="5819"/>
                    </a:cubicBezTo>
                    <a:cubicBezTo>
                      <a:pt x="24965" y="4200"/>
                      <a:pt x="23632" y="2963"/>
                      <a:pt x="21919" y="2011"/>
                    </a:cubicBezTo>
                    <a:cubicBezTo>
                      <a:pt x="20205" y="964"/>
                      <a:pt x="18397" y="393"/>
                      <a:pt x="16493" y="297"/>
                    </a:cubicBezTo>
                    <a:cubicBezTo>
                      <a:pt x="14589" y="-178"/>
                      <a:pt x="12590" y="-83"/>
                      <a:pt x="10686" y="583"/>
                    </a:cubicBezTo>
                    <a:lnTo>
                      <a:pt x="7164" y="2011"/>
                    </a:lnTo>
                    <a:cubicBezTo>
                      <a:pt x="4974" y="3343"/>
                      <a:pt x="3260" y="5057"/>
                      <a:pt x="1928" y="7246"/>
                    </a:cubicBezTo>
                    <a:lnTo>
                      <a:pt x="500" y="10768"/>
                    </a:lnTo>
                    <a:cubicBezTo>
                      <a:pt x="-167" y="13338"/>
                      <a:pt x="-167" y="15909"/>
                      <a:pt x="500" y="18574"/>
                    </a:cubicBezTo>
                    <a:lnTo>
                      <a:pt x="500" y="1857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18"/>
              <p:cNvSpPr/>
              <p:nvPr/>
            </p:nvSpPr>
            <p:spPr>
              <a:xfrm>
                <a:off x="3868311" y="5109479"/>
                <a:ext cx="21133" cy="21893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21893" extrusionOk="0">
                    <a:moveTo>
                      <a:pt x="10567" y="21894"/>
                    </a:moveTo>
                    <a:cubicBezTo>
                      <a:pt x="24656" y="21894"/>
                      <a:pt x="24656" y="0"/>
                      <a:pt x="10567" y="0"/>
                    </a:cubicBezTo>
                    <a:cubicBezTo>
                      <a:pt x="-3522" y="0"/>
                      <a:pt x="-3522" y="21894"/>
                      <a:pt x="10567" y="21894"/>
                    </a:cubicBezTo>
                    <a:lnTo>
                      <a:pt x="10567" y="2189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18"/>
              <p:cNvSpPr/>
              <p:nvPr/>
            </p:nvSpPr>
            <p:spPr>
              <a:xfrm>
                <a:off x="3802398" y="5165261"/>
                <a:ext cx="31681" cy="28485"/>
              </a:xfrm>
              <a:custGeom>
                <a:avLst/>
                <a:gdLst/>
                <a:ahLst/>
                <a:cxnLst/>
                <a:rect l="l" t="t" r="r" b="b"/>
                <a:pathLst>
                  <a:path w="31681" h="28485" extrusionOk="0">
                    <a:moveTo>
                      <a:pt x="18316" y="95"/>
                    </a:moveTo>
                    <a:cubicBezTo>
                      <a:pt x="16888" y="286"/>
                      <a:pt x="15460" y="476"/>
                      <a:pt x="14032" y="666"/>
                    </a:cubicBezTo>
                    <a:cubicBezTo>
                      <a:pt x="11557" y="666"/>
                      <a:pt x="9177" y="1333"/>
                      <a:pt x="6987" y="2570"/>
                    </a:cubicBezTo>
                    <a:lnTo>
                      <a:pt x="4132" y="4759"/>
                    </a:lnTo>
                    <a:cubicBezTo>
                      <a:pt x="2418" y="6473"/>
                      <a:pt x="1180" y="8567"/>
                      <a:pt x="514" y="10947"/>
                    </a:cubicBezTo>
                    <a:cubicBezTo>
                      <a:pt x="-57" y="12755"/>
                      <a:pt x="-152" y="14659"/>
                      <a:pt x="228" y="16468"/>
                    </a:cubicBezTo>
                    <a:cubicBezTo>
                      <a:pt x="228" y="18277"/>
                      <a:pt x="895" y="20085"/>
                      <a:pt x="1847" y="21608"/>
                    </a:cubicBezTo>
                    <a:cubicBezTo>
                      <a:pt x="2704" y="23226"/>
                      <a:pt x="3941" y="24559"/>
                      <a:pt x="5464" y="25511"/>
                    </a:cubicBezTo>
                    <a:cubicBezTo>
                      <a:pt x="6797" y="26748"/>
                      <a:pt x="8415" y="27605"/>
                      <a:pt x="10224" y="27986"/>
                    </a:cubicBezTo>
                    <a:cubicBezTo>
                      <a:pt x="12699" y="28652"/>
                      <a:pt x="15174" y="28652"/>
                      <a:pt x="17649" y="27986"/>
                    </a:cubicBezTo>
                    <a:cubicBezTo>
                      <a:pt x="18982" y="27510"/>
                      <a:pt x="20410" y="27034"/>
                      <a:pt x="21743" y="26558"/>
                    </a:cubicBezTo>
                    <a:cubicBezTo>
                      <a:pt x="23456" y="26177"/>
                      <a:pt x="25075" y="25321"/>
                      <a:pt x="26312" y="24178"/>
                    </a:cubicBezTo>
                    <a:cubicBezTo>
                      <a:pt x="27740" y="23226"/>
                      <a:pt x="28978" y="21989"/>
                      <a:pt x="29835" y="20371"/>
                    </a:cubicBezTo>
                    <a:lnTo>
                      <a:pt x="31167" y="17134"/>
                    </a:lnTo>
                    <a:cubicBezTo>
                      <a:pt x="31738" y="15326"/>
                      <a:pt x="31834" y="13517"/>
                      <a:pt x="31453" y="11708"/>
                    </a:cubicBezTo>
                    <a:cubicBezTo>
                      <a:pt x="31453" y="10471"/>
                      <a:pt x="31167" y="9329"/>
                      <a:pt x="30501" y="8281"/>
                    </a:cubicBezTo>
                    <a:cubicBezTo>
                      <a:pt x="29930" y="6568"/>
                      <a:pt x="29073" y="5140"/>
                      <a:pt x="27740" y="3903"/>
                    </a:cubicBezTo>
                    <a:lnTo>
                      <a:pt x="24979" y="1809"/>
                    </a:lnTo>
                    <a:cubicBezTo>
                      <a:pt x="22885" y="571"/>
                      <a:pt x="20600" y="0"/>
                      <a:pt x="18125" y="0"/>
                    </a:cubicBezTo>
                    <a:lnTo>
                      <a:pt x="181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18"/>
              <p:cNvSpPr/>
              <p:nvPr/>
            </p:nvSpPr>
            <p:spPr>
              <a:xfrm>
                <a:off x="3699335" y="5165546"/>
                <a:ext cx="19785" cy="16277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6277" extrusionOk="0">
                    <a:moveTo>
                      <a:pt x="12283" y="95"/>
                    </a:moveTo>
                    <a:cubicBezTo>
                      <a:pt x="11712" y="95"/>
                      <a:pt x="11141" y="191"/>
                      <a:pt x="10570" y="286"/>
                    </a:cubicBezTo>
                    <a:cubicBezTo>
                      <a:pt x="10284" y="286"/>
                      <a:pt x="9999" y="286"/>
                      <a:pt x="9713" y="286"/>
                    </a:cubicBezTo>
                    <a:cubicBezTo>
                      <a:pt x="9427" y="286"/>
                      <a:pt x="9142" y="381"/>
                      <a:pt x="8856" y="286"/>
                    </a:cubicBezTo>
                    <a:lnTo>
                      <a:pt x="10951" y="571"/>
                    </a:lnTo>
                    <a:cubicBezTo>
                      <a:pt x="10951" y="571"/>
                      <a:pt x="10570" y="381"/>
                      <a:pt x="10284" y="286"/>
                    </a:cubicBezTo>
                    <a:cubicBezTo>
                      <a:pt x="8856" y="-95"/>
                      <a:pt x="7428" y="-95"/>
                      <a:pt x="6000" y="286"/>
                    </a:cubicBezTo>
                    <a:cubicBezTo>
                      <a:pt x="4668" y="666"/>
                      <a:pt x="3430" y="1333"/>
                      <a:pt x="2383" y="2380"/>
                    </a:cubicBezTo>
                    <a:cubicBezTo>
                      <a:pt x="289" y="4474"/>
                      <a:pt x="-473" y="7520"/>
                      <a:pt x="289" y="10281"/>
                    </a:cubicBezTo>
                    <a:cubicBezTo>
                      <a:pt x="1050" y="13041"/>
                      <a:pt x="3240" y="15230"/>
                      <a:pt x="6000" y="15992"/>
                    </a:cubicBezTo>
                    <a:cubicBezTo>
                      <a:pt x="7428" y="16373"/>
                      <a:pt x="8856" y="16373"/>
                      <a:pt x="10284" y="15992"/>
                    </a:cubicBezTo>
                    <a:cubicBezTo>
                      <a:pt x="11617" y="15611"/>
                      <a:pt x="12855" y="14945"/>
                      <a:pt x="13902" y="13898"/>
                    </a:cubicBezTo>
                    <a:cubicBezTo>
                      <a:pt x="14092" y="13707"/>
                      <a:pt x="14187" y="13612"/>
                      <a:pt x="14378" y="13422"/>
                    </a:cubicBezTo>
                    <a:lnTo>
                      <a:pt x="12855" y="14659"/>
                    </a:lnTo>
                    <a:lnTo>
                      <a:pt x="12855" y="14659"/>
                    </a:lnTo>
                    <a:cubicBezTo>
                      <a:pt x="12283" y="14850"/>
                      <a:pt x="11617" y="15135"/>
                      <a:pt x="11046" y="15421"/>
                    </a:cubicBezTo>
                    <a:cubicBezTo>
                      <a:pt x="12188" y="15040"/>
                      <a:pt x="13235" y="14564"/>
                      <a:pt x="14378" y="14183"/>
                    </a:cubicBezTo>
                    <a:cubicBezTo>
                      <a:pt x="15330" y="13993"/>
                      <a:pt x="16186" y="13517"/>
                      <a:pt x="16853" y="12851"/>
                    </a:cubicBezTo>
                    <a:cubicBezTo>
                      <a:pt x="17614" y="12375"/>
                      <a:pt x="18281" y="11708"/>
                      <a:pt x="18757" y="10852"/>
                    </a:cubicBezTo>
                    <a:lnTo>
                      <a:pt x="19518" y="9138"/>
                    </a:lnTo>
                    <a:cubicBezTo>
                      <a:pt x="19804" y="8186"/>
                      <a:pt x="19899" y="7235"/>
                      <a:pt x="19613" y="6283"/>
                    </a:cubicBezTo>
                    <a:cubicBezTo>
                      <a:pt x="19613" y="5616"/>
                      <a:pt x="19423" y="5045"/>
                      <a:pt x="19138" y="4474"/>
                    </a:cubicBezTo>
                    <a:cubicBezTo>
                      <a:pt x="18852" y="3617"/>
                      <a:pt x="18376" y="2761"/>
                      <a:pt x="17614" y="2094"/>
                    </a:cubicBezTo>
                    <a:lnTo>
                      <a:pt x="16186" y="952"/>
                    </a:lnTo>
                    <a:cubicBezTo>
                      <a:pt x="15044" y="286"/>
                      <a:pt x="13806" y="0"/>
                      <a:pt x="12569" y="0"/>
                    </a:cubicBezTo>
                    <a:lnTo>
                      <a:pt x="12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18"/>
              <p:cNvSpPr/>
              <p:nvPr/>
            </p:nvSpPr>
            <p:spPr>
              <a:xfrm>
                <a:off x="3616755" y="5075973"/>
                <a:ext cx="24810" cy="25701"/>
              </a:xfrm>
              <a:custGeom>
                <a:avLst/>
                <a:gdLst/>
                <a:ahLst/>
                <a:cxnLst/>
                <a:rect l="l" t="t" r="r" b="b"/>
                <a:pathLst>
                  <a:path w="24810" h="25701" extrusionOk="0">
                    <a:moveTo>
                      <a:pt x="12423" y="25701"/>
                    </a:moveTo>
                    <a:cubicBezTo>
                      <a:pt x="28892" y="25701"/>
                      <a:pt x="28987" y="0"/>
                      <a:pt x="12423" y="0"/>
                    </a:cubicBezTo>
                    <a:cubicBezTo>
                      <a:pt x="-4141" y="0"/>
                      <a:pt x="-4141" y="25701"/>
                      <a:pt x="12423" y="25701"/>
                    </a:cubicBezTo>
                    <a:lnTo>
                      <a:pt x="12423" y="257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18"/>
              <p:cNvSpPr/>
              <p:nvPr/>
            </p:nvSpPr>
            <p:spPr>
              <a:xfrm>
                <a:off x="3545072" y="4955843"/>
                <a:ext cx="21383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21383" h="22084" extrusionOk="0">
                    <a:moveTo>
                      <a:pt x="10710" y="22084"/>
                    </a:moveTo>
                    <a:cubicBezTo>
                      <a:pt x="24894" y="22084"/>
                      <a:pt x="24989" y="0"/>
                      <a:pt x="10710" y="0"/>
                    </a:cubicBezTo>
                    <a:cubicBezTo>
                      <a:pt x="-3570" y="0"/>
                      <a:pt x="-3570" y="22084"/>
                      <a:pt x="10710" y="22084"/>
                    </a:cubicBezTo>
                    <a:lnTo>
                      <a:pt x="10710" y="220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18"/>
              <p:cNvSpPr/>
              <p:nvPr/>
            </p:nvSpPr>
            <p:spPr>
              <a:xfrm>
                <a:off x="3488407" y="4851039"/>
                <a:ext cx="235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3525" h="24273" extrusionOk="0">
                    <a:moveTo>
                      <a:pt x="11781" y="24273"/>
                    </a:moveTo>
                    <a:cubicBezTo>
                      <a:pt x="27393" y="24273"/>
                      <a:pt x="27488" y="0"/>
                      <a:pt x="11781" y="0"/>
                    </a:cubicBezTo>
                    <a:cubicBezTo>
                      <a:pt x="-3927" y="0"/>
                      <a:pt x="-3927" y="24273"/>
                      <a:pt x="11781" y="24273"/>
                    </a:cubicBezTo>
                    <a:lnTo>
                      <a:pt x="11781" y="242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18"/>
              <p:cNvSpPr/>
              <p:nvPr/>
            </p:nvSpPr>
            <p:spPr>
              <a:xfrm>
                <a:off x="3424316" y="4743951"/>
                <a:ext cx="31950" cy="33030"/>
              </a:xfrm>
              <a:custGeom>
                <a:avLst/>
                <a:gdLst/>
                <a:ahLst/>
                <a:cxnLst/>
                <a:rect l="l" t="t" r="r" b="b"/>
                <a:pathLst>
                  <a:path w="31950" h="33030" extrusionOk="0">
                    <a:moveTo>
                      <a:pt x="15993" y="33031"/>
                    </a:moveTo>
                    <a:cubicBezTo>
                      <a:pt x="37222" y="33031"/>
                      <a:pt x="37317" y="0"/>
                      <a:pt x="15993" y="0"/>
                    </a:cubicBezTo>
                    <a:cubicBezTo>
                      <a:pt x="-5331" y="0"/>
                      <a:pt x="-5331" y="33031"/>
                      <a:pt x="15993" y="33031"/>
                    </a:cubicBezTo>
                    <a:lnTo>
                      <a:pt x="15993" y="330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18"/>
              <p:cNvSpPr/>
              <p:nvPr/>
            </p:nvSpPr>
            <p:spPr>
              <a:xfrm>
                <a:off x="3401183" y="4671511"/>
                <a:ext cx="13137" cy="13612"/>
              </a:xfrm>
              <a:custGeom>
                <a:avLst/>
                <a:gdLst/>
                <a:ahLst/>
                <a:cxnLst/>
                <a:rect l="l" t="t" r="r" b="b"/>
                <a:pathLst>
                  <a:path w="13137" h="13612" extrusionOk="0">
                    <a:moveTo>
                      <a:pt x="6569" y="13612"/>
                    </a:moveTo>
                    <a:cubicBezTo>
                      <a:pt x="15327" y="13612"/>
                      <a:pt x="15327" y="0"/>
                      <a:pt x="6569" y="0"/>
                    </a:cubicBezTo>
                    <a:cubicBezTo>
                      <a:pt x="-2190" y="0"/>
                      <a:pt x="-2190" y="13612"/>
                      <a:pt x="6569" y="13612"/>
                    </a:cubicBezTo>
                    <a:lnTo>
                      <a:pt x="6569" y="136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18"/>
              <p:cNvSpPr/>
              <p:nvPr/>
            </p:nvSpPr>
            <p:spPr>
              <a:xfrm>
                <a:off x="3387618" y="4594979"/>
                <a:ext cx="25417" cy="26367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26367" extrusionOk="0">
                    <a:moveTo>
                      <a:pt x="12709" y="26368"/>
                    </a:moveTo>
                    <a:cubicBezTo>
                      <a:pt x="29654" y="26368"/>
                      <a:pt x="29654" y="0"/>
                      <a:pt x="12709" y="0"/>
                    </a:cubicBezTo>
                    <a:cubicBezTo>
                      <a:pt x="-4236" y="0"/>
                      <a:pt x="-4236" y="26368"/>
                      <a:pt x="12709" y="26368"/>
                    </a:cubicBezTo>
                    <a:lnTo>
                      <a:pt x="12709" y="263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18"/>
              <p:cNvSpPr/>
              <p:nvPr/>
            </p:nvSpPr>
            <p:spPr>
              <a:xfrm>
                <a:off x="3282873" y="4598096"/>
                <a:ext cx="68247" cy="28108"/>
              </a:xfrm>
              <a:custGeom>
                <a:avLst/>
                <a:gdLst/>
                <a:ahLst/>
                <a:cxnLst/>
                <a:rect l="l" t="t" r="r" b="b"/>
                <a:pathLst>
                  <a:path w="68247" h="28108" extrusionOk="0">
                    <a:moveTo>
                      <a:pt x="6740" y="18205"/>
                    </a:moveTo>
                    <a:cubicBezTo>
                      <a:pt x="14451" y="19633"/>
                      <a:pt x="22067" y="21061"/>
                      <a:pt x="29778" y="22489"/>
                    </a:cubicBezTo>
                    <a:cubicBezTo>
                      <a:pt x="33490" y="23155"/>
                      <a:pt x="37298" y="23917"/>
                      <a:pt x="41011" y="24583"/>
                    </a:cubicBezTo>
                    <a:cubicBezTo>
                      <a:pt x="45009" y="25345"/>
                      <a:pt x="48722" y="26201"/>
                      <a:pt x="52530" y="27534"/>
                    </a:cubicBezTo>
                    <a:cubicBezTo>
                      <a:pt x="59669" y="30009"/>
                      <a:pt x="67190" y="24107"/>
                      <a:pt x="68142" y="17158"/>
                    </a:cubicBezTo>
                    <a:cubicBezTo>
                      <a:pt x="69094" y="10210"/>
                      <a:pt x="63477" y="2499"/>
                      <a:pt x="55862" y="2975"/>
                    </a:cubicBezTo>
                    <a:cubicBezTo>
                      <a:pt x="51768" y="3261"/>
                      <a:pt x="48055" y="3165"/>
                      <a:pt x="43962" y="2880"/>
                    </a:cubicBezTo>
                    <a:cubicBezTo>
                      <a:pt x="40154" y="2594"/>
                      <a:pt x="36346" y="2309"/>
                      <a:pt x="32538" y="1928"/>
                    </a:cubicBezTo>
                    <a:cubicBezTo>
                      <a:pt x="24732" y="1262"/>
                      <a:pt x="17021" y="691"/>
                      <a:pt x="9215" y="24"/>
                    </a:cubicBezTo>
                    <a:cubicBezTo>
                      <a:pt x="4646" y="-357"/>
                      <a:pt x="648" y="3832"/>
                      <a:pt x="77" y="8020"/>
                    </a:cubicBezTo>
                    <a:cubicBezTo>
                      <a:pt x="-495" y="12208"/>
                      <a:pt x="2171" y="17349"/>
                      <a:pt x="6740" y="18205"/>
                    </a:cubicBezTo>
                    <a:lnTo>
                      <a:pt x="6740" y="182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18"/>
              <p:cNvSpPr/>
              <p:nvPr/>
            </p:nvSpPr>
            <p:spPr>
              <a:xfrm>
                <a:off x="3294195" y="4690849"/>
                <a:ext cx="76621" cy="22236"/>
              </a:xfrm>
              <a:custGeom>
                <a:avLst/>
                <a:gdLst/>
                <a:ahLst/>
                <a:cxnLst/>
                <a:rect l="l" t="t" r="r" b="b"/>
                <a:pathLst>
                  <a:path w="76621" h="22236" extrusionOk="0">
                    <a:moveTo>
                      <a:pt x="7128" y="19975"/>
                    </a:moveTo>
                    <a:cubicBezTo>
                      <a:pt x="16457" y="19975"/>
                      <a:pt x="25786" y="19785"/>
                      <a:pt x="35116" y="20166"/>
                    </a:cubicBezTo>
                    <a:cubicBezTo>
                      <a:pt x="39685" y="20356"/>
                      <a:pt x="44254" y="20546"/>
                      <a:pt x="48824" y="20642"/>
                    </a:cubicBezTo>
                    <a:cubicBezTo>
                      <a:pt x="51109" y="20642"/>
                      <a:pt x="53393" y="20832"/>
                      <a:pt x="55678" y="20927"/>
                    </a:cubicBezTo>
                    <a:cubicBezTo>
                      <a:pt x="56344" y="20927"/>
                      <a:pt x="56440" y="20927"/>
                      <a:pt x="55964" y="20832"/>
                    </a:cubicBezTo>
                    <a:cubicBezTo>
                      <a:pt x="56535" y="20832"/>
                      <a:pt x="57011" y="21022"/>
                      <a:pt x="57582" y="21022"/>
                    </a:cubicBezTo>
                    <a:cubicBezTo>
                      <a:pt x="58058" y="21022"/>
                      <a:pt x="61580" y="21784"/>
                      <a:pt x="59676" y="20927"/>
                    </a:cubicBezTo>
                    <a:cubicBezTo>
                      <a:pt x="67197" y="24640"/>
                      <a:pt x="76621" y="20166"/>
                      <a:pt x="76621" y="11218"/>
                    </a:cubicBezTo>
                    <a:cubicBezTo>
                      <a:pt x="76621" y="2270"/>
                      <a:pt x="67102" y="-2680"/>
                      <a:pt x="59676" y="1509"/>
                    </a:cubicBezTo>
                    <a:cubicBezTo>
                      <a:pt x="61390" y="557"/>
                      <a:pt x="58534" y="1509"/>
                      <a:pt x="58058" y="1509"/>
                    </a:cubicBezTo>
                    <a:cubicBezTo>
                      <a:pt x="58248" y="1509"/>
                      <a:pt x="54821" y="2080"/>
                      <a:pt x="56154" y="1889"/>
                    </a:cubicBezTo>
                    <a:cubicBezTo>
                      <a:pt x="53869" y="2270"/>
                      <a:pt x="51585" y="2270"/>
                      <a:pt x="49300" y="2460"/>
                    </a:cubicBezTo>
                    <a:cubicBezTo>
                      <a:pt x="44540" y="2841"/>
                      <a:pt x="39780" y="3317"/>
                      <a:pt x="35020" y="3698"/>
                    </a:cubicBezTo>
                    <a:cubicBezTo>
                      <a:pt x="25691" y="4555"/>
                      <a:pt x="16362" y="4840"/>
                      <a:pt x="7033" y="5316"/>
                    </a:cubicBezTo>
                    <a:cubicBezTo>
                      <a:pt x="-2297" y="5792"/>
                      <a:pt x="-2392" y="19785"/>
                      <a:pt x="7033" y="19785"/>
                    </a:cubicBezTo>
                    <a:lnTo>
                      <a:pt x="7033" y="197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18"/>
              <p:cNvSpPr/>
              <p:nvPr/>
            </p:nvSpPr>
            <p:spPr>
              <a:xfrm>
                <a:off x="3313513" y="4742536"/>
                <a:ext cx="82212" cy="47971"/>
              </a:xfrm>
              <a:custGeom>
                <a:avLst/>
                <a:gdLst/>
                <a:ahLst/>
                <a:cxnLst/>
                <a:rect l="l" t="t" r="r" b="b"/>
                <a:pathLst>
                  <a:path w="82212" h="47971" extrusionOk="0">
                    <a:moveTo>
                      <a:pt x="13227" y="47677"/>
                    </a:moveTo>
                    <a:cubicBezTo>
                      <a:pt x="22366" y="44536"/>
                      <a:pt x="31504" y="41299"/>
                      <a:pt x="40738" y="38158"/>
                    </a:cubicBezTo>
                    <a:cubicBezTo>
                      <a:pt x="45213" y="36635"/>
                      <a:pt x="49687" y="35017"/>
                      <a:pt x="54161" y="33398"/>
                    </a:cubicBezTo>
                    <a:cubicBezTo>
                      <a:pt x="58635" y="31780"/>
                      <a:pt x="63490" y="29400"/>
                      <a:pt x="68155" y="28544"/>
                    </a:cubicBezTo>
                    <a:lnTo>
                      <a:pt x="58064" y="27211"/>
                    </a:lnTo>
                    <a:cubicBezTo>
                      <a:pt x="62538" y="29210"/>
                      <a:pt x="67013" y="30257"/>
                      <a:pt x="71677" y="28353"/>
                    </a:cubicBezTo>
                    <a:cubicBezTo>
                      <a:pt x="75295" y="26926"/>
                      <a:pt x="78151" y="25212"/>
                      <a:pt x="80245" y="21785"/>
                    </a:cubicBezTo>
                    <a:cubicBezTo>
                      <a:pt x="82054" y="18739"/>
                      <a:pt x="82815" y="14170"/>
                      <a:pt x="81673" y="10743"/>
                    </a:cubicBezTo>
                    <a:cubicBezTo>
                      <a:pt x="79483" y="4080"/>
                      <a:pt x="71582" y="-2203"/>
                      <a:pt x="64062" y="748"/>
                    </a:cubicBezTo>
                    <a:cubicBezTo>
                      <a:pt x="61491" y="1795"/>
                      <a:pt x="59397" y="2747"/>
                      <a:pt x="57303" y="4366"/>
                    </a:cubicBezTo>
                    <a:cubicBezTo>
                      <a:pt x="54447" y="6555"/>
                      <a:pt x="53400" y="9030"/>
                      <a:pt x="52067" y="12266"/>
                    </a:cubicBezTo>
                    <a:lnTo>
                      <a:pt x="58064" y="4461"/>
                    </a:lnTo>
                    <a:cubicBezTo>
                      <a:pt x="54066" y="7126"/>
                      <a:pt x="49021" y="8649"/>
                      <a:pt x="44641" y="10553"/>
                    </a:cubicBezTo>
                    <a:cubicBezTo>
                      <a:pt x="40262" y="12456"/>
                      <a:pt x="35979" y="14360"/>
                      <a:pt x="31600" y="16264"/>
                    </a:cubicBezTo>
                    <a:cubicBezTo>
                      <a:pt x="22746" y="20262"/>
                      <a:pt x="13988" y="24165"/>
                      <a:pt x="5135" y="28163"/>
                    </a:cubicBezTo>
                    <a:cubicBezTo>
                      <a:pt x="375" y="30352"/>
                      <a:pt x="-1053" y="37016"/>
                      <a:pt x="756" y="41394"/>
                    </a:cubicBezTo>
                    <a:cubicBezTo>
                      <a:pt x="2565" y="45773"/>
                      <a:pt x="8277" y="49295"/>
                      <a:pt x="13227" y="47487"/>
                    </a:cubicBezTo>
                    <a:lnTo>
                      <a:pt x="13227" y="474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18"/>
              <p:cNvSpPr/>
              <p:nvPr/>
            </p:nvSpPr>
            <p:spPr>
              <a:xfrm>
                <a:off x="3332414" y="4821813"/>
                <a:ext cx="101946" cy="55609"/>
              </a:xfrm>
              <a:custGeom>
                <a:avLst/>
                <a:gdLst/>
                <a:ahLst/>
                <a:cxnLst/>
                <a:rect l="l" t="t" r="r" b="b"/>
                <a:pathLst>
                  <a:path w="101946" h="55609" extrusionOk="0">
                    <a:moveTo>
                      <a:pt x="9843" y="55498"/>
                    </a:moveTo>
                    <a:cubicBezTo>
                      <a:pt x="24788" y="52452"/>
                      <a:pt x="39353" y="47978"/>
                      <a:pt x="53728" y="43029"/>
                    </a:cubicBezTo>
                    <a:cubicBezTo>
                      <a:pt x="60773" y="40649"/>
                      <a:pt x="67627" y="37793"/>
                      <a:pt x="74576" y="35128"/>
                    </a:cubicBezTo>
                    <a:cubicBezTo>
                      <a:pt x="82668" y="31987"/>
                      <a:pt x="92187" y="29226"/>
                      <a:pt x="98375" y="22848"/>
                    </a:cubicBezTo>
                    <a:cubicBezTo>
                      <a:pt x="107228" y="13710"/>
                      <a:pt x="98375" y="-3614"/>
                      <a:pt x="85428" y="669"/>
                    </a:cubicBezTo>
                    <a:cubicBezTo>
                      <a:pt x="77813" y="3144"/>
                      <a:pt x="71815" y="8856"/>
                      <a:pt x="65342" y="13329"/>
                    </a:cubicBezTo>
                    <a:cubicBezTo>
                      <a:pt x="59249" y="17613"/>
                      <a:pt x="52586" y="21230"/>
                      <a:pt x="46017" y="24657"/>
                    </a:cubicBezTo>
                    <a:cubicBezTo>
                      <a:pt x="33261" y="31415"/>
                      <a:pt x="19457" y="36175"/>
                      <a:pt x="5654" y="40173"/>
                    </a:cubicBezTo>
                    <a:cubicBezTo>
                      <a:pt x="-4246" y="43029"/>
                      <a:pt x="-58" y="57497"/>
                      <a:pt x="9843" y="55403"/>
                    </a:cubicBezTo>
                    <a:lnTo>
                      <a:pt x="9843" y="5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18"/>
              <p:cNvSpPr/>
              <p:nvPr/>
            </p:nvSpPr>
            <p:spPr>
              <a:xfrm>
                <a:off x="3367976" y="4884106"/>
                <a:ext cx="98416" cy="57014"/>
              </a:xfrm>
              <a:custGeom>
                <a:avLst/>
                <a:gdLst/>
                <a:ahLst/>
                <a:cxnLst/>
                <a:rect l="l" t="t" r="r" b="b"/>
                <a:pathLst>
                  <a:path w="98416" h="57014" extrusionOk="0">
                    <a:moveTo>
                      <a:pt x="13597" y="55746"/>
                    </a:moveTo>
                    <a:cubicBezTo>
                      <a:pt x="25687" y="49178"/>
                      <a:pt x="38157" y="43276"/>
                      <a:pt x="50819" y="38326"/>
                    </a:cubicBezTo>
                    <a:cubicBezTo>
                      <a:pt x="57387" y="35756"/>
                      <a:pt x="64051" y="33376"/>
                      <a:pt x="70715" y="31187"/>
                    </a:cubicBezTo>
                    <a:cubicBezTo>
                      <a:pt x="74522" y="29949"/>
                      <a:pt x="78235" y="28807"/>
                      <a:pt x="81948" y="27284"/>
                    </a:cubicBezTo>
                    <a:cubicBezTo>
                      <a:pt x="80996" y="27665"/>
                      <a:pt x="81281" y="27570"/>
                      <a:pt x="82805" y="26998"/>
                    </a:cubicBezTo>
                    <a:cubicBezTo>
                      <a:pt x="83661" y="26618"/>
                      <a:pt x="84518" y="26237"/>
                      <a:pt x="85470" y="25951"/>
                    </a:cubicBezTo>
                    <a:cubicBezTo>
                      <a:pt x="87755" y="24999"/>
                      <a:pt x="90135" y="24143"/>
                      <a:pt x="92324" y="23000"/>
                    </a:cubicBezTo>
                    <a:cubicBezTo>
                      <a:pt x="96894" y="20525"/>
                      <a:pt x="99559" y="14148"/>
                      <a:pt x="97941" y="9103"/>
                    </a:cubicBezTo>
                    <a:cubicBezTo>
                      <a:pt x="96418" y="4438"/>
                      <a:pt x="91563" y="-607"/>
                      <a:pt x="86136" y="60"/>
                    </a:cubicBezTo>
                    <a:cubicBezTo>
                      <a:pt x="70429" y="2154"/>
                      <a:pt x="55769" y="9864"/>
                      <a:pt x="41870" y="17099"/>
                    </a:cubicBezTo>
                    <a:cubicBezTo>
                      <a:pt x="28828" y="23857"/>
                      <a:pt x="16358" y="31472"/>
                      <a:pt x="4268" y="39754"/>
                    </a:cubicBezTo>
                    <a:cubicBezTo>
                      <a:pt x="-5442" y="46417"/>
                      <a:pt x="3030" y="61457"/>
                      <a:pt x="13597" y="55746"/>
                    </a:cubicBezTo>
                    <a:lnTo>
                      <a:pt x="13597" y="557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18"/>
              <p:cNvSpPr/>
              <p:nvPr/>
            </p:nvSpPr>
            <p:spPr>
              <a:xfrm>
                <a:off x="3427721" y="4949162"/>
                <a:ext cx="70591" cy="47126"/>
              </a:xfrm>
              <a:custGeom>
                <a:avLst/>
                <a:gdLst/>
                <a:ahLst/>
                <a:cxnLst/>
                <a:rect l="l" t="t" r="r" b="b"/>
                <a:pathLst>
                  <a:path w="70591" h="47126" extrusionOk="0">
                    <a:moveTo>
                      <a:pt x="16872" y="45709"/>
                    </a:moveTo>
                    <a:cubicBezTo>
                      <a:pt x="25154" y="41806"/>
                      <a:pt x="33436" y="37808"/>
                      <a:pt x="41813" y="33905"/>
                    </a:cubicBezTo>
                    <a:cubicBezTo>
                      <a:pt x="45811" y="32001"/>
                      <a:pt x="49809" y="30097"/>
                      <a:pt x="53808" y="28194"/>
                    </a:cubicBezTo>
                    <a:cubicBezTo>
                      <a:pt x="58377" y="26004"/>
                      <a:pt x="64184" y="23339"/>
                      <a:pt x="67326" y="19436"/>
                    </a:cubicBezTo>
                    <a:cubicBezTo>
                      <a:pt x="70277" y="15724"/>
                      <a:pt x="71609" y="11631"/>
                      <a:pt x="69706" y="6966"/>
                    </a:cubicBezTo>
                    <a:cubicBezTo>
                      <a:pt x="67992" y="2968"/>
                      <a:pt x="63803" y="-268"/>
                      <a:pt x="59329" y="18"/>
                    </a:cubicBezTo>
                    <a:cubicBezTo>
                      <a:pt x="53427" y="303"/>
                      <a:pt x="47239" y="3349"/>
                      <a:pt x="42003" y="6205"/>
                    </a:cubicBezTo>
                    <a:cubicBezTo>
                      <a:pt x="38005" y="8394"/>
                      <a:pt x="34007" y="10583"/>
                      <a:pt x="30009" y="12868"/>
                    </a:cubicBezTo>
                    <a:cubicBezTo>
                      <a:pt x="21822" y="17342"/>
                      <a:pt x="13730" y="21816"/>
                      <a:pt x="5543" y="26290"/>
                    </a:cubicBezTo>
                    <a:cubicBezTo>
                      <a:pt x="403" y="29146"/>
                      <a:pt x="-1692" y="36665"/>
                      <a:pt x="1545" y="41710"/>
                    </a:cubicBezTo>
                    <a:cubicBezTo>
                      <a:pt x="5067" y="47232"/>
                      <a:pt x="11255" y="48469"/>
                      <a:pt x="16967" y="45709"/>
                    </a:cubicBezTo>
                    <a:lnTo>
                      <a:pt x="16967" y="45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18"/>
              <p:cNvSpPr/>
              <p:nvPr/>
            </p:nvSpPr>
            <p:spPr>
              <a:xfrm>
                <a:off x="3459640" y="5004552"/>
                <a:ext cx="81496" cy="68791"/>
              </a:xfrm>
              <a:custGeom>
                <a:avLst/>
                <a:gdLst/>
                <a:ahLst/>
                <a:cxnLst/>
                <a:rect l="l" t="t" r="r" b="b"/>
                <a:pathLst>
                  <a:path w="81496" h="68791" extrusionOk="0">
                    <a:moveTo>
                      <a:pt x="15892" y="67232"/>
                    </a:moveTo>
                    <a:cubicBezTo>
                      <a:pt x="36549" y="52954"/>
                      <a:pt x="57778" y="39152"/>
                      <a:pt x="77484" y="23540"/>
                    </a:cubicBezTo>
                    <a:cubicBezTo>
                      <a:pt x="79959" y="21637"/>
                      <a:pt x="81673" y="16877"/>
                      <a:pt x="81482" y="13831"/>
                    </a:cubicBezTo>
                    <a:cubicBezTo>
                      <a:pt x="81292" y="10785"/>
                      <a:pt x="80435" y="8024"/>
                      <a:pt x="78531" y="5550"/>
                    </a:cubicBezTo>
                    <a:cubicBezTo>
                      <a:pt x="74723" y="695"/>
                      <a:pt x="66251" y="-2161"/>
                      <a:pt x="60825" y="2028"/>
                    </a:cubicBezTo>
                    <a:cubicBezTo>
                      <a:pt x="40738" y="17258"/>
                      <a:pt x="22080" y="34202"/>
                      <a:pt x="3040" y="50669"/>
                    </a:cubicBezTo>
                    <a:cubicBezTo>
                      <a:pt x="-958" y="54096"/>
                      <a:pt x="-767" y="60665"/>
                      <a:pt x="2184" y="64567"/>
                    </a:cubicBezTo>
                    <a:cubicBezTo>
                      <a:pt x="5135" y="68470"/>
                      <a:pt x="11513" y="70279"/>
                      <a:pt x="15892" y="67328"/>
                    </a:cubicBezTo>
                    <a:lnTo>
                      <a:pt x="15892" y="673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18"/>
              <p:cNvSpPr/>
              <p:nvPr/>
            </p:nvSpPr>
            <p:spPr>
              <a:xfrm>
                <a:off x="3505435" y="5083611"/>
                <a:ext cx="77335" cy="55296"/>
              </a:xfrm>
              <a:custGeom>
                <a:avLst/>
                <a:gdLst/>
                <a:ahLst/>
                <a:cxnLst/>
                <a:rect l="l" t="t" r="r" b="b"/>
                <a:pathLst>
                  <a:path w="77335" h="55296" extrusionOk="0">
                    <a:moveTo>
                      <a:pt x="9508" y="54901"/>
                    </a:moveTo>
                    <a:cubicBezTo>
                      <a:pt x="21027" y="50142"/>
                      <a:pt x="32165" y="44716"/>
                      <a:pt x="42732" y="38148"/>
                    </a:cubicBezTo>
                    <a:cubicBezTo>
                      <a:pt x="53298" y="31580"/>
                      <a:pt x="64817" y="25963"/>
                      <a:pt x="74337" y="17587"/>
                    </a:cubicBezTo>
                    <a:cubicBezTo>
                      <a:pt x="78430" y="13970"/>
                      <a:pt x="78240" y="6545"/>
                      <a:pt x="74337" y="2928"/>
                    </a:cubicBezTo>
                    <a:cubicBezTo>
                      <a:pt x="69958" y="-1071"/>
                      <a:pt x="64056" y="-880"/>
                      <a:pt x="59677" y="2928"/>
                    </a:cubicBezTo>
                    <a:cubicBezTo>
                      <a:pt x="51299" y="10352"/>
                      <a:pt x="43874" y="18729"/>
                      <a:pt x="34354" y="24821"/>
                    </a:cubicBezTo>
                    <a:cubicBezTo>
                      <a:pt x="24835" y="30913"/>
                      <a:pt x="14268" y="36434"/>
                      <a:pt x="3701" y="41003"/>
                    </a:cubicBezTo>
                    <a:cubicBezTo>
                      <a:pt x="274" y="42431"/>
                      <a:pt x="-773" y="47381"/>
                      <a:pt x="560" y="50522"/>
                    </a:cubicBezTo>
                    <a:cubicBezTo>
                      <a:pt x="1892" y="53664"/>
                      <a:pt x="5986" y="56329"/>
                      <a:pt x="9508" y="54901"/>
                    </a:cubicBezTo>
                    <a:lnTo>
                      <a:pt x="9508" y="549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18"/>
              <p:cNvSpPr/>
              <p:nvPr/>
            </p:nvSpPr>
            <p:spPr>
              <a:xfrm>
                <a:off x="3553604" y="5151501"/>
                <a:ext cx="73790" cy="47757"/>
              </a:xfrm>
              <a:custGeom>
                <a:avLst/>
                <a:gdLst/>
                <a:ahLst/>
                <a:cxnLst/>
                <a:rect l="l" t="t" r="r" b="b"/>
                <a:pathLst>
                  <a:path w="73790" h="47757" extrusionOk="0">
                    <a:moveTo>
                      <a:pt x="16076" y="44982"/>
                    </a:moveTo>
                    <a:cubicBezTo>
                      <a:pt x="16076" y="44982"/>
                      <a:pt x="17028" y="44221"/>
                      <a:pt x="17409" y="43840"/>
                    </a:cubicBezTo>
                    <a:cubicBezTo>
                      <a:pt x="16648" y="44411"/>
                      <a:pt x="17028" y="44125"/>
                      <a:pt x="17600" y="43744"/>
                    </a:cubicBezTo>
                    <a:cubicBezTo>
                      <a:pt x="18551" y="43078"/>
                      <a:pt x="19503" y="42317"/>
                      <a:pt x="20455" y="41650"/>
                    </a:cubicBezTo>
                    <a:cubicBezTo>
                      <a:pt x="22359" y="40318"/>
                      <a:pt x="24358" y="38985"/>
                      <a:pt x="26358" y="37748"/>
                    </a:cubicBezTo>
                    <a:cubicBezTo>
                      <a:pt x="28357" y="36510"/>
                      <a:pt x="30356" y="35368"/>
                      <a:pt x="32450" y="34321"/>
                    </a:cubicBezTo>
                    <a:cubicBezTo>
                      <a:pt x="33497" y="33845"/>
                      <a:pt x="34544" y="33274"/>
                      <a:pt x="35687" y="32798"/>
                    </a:cubicBezTo>
                    <a:cubicBezTo>
                      <a:pt x="36258" y="32512"/>
                      <a:pt x="36734" y="32322"/>
                      <a:pt x="37305" y="32131"/>
                    </a:cubicBezTo>
                    <a:cubicBezTo>
                      <a:pt x="35972" y="32703"/>
                      <a:pt x="36544" y="32417"/>
                      <a:pt x="37591" y="32131"/>
                    </a:cubicBezTo>
                    <a:cubicBezTo>
                      <a:pt x="41875" y="30418"/>
                      <a:pt x="46349" y="28895"/>
                      <a:pt x="50823" y="27753"/>
                    </a:cubicBezTo>
                    <a:cubicBezTo>
                      <a:pt x="55297" y="26610"/>
                      <a:pt x="60247" y="25658"/>
                      <a:pt x="64912" y="24135"/>
                    </a:cubicBezTo>
                    <a:cubicBezTo>
                      <a:pt x="70719" y="22136"/>
                      <a:pt x="74527" y="16901"/>
                      <a:pt x="73670" y="10714"/>
                    </a:cubicBezTo>
                    <a:cubicBezTo>
                      <a:pt x="72909" y="5193"/>
                      <a:pt x="67673" y="-614"/>
                      <a:pt x="61580" y="52"/>
                    </a:cubicBezTo>
                    <a:cubicBezTo>
                      <a:pt x="58248" y="433"/>
                      <a:pt x="55012" y="719"/>
                      <a:pt x="51870" y="1766"/>
                    </a:cubicBezTo>
                    <a:cubicBezTo>
                      <a:pt x="48729" y="2813"/>
                      <a:pt x="45492" y="4241"/>
                      <a:pt x="42446" y="5574"/>
                    </a:cubicBezTo>
                    <a:cubicBezTo>
                      <a:pt x="37781" y="7572"/>
                      <a:pt x="33212" y="9857"/>
                      <a:pt x="28833" y="12427"/>
                    </a:cubicBezTo>
                    <a:cubicBezTo>
                      <a:pt x="19599" y="17853"/>
                      <a:pt x="10650" y="24326"/>
                      <a:pt x="2749" y="31655"/>
                    </a:cubicBezTo>
                    <a:cubicBezTo>
                      <a:pt x="-869" y="34987"/>
                      <a:pt x="-964" y="41746"/>
                      <a:pt x="2749" y="45077"/>
                    </a:cubicBezTo>
                    <a:cubicBezTo>
                      <a:pt x="6842" y="48885"/>
                      <a:pt x="11983" y="48409"/>
                      <a:pt x="16172" y="45077"/>
                    </a:cubicBezTo>
                    <a:lnTo>
                      <a:pt x="16172" y="4507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18"/>
              <p:cNvSpPr/>
              <p:nvPr/>
            </p:nvSpPr>
            <p:spPr>
              <a:xfrm>
                <a:off x="3603910" y="5204392"/>
                <a:ext cx="78387" cy="65335"/>
              </a:xfrm>
              <a:custGeom>
                <a:avLst/>
                <a:gdLst/>
                <a:ahLst/>
                <a:cxnLst/>
                <a:rect l="l" t="t" r="r" b="b"/>
                <a:pathLst>
                  <a:path w="78387" h="65335" extrusionOk="0">
                    <a:moveTo>
                      <a:pt x="16701" y="63768"/>
                    </a:moveTo>
                    <a:cubicBezTo>
                      <a:pt x="35169" y="51584"/>
                      <a:pt x="53922" y="39781"/>
                      <a:pt x="71439" y="26359"/>
                    </a:cubicBezTo>
                    <a:cubicBezTo>
                      <a:pt x="74485" y="23979"/>
                      <a:pt x="76865" y="21790"/>
                      <a:pt x="77912" y="17982"/>
                    </a:cubicBezTo>
                    <a:cubicBezTo>
                      <a:pt x="78864" y="14650"/>
                      <a:pt x="78388" y="10176"/>
                      <a:pt x="76484" y="7131"/>
                    </a:cubicBezTo>
                    <a:cubicBezTo>
                      <a:pt x="72676" y="1229"/>
                      <a:pt x="63633" y="-2579"/>
                      <a:pt x="57254" y="2086"/>
                    </a:cubicBezTo>
                    <a:cubicBezTo>
                      <a:pt x="38501" y="15793"/>
                      <a:pt x="20889" y="31214"/>
                      <a:pt x="3183" y="46253"/>
                    </a:cubicBezTo>
                    <a:cubicBezTo>
                      <a:pt x="-1006" y="49871"/>
                      <a:pt x="-815" y="56820"/>
                      <a:pt x="2326" y="60913"/>
                    </a:cubicBezTo>
                    <a:cubicBezTo>
                      <a:pt x="5468" y="65006"/>
                      <a:pt x="12036" y="66910"/>
                      <a:pt x="16701" y="63768"/>
                    </a:cubicBezTo>
                    <a:lnTo>
                      <a:pt x="16701" y="637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18"/>
              <p:cNvSpPr/>
              <p:nvPr/>
            </p:nvSpPr>
            <p:spPr>
              <a:xfrm>
                <a:off x="3694420" y="5229077"/>
                <a:ext cx="45359" cy="89373"/>
              </a:xfrm>
              <a:custGeom>
                <a:avLst/>
                <a:gdLst/>
                <a:ahLst/>
                <a:cxnLst/>
                <a:rect l="l" t="t" r="r" b="b"/>
                <a:pathLst>
                  <a:path w="45359" h="89373" extrusionOk="0">
                    <a:moveTo>
                      <a:pt x="17388" y="82871"/>
                    </a:moveTo>
                    <a:cubicBezTo>
                      <a:pt x="21767" y="71734"/>
                      <a:pt x="26051" y="60597"/>
                      <a:pt x="30621" y="49555"/>
                    </a:cubicBezTo>
                    <a:cubicBezTo>
                      <a:pt x="35190" y="38513"/>
                      <a:pt x="39188" y="27661"/>
                      <a:pt x="43853" y="18142"/>
                    </a:cubicBezTo>
                    <a:cubicBezTo>
                      <a:pt x="47090" y="11669"/>
                      <a:pt x="45090" y="3864"/>
                      <a:pt x="38046" y="913"/>
                    </a:cubicBezTo>
                    <a:cubicBezTo>
                      <a:pt x="31668" y="-1752"/>
                      <a:pt x="23290" y="1579"/>
                      <a:pt x="21672" y="8814"/>
                    </a:cubicBezTo>
                    <a:cubicBezTo>
                      <a:pt x="18911" y="20617"/>
                      <a:pt x="15008" y="32040"/>
                      <a:pt x="11391" y="43653"/>
                    </a:cubicBezTo>
                    <a:cubicBezTo>
                      <a:pt x="7774" y="55266"/>
                      <a:pt x="4156" y="66689"/>
                      <a:pt x="348" y="78207"/>
                    </a:cubicBezTo>
                    <a:cubicBezTo>
                      <a:pt x="-1080" y="82776"/>
                      <a:pt x="2062" y="87821"/>
                      <a:pt x="6536" y="89058"/>
                    </a:cubicBezTo>
                    <a:cubicBezTo>
                      <a:pt x="11486" y="90391"/>
                      <a:pt x="15675" y="87345"/>
                      <a:pt x="17388" y="82871"/>
                    </a:cubicBezTo>
                    <a:lnTo>
                      <a:pt x="17388" y="8287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18"/>
              <p:cNvSpPr/>
              <p:nvPr/>
            </p:nvSpPr>
            <p:spPr>
              <a:xfrm>
                <a:off x="3790763" y="5232252"/>
                <a:ext cx="26621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70143" extrusionOk="0">
                    <a:moveTo>
                      <a:pt x="24714" y="61895"/>
                    </a:moveTo>
                    <a:cubicBezTo>
                      <a:pt x="24714" y="53804"/>
                      <a:pt x="24905" y="45618"/>
                      <a:pt x="24905" y="37527"/>
                    </a:cubicBezTo>
                    <a:cubicBezTo>
                      <a:pt x="24905" y="33529"/>
                      <a:pt x="25095" y="29531"/>
                      <a:pt x="25381" y="25628"/>
                    </a:cubicBezTo>
                    <a:cubicBezTo>
                      <a:pt x="25476" y="23724"/>
                      <a:pt x="25666" y="21821"/>
                      <a:pt x="25762" y="19917"/>
                    </a:cubicBezTo>
                    <a:cubicBezTo>
                      <a:pt x="25857" y="17156"/>
                      <a:pt x="25000" y="21725"/>
                      <a:pt x="25952" y="19536"/>
                    </a:cubicBezTo>
                    <a:cubicBezTo>
                      <a:pt x="26809" y="17727"/>
                      <a:pt x="26523" y="15252"/>
                      <a:pt x="26618" y="13253"/>
                    </a:cubicBezTo>
                    <a:cubicBezTo>
                      <a:pt x="26809" y="5162"/>
                      <a:pt x="19193" y="-930"/>
                      <a:pt x="11482" y="117"/>
                    </a:cubicBezTo>
                    <a:cubicBezTo>
                      <a:pt x="7865" y="593"/>
                      <a:pt x="5009" y="2212"/>
                      <a:pt x="2724" y="5162"/>
                    </a:cubicBezTo>
                    <a:cubicBezTo>
                      <a:pt x="-37" y="8779"/>
                      <a:pt x="-417" y="12397"/>
                      <a:pt x="344" y="16871"/>
                    </a:cubicBezTo>
                    <a:cubicBezTo>
                      <a:pt x="630" y="18489"/>
                      <a:pt x="915" y="19726"/>
                      <a:pt x="1582" y="21154"/>
                    </a:cubicBezTo>
                    <a:cubicBezTo>
                      <a:pt x="2438" y="23153"/>
                      <a:pt x="2438" y="23248"/>
                      <a:pt x="1677" y="21344"/>
                    </a:cubicBezTo>
                    <a:cubicBezTo>
                      <a:pt x="1677" y="21821"/>
                      <a:pt x="1867" y="22296"/>
                      <a:pt x="1963" y="22772"/>
                    </a:cubicBezTo>
                    <a:cubicBezTo>
                      <a:pt x="2343" y="24771"/>
                      <a:pt x="2819" y="26770"/>
                      <a:pt x="3200" y="28769"/>
                    </a:cubicBezTo>
                    <a:cubicBezTo>
                      <a:pt x="3962" y="32672"/>
                      <a:pt x="4628" y="36480"/>
                      <a:pt x="5199" y="40382"/>
                    </a:cubicBezTo>
                    <a:cubicBezTo>
                      <a:pt x="6342" y="48378"/>
                      <a:pt x="7484" y="56279"/>
                      <a:pt x="8721" y="64275"/>
                    </a:cubicBezTo>
                    <a:cubicBezTo>
                      <a:pt x="9293" y="68273"/>
                      <a:pt x="14052" y="70558"/>
                      <a:pt x="17670" y="70082"/>
                    </a:cubicBezTo>
                    <a:cubicBezTo>
                      <a:pt x="21668" y="69510"/>
                      <a:pt x="24714" y="66179"/>
                      <a:pt x="24714" y="62086"/>
                    </a:cubicBezTo>
                    <a:lnTo>
                      <a:pt x="24714" y="620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18"/>
              <p:cNvSpPr/>
              <p:nvPr/>
            </p:nvSpPr>
            <p:spPr>
              <a:xfrm>
                <a:off x="3854919" y="5216004"/>
                <a:ext cx="54622" cy="77257"/>
              </a:xfrm>
              <a:custGeom>
                <a:avLst/>
                <a:gdLst/>
                <a:ahLst/>
                <a:cxnLst/>
                <a:rect l="l" t="t" r="r" b="b"/>
                <a:pathLst>
                  <a:path w="54622" h="77257" extrusionOk="0">
                    <a:moveTo>
                      <a:pt x="53279" y="60248"/>
                    </a:moveTo>
                    <a:cubicBezTo>
                      <a:pt x="48805" y="51395"/>
                      <a:pt x="44236" y="42543"/>
                      <a:pt x="39762" y="33785"/>
                    </a:cubicBezTo>
                    <a:cubicBezTo>
                      <a:pt x="37572" y="29501"/>
                      <a:pt x="35383" y="25218"/>
                      <a:pt x="33383" y="20934"/>
                    </a:cubicBezTo>
                    <a:cubicBezTo>
                      <a:pt x="31194" y="16270"/>
                      <a:pt x="29195" y="11511"/>
                      <a:pt x="26434" y="7132"/>
                    </a:cubicBezTo>
                    <a:cubicBezTo>
                      <a:pt x="22531" y="754"/>
                      <a:pt x="13487" y="-2292"/>
                      <a:pt x="6919" y="1992"/>
                    </a:cubicBezTo>
                    <a:cubicBezTo>
                      <a:pt x="350" y="6275"/>
                      <a:pt x="-1934" y="14461"/>
                      <a:pt x="1778" y="21505"/>
                    </a:cubicBezTo>
                    <a:cubicBezTo>
                      <a:pt x="4158" y="26075"/>
                      <a:pt x="7204" y="30168"/>
                      <a:pt x="10060" y="34451"/>
                    </a:cubicBezTo>
                    <a:cubicBezTo>
                      <a:pt x="12726" y="38449"/>
                      <a:pt x="15296" y="42447"/>
                      <a:pt x="17866" y="46540"/>
                    </a:cubicBezTo>
                    <a:cubicBezTo>
                      <a:pt x="23197" y="54917"/>
                      <a:pt x="28433" y="63294"/>
                      <a:pt x="33764" y="71671"/>
                    </a:cubicBezTo>
                    <a:cubicBezTo>
                      <a:pt x="36906" y="76620"/>
                      <a:pt x="43950" y="79095"/>
                      <a:pt x="49186" y="75668"/>
                    </a:cubicBezTo>
                    <a:cubicBezTo>
                      <a:pt x="54422" y="72242"/>
                      <a:pt x="56135" y="65864"/>
                      <a:pt x="53184" y="60248"/>
                    </a:cubicBezTo>
                    <a:lnTo>
                      <a:pt x="53184" y="602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18"/>
              <p:cNvSpPr/>
              <p:nvPr/>
            </p:nvSpPr>
            <p:spPr>
              <a:xfrm>
                <a:off x="3914239" y="5180949"/>
                <a:ext cx="63350" cy="51478"/>
              </a:xfrm>
              <a:custGeom>
                <a:avLst/>
                <a:gdLst/>
                <a:ahLst/>
                <a:cxnLst/>
                <a:rect l="l" t="t" r="r" b="b"/>
                <a:pathLst>
                  <a:path w="63350" h="51478" extrusionOk="0">
                    <a:moveTo>
                      <a:pt x="61264" y="38855"/>
                    </a:moveTo>
                    <a:cubicBezTo>
                      <a:pt x="54791" y="33525"/>
                      <a:pt x="48222" y="28194"/>
                      <a:pt x="41749" y="22864"/>
                    </a:cubicBezTo>
                    <a:cubicBezTo>
                      <a:pt x="38512" y="20198"/>
                      <a:pt x="35275" y="17533"/>
                      <a:pt x="32134" y="14677"/>
                    </a:cubicBezTo>
                    <a:cubicBezTo>
                      <a:pt x="30706" y="13345"/>
                      <a:pt x="29278" y="12012"/>
                      <a:pt x="27850" y="10679"/>
                    </a:cubicBezTo>
                    <a:cubicBezTo>
                      <a:pt x="27564" y="10394"/>
                      <a:pt x="25375" y="8680"/>
                      <a:pt x="25375" y="8394"/>
                    </a:cubicBezTo>
                    <a:cubicBezTo>
                      <a:pt x="26232" y="9632"/>
                      <a:pt x="26327" y="9822"/>
                      <a:pt x="25756" y="8775"/>
                    </a:cubicBezTo>
                    <a:cubicBezTo>
                      <a:pt x="25470" y="8299"/>
                      <a:pt x="25184" y="7919"/>
                      <a:pt x="24994" y="7443"/>
                    </a:cubicBezTo>
                    <a:lnTo>
                      <a:pt x="26708" y="13820"/>
                    </a:lnTo>
                    <a:lnTo>
                      <a:pt x="26708" y="13345"/>
                    </a:lnTo>
                    <a:cubicBezTo>
                      <a:pt x="27088" y="8014"/>
                      <a:pt x="23185" y="3064"/>
                      <a:pt x="18521" y="1065"/>
                    </a:cubicBezTo>
                    <a:cubicBezTo>
                      <a:pt x="12904" y="-1315"/>
                      <a:pt x="6526" y="399"/>
                      <a:pt x="2813" y="5158"/>
                    </a:cubicBezTo>
                    <a:cubicBezTo>
                      <a:pt x="-423" y="9346"/>
                      <a:pt x="-995" y="15343"/>
                      <a:pt x="1766" y="20008"/>
                    </a:cubicBezTo>
                    <a:cubicBezTo>
                      <a:pt x="2909" y="21912"/>
                      <a:pt x="4717" y="23625"/>
                      <a:pt x="6526" y="24767"/>
                    </a:cubicBezTo>
                    <a:cubicBezTo>
                      <a:pt x="9096" y="26385"/>
                      <a:pt x="13951" y="27242"/>
                      <a:pt x="16807" y="26100"/>
                    </a:cubicBezTo>
                    <a:lnTo>
                      <a:pt x="17283" y="25909"/>
                    </a:lnTo>
                    <a:lnTo>
                      <a:pt x="13951" y="26385"/>
                    </a:lnTo>
                    <a:lnTo>
                      <a:pt x="14618" y="26385"/>
                    </a:lnTo>
                    <a:cubicBezTo>
                      <a:pt x="13571" y="26385"/>
                      <a:pt x="12428" y="26195"/>
                      <a:pt x="11381" y="26005"/>
                    </a:cubicBezTo>
                    <a:cubicBezTo>
                      <a:pt x="11857" y="26100"/>
                      <a:pt x="12428" y="26290"/>
                      <a:pt x="12904" y="26385"/>
                    </a:cubicBezTo>
                    <a:cubicBezTo>
                      <a:pt x="11476" y="25719"/>
                      <a:pt x="11381" y="25624"/>
                      <a:pt x="12428" y="26290"/>
                    </a:cubicBezTo>
                    <a:cubicBezTo>
                      <a:pt x="13380" y="26861"/>
                      <a:pt x="14427" y="27337"/>
                      <a:pt x="15379" y="27909"/>
                    </a:cubicBezTo>
                    <a:cubicBezTo>
                      <a:pt x="17093" y="28860"/>
                      <a:pt x="18806" y="29812"/>
                      <a:pt x="20615" y="30764"/>
                    </a:cubicBezTo>
                    <a:cubicBezTo>
                      <a:pt x="24233" y="32763"/>
                      <a:pt x="27660" y="34952"/>
                      <a:pt x="31087" y="37142"/>
                    </a:cubicBezTo>
                    <a:cubicBezTo>
                      <a:pt x="38131" y="41616"/>
                      <a:pt x="45176" y="45995"/>
                      <a:pt x="52220" y="50468"/>
                    </a:cubicBezTo>
                    <a:cubicBezTo>
                      <a:pt x="55362" y="52467"/>
                      <a:pt x="59550" y="51325"/>
                      <a:pt x="61740" y="48565"/>
                    </a:cubicBezTo>
                    <a:cubicBezTo>
                      <a:pt x="63929" y="45804"/>
                      <a:pt x="64025" y="41235"/>
                      <a:pt x="61169" y="38855"/>
                    </a:cubicBezTo>
                    <a:lnTo>
                      <a:pt x="61169" y="388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18"/>
              <p:cNvSpPr/>
              <p:nvPr/>
            </p:nvSpPr>
            <p:spPr>
              <a:xfrm>
                <a:off x="3943126" y="5129548"/>
                <a:ext cx="84448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84448" h="25741" extrusionOk="0">
                    <a:moveTo>
                      <a:pt x="75405" y="3252"/>
                    </a:moveTo>
                    <a:cubicBezTo>
                      <a:pt x="54557" y="2110"/>
                      <a:pt x="33709" y="1063"/>
                      <a:pt x="12861" y="16"/>
                    </a:cubicBezTo>
                    <a:cubicBezTo>
                      <a:pt x="6102" y="-365"/>
                      <a:pt x="-276" y="6108"/>
                      <a:pt x="9" y="12867"/>
                    </a:cubicBezTo>
                    <a:cubicBezTo>
                      <a:pt x="295" y="19625"/>
                      <a:pt x="5626" y="26193"/>
                      <a:pt x="12861" y="25717"/>
                    </a:cubicBezTo>
                    <a:cubicBezTo>
                      <a:pt x="33709" y="24290"/>
                      <a:pt x="54557" y="22861"/>
                      <a:pt x="75405" y="21434"/>
                    </a:cubicBezTo>
                    <a:cubicBezTo>
                      <a:pt x="80260" y="21053"/>
                      <a:pt x="84448" y="17531"/>
                      <a:pt x="84448" y="12391"/>
                    </a:cubicBezTo>
                    <a:cubicBezTo>
                      <a:pt x="84448" y="7251"/>
                      <a:pt x="80260" y="3633"/>
                      <a:pt x="75405" y="3348"/>
                    </a:cubicBezTo>
                    <a:lnTo>
                      <a:pt x="75405" y="33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18"/>
              <p:cNvSpPr/>
              <p:nvPr/>
            </p:nvSpPr>
            <p:spPr>
              <a:xfrm>
                <a:off x="3906149" y="4976928"/>
                <a:ext cx="72968" cy="44559"/>
              </a:xfrm>
              <a:custGeom>
                <a:avLst/>
                <a:gdLst/>
                <a:ahLst/>
                <a:cxnLst/>
                <a:rect l="l" t="t" r="r" b="b"/>
                <a:pathLst>
                  <a:path w="72968" h="44559" extrusionOk="0">
                    <a:moveTo>
                      <a:pt x="62880" y="142"/>
                    </a:moveTo>
                    <a:cubicBezTo>
                      <a:pt x="53170" y="1094"/>
                      <a:pt x="43555" y="2998"/>
                      <a:pt x="34416" y="6329"/>
                    </a:cubicBezTo>
                    <a:cubicBezTo>
                      <a:pt x="29561" y="8138"/>
                      <a:pt x="24801" y="10137"/>
                      <a:pt x="20232" y="12517"/>
                    </a:cubicBezTo>
                    <a:cubicBezTo>
                      <a:pt x="18233" y="13564"/>
                      <a:pt x="16329" y="14706"/>
                      <a:pt x="14235" y="15658"/>
                    </a:cubicBezTo>
                    <a:cubicBezTo>
                      <a:pt x="13187" y="16134"/>
                      <a:pt x="12140" y="16515"/>
                      <a:pt x="11188" y="17086"/>
                    </a:cubicBezTo>
                    <a:cubicBezTo>
                      <a:pt x="9760" y="17847"/>
                      <a:pt x="13473" y="16419"/>
                      <a:pt x="12045" y="16705"/>
                    </a:cubicBezTo>
                    <a:cubicBezTo>
                      <a:pt x="11474" y="16800"/>
                      <a:pt x="10808" y="17086"/>
                      <a:pt x="10141" y="17276"/>
                    </a:cubicBezTo>
                    <a:cubicBezTo>
                      <a:pt x="812" y="20227"/>
                      <a:pt x="-3186" y="31269"/>
                      <a:pt x="2906" y="39170"/>
                    </a:cubicBezTo>
                    <a:cubicBezTo>
                      <a:pt x="8999" y="47071"/>
                      <a:pt x="20708" y="46024"/>
                      <a:pt x="25944" y="37742"/>
                    </a:cubicBezTo>
                    <a:cubicBezTo>
                      <a:pt x="26229" y="37266"/>
                      <a:pt x="26515" y="36885"/>
                      <a:pt x="26801" y="36409"/>
                    </a:cubicBezTo>
                    <a:cubicBezTo>
                      <a:pt x="27562" y="35267"/>
                      <a:pt x="27372" y="35553"/>
                      <a:pt x="26229" y="37171"/>
                    </a:cubicBezTo>
                    <a:cubicBezTo>
                      <a:pt x="26229" y="37171"/>
                      <a:pt x="28419" y="35077"/>
                      <a:pt x="28609" y="34886"/>
                    </a:cubicBezTo>
                    <a:cubicBezTo>
                      <a:pt x="28990" y="34505"/>
                      <a:pt x="29466" y="34125"/>
                      <a:pt x="29847" y="33744"/>
                    </a:cubicBezTo>
                    <a:cubicBezTo>
                      <a:pt x="28514" y="34791"/>
                      <a:pt x="28419" y="34886"/>
                      <a:pt x="29466" y="34125"/>
                    </a:cubicBezTo>
                    <a:cubicBezTo>
                      <a:pt x="30228" y="33744"/>
                      <a:pt x="30894" y="33173"/>
                      <a:pt x="31560" y="32792"/>
                    </a:cubicBezTo>
                    <a:cubicBezTo>
                      <a:pt x="35273" y="30508"/>
                      <a:pt x="39081" y="28413"/>
                      <a:pt x="42984" y="26605"/>
                    </a:cubicBezTo>
                    <a:cubicBezTo>
                      <a:pt x="43555" y="26319"/>
                      <a:pt x="46411" y="24986"/>
                      <a:pt x="43841" y="26224"/>
                    </a:cubicBezTo>
                    <a:cubicBezTo>
                      <a:pt x="44888" y="25748"/>
                      <a:pt x="45935" y="25367"/>
                      <a:pt x="46982" y="24986"/>
                    </a:cubicBezTo>
                    <a:cubicBezTo>
                      <a:pt x="48981" y="24225"/>
                      <a:pt x="50980" y="23559"/>
                      <a:pt x="52979" y="22988"/>
                    </a:cubicBezTo>
                    <a:cubicBezTo>
                      <a:pt x="57168" y="21750"/>
                      <a:pt x="61357" y="20703"/>
                      <a:pt x="65641" y="19941"/>
                    </a:cubicBezTo>
                    <a:cubicBezTo>
                      <a:pt x="70591" y="19085"/>
                      <a:pt x="73542" y="13373"/>
                      <a:pt x="72876" y="8804"/>
                    </a:cubicBezTo>
                    <a:cubicBezTo>
                      <a:pt x="72209" y="4235"/>
                      <a:pt x="67925" y="-524"/>
                      <a:pt x="62880" y="47"/>
                    </a:cubicBezTo>
                    <a:lnTo>
                      <a:pt x="62880" y="4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18"/>
              <p:cNvSpPr/>
              <p:nvPr/>
            </p:nvSpPr>
            <p:spPr>
              <a:xfrm>
                <a:off x="3850874" y="4903921"/>
                <a:ext cx="74968" cy="50991"/>
              </a:xfrm>
              <a:custGeom>
                <a:avLst/>
                <a:gdLst/>
                <a:ahLst/>
                <a:cxnLst/>
                <a:rect l="l" t="t" r="r" b="b"/>
                <a:pathLst>
                  <a:path w="74968" h="50991" extrusionOk="0">
                    <a:moveTo>
                      <a:pt x="59895" y="1377"/>
                    </a:moveTo>
                    <a:cubicBezTo>
                      <a:pt x="52089" y="7088"/>
                      <a:pt x="43807" y="12038"/>
                      <a:pt x="35049" y="16131"/>
                    </a:cubicBezTo>
                    <a:cubicBezTo>
                      <a:pt x="34002" y="16607"/>
                      <a:pt x="32860" y="17178"/>
                      <a:pt x="31812" y="17654"/>
                    </a:cubicBezTo>
                    <a:cubicBezTo>
                      <a:pt x="31241" y="17940"/>
                      <a:pt x="30670" y="18130"/>
                      <a:pt x="30194" y="18416"/>
                    </a:cubicBezTo>
                    <a:cubicBezTo>
                      <a:pt x="28671" y="19082"/>
                      <a:pt x="32098" y="17654"/>
                      <a:pt x="30575" y="18225"/>
                    </a:cubicBezTo>
                    <a:cubicBezTo>
                      <a:pt x="28385" y="19082"/>
                      <a:pt x="26196" y="19939"/>
                      <a:pt x="23911" y="20795"/>
                    </a:cubicBezTo>
                    <a:cubicBezTo>
                      <a:pt x="19246" y="22509"/>
                      <a:pt x="14582" y="23746"/>
                      <a:pt x="9727" y="24603"/>
                    </a:cubicBezTo>
                    <a:cubicBezTo>
                      <a:pt x="1730" y="26031"/>
                      <a:pt x="-1887" y="36026"/>
                      <a:pt x="969" y="42784"/>
                    </a:cubicBezTo>
                    <a:cubicBezTo>
                      <a:pt x="2397" y="46116"/>
                      <a:pt x="4777" y="48496"/>
                      <a:pt x="8108" y="49923"/>
                    </a:cubicBezTo>
                    <a:cubicBezTo>
                      <a:pt x="12392" y="51732"/>
                      <a:pt x="16010" y="51066"/>
                      <a:pt x="20103" y="49257"/>
                    </a:cubicBezTo>
                    <a:cubicBezTo>
                      <a:pt x="21150" y="48781"/>
                      <a:pt x="22198" y="48305"/>
                      <a:pt x="23245" y="47829"/>
                    </a:cubicBezTo>
                    <a:cubicBezTo>
                      <a:pt x="23816" y="47544"/>
                      <a:pt x="24292" y="47353"/>
                      <a:pt x="24863" y="47068"/>
                    </a:cubicBezTo>
                    <a:cubicBezTo>
                      <a:pt x="25910" y="46592"/>
                      <a:pt x="25910" y="46592"/>
                      <a:pt x="24863" y="46973"/>
                    </a:cubicBezTo>
                    <a:cubicBezTo>
                      <a:pt x="23625" y="47448"/>
                      <a:pt x="23911" y="47353"/>
                      <a:pt x="25720" y="46592"/>
                    </a:cubicBezTo>
                    <a:cubicBezTo>
                      <a:pt x="28290" y="45545"/>
                      <a:pt x="30765" y="44402"/>
                      <a:pt x="33335" y="43260"/>
                    </a:cubicBezTo>
                    <a:cubicBezTo>
                      <a:pt x="37905" y="41071"/>
                      <a:pt x="42284" y="38691"/>
                      <a:pt x="46663" y="36121"/>
                    </a:cubicBezTo>
                    <a:cubicBezTo>
                      <a:pt x="55707" y="30695"/>
                      <a:pt x="64179" y="24222"/>
                      <a:pt x="72080" y="17178"/>
                    </a:cubicBezTo>
                    <a:cubicBezTo>
                      <a:pt x="75793" y="13846"/>
                      <a:pt x="75793" y="7754"/>
                      <a:pt x="72842" y="4042"/>
                    </a:cubicBezTo>
                    <a:cubicBezTo>
                      <a:pt x="69891" y="330"/>
                      <a:pt x="63989" y="-1479"/>
                      <a:pt x="59895" y="1472"/>
                    </a:cubicBezTo>
                    <a:lnTo>
                      <a:pt x="59895" y="147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18"/>
              <p:cNvSpPr/>
              <p:nvPr/>
            </p:nvSpPr>
            <p:spPr>
              <a:xfrm>
                <a:off x="3796962" y="4816485"/>
                <a:ext cx="67114" cy="65112"/>
              </a:xfrm>
              <a:custGeom>
                <a:avLst/>
                <a:gdLst/>
                <a:ahLst/>
                <a:cxnLst/>
                <a:rect l="l" t="t" r="r" b="b"/>
                <a:pathLst>
                  <a:path w="67114" h="65112" extrusionOk="0">
                    <a:moveTo>
                      <a:pt x="44314" y="3713"/>
                    </a:moveTo>
                    <a:cubicBezTo>
                      <a:pt x="30891" y="16088"/>
                      <a:pt x="17564" y="28462"/>
                      <a:pt x="4141" y="40932"/>
                    </a:cubicBezTo>
                    <a:cubicBezTo>
                      <a:pt x="-1380" y="45977"/>
                      <a:pt x="-1380" y="56067"/>
                      <a:pt x="4141" y="61112"/>
                    </a:cubicBezTo>
                    <a:cubicBezTo>
                      <a:pt x="9662" y="66157"/>
                      <a:pt x="18611" y="66728"/>
                      <a:pt x="24323" y="61112"/>
                    </a:cubicBezTo>
                    <a:cubicBezTo>
                      <a:pt x="37269" y="48261"/>
                      <a:pt x="50311" y="35506"/>
                      <a:pt x="63258" y="22656"/>
                    </a:cubicBezTo>
                    <a:cubicBezTo>
                      <a:pt x="68208" y="17706"/>
                      <a:pt x="68589" y="8567"/>
                      <a:pt x="63258" y="3713"/>
                    </a:cubicBezTo>
                    <a:cubicBezTo>
                      <a:pt x="57927" y="-1142"/>
                      <a:pt x="49835" y="-1332"/>
                      <a:pt x="44314" y="3713"/>
                    </a:cubicBezTo>
                    <a:lnTo>
                      <a:pt x="44314" y="37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18"/>
              <p:cNvSpPr/>
              <p:nvPr/>
            </p:nvSpPr>
            <p:spPr>
              <a:xfrm>
                <a:off x="3755777" y="4766929"/>
                <a:ext cx="59155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59155" h="48033" extrusionOk="0">
                    <a:moveTo>
                      <a:pt x="47896" y="1010"/>
                    </a:moveTo>
                    <a:cubicBezTo>
                      <a:pt x="41613" y="4722"/>
                      <a:pt x="35235" y="8339"/>
                      <a:pt x="28952" y="12147"/>
                    </a:cubicBezTo>
                    <a:cubicBezTo>
                      <a:pt x="25905" y="13955"/>
                      <a:pt x="22954" y="15764"/>
                      <a:pt x="19908" y="17668"/>
                    </a:cubicBezTo>
                    <a:cubicBezTo>
                      <a:pt x="18385" y="18620"/>
                      <a:pt x="16862" y="19476"/>
                      <a:pt x="15339" y="20428"/>
                    </a:cubicBezTo>
                    <a:cubicBezTo>
                      <a:pt x="14863" y="20714"/>
                      <a:pt x="14482" y="20904"/>
                      <a:pt x="14006" y="21190"/>
                    </a:cubicBezTo>
                    <a:cubicBezTo>
                      <a:pt x="15529" y="20619"/>
                      <a:pt x="15719" y="20523"/>
                      <a:pt x="14577" y="20999"/>
                    </a:cubicBezTo>
                    <a:cubicBezTo>
                      <a:pt x="13720" y="21380"/>
                      <a:pt x="12768" y="21666"/>
                      <a:pt x="11912" y="22046"/>
                    </a:cubicBezTo>
                    <a:lnTo>
                      <a:pt x="15053" y="21666"/>
                    </a:lnTo>
                    <a:cubicBezTo>
                      <a:pt x="14387" y="21666"/>
                      <a:pt x="13816" y="21666"/>
                      <a:pt x="13149" y="21761"/>
                    </a:cubicBezTo>
                    <a:cubicBezTo>
                      <a:pt x="8389" y="22046"/>
                      <a:pt x="4296" y="24045"/>
                      <a:pt x="1821" y="28234"/>
                    </a:cubicBezTo>
                    <a:cubicBezTo>
                      <a:pt x="-654" y="32422"/>
                      <a:pt x="-559" y="37467"/>
                      <a:pt x="1821" y="41561"/>
                    </a:cubicBezTo>
                    <a:cubicBezTo>
                      <a:pt x="4201" y="45654"/>
                      <a:pt x="8580" y="48033"/>
                      <a:pt x="13149" y="48033"/>
                    </a:cubicBezTo>
                    <a:cubicBezTo>
                      <a:pt x="17338" y="48033"/>
                      <a:pt x="22764" y="45654"/>
                      <a:pt x="24478" y="41561"/>
                    </a:cubicBezTo>
                    <a:cubicBezTo>
                      <a:pt x="24763" y="40894"/>
                      <a:pt x="25049" y="40323"/>
                      <a:pt x="25334" y="39657"/>
                    </a:cubicBezTo>
                    <a:lnTo>
                      <a:pt x="23430" y="42036"/>
                    </a:lnTo>
                    <a:cubicBezTo>
                      <a:pt x="28095" y="36325"/>
                      <a:pt x="34378" y="32042"/>
                      <a:pt x="39995" y="27377"/>
                    </a:cubicBezTo>
                    <a:cubicBezTo>
                      <a:pt x="45611" y="22713"/>
                      <a:pt x="51323" y="17953"/>
                      <a:pt x="56939" y="13099"/>
                    </a:cubicBezTo>
                    <a:cubicBezTo>
                      <a:pt x="59891" y="10624"/>
                      <a:pt x="59700" y="5769"/>
                      <a:pt x="57511" y="3008"/>
                    </a:cubicBezTo>
                    <a:cubicBezTo>
                      <a:pt x="55226" y="-38"/>
                      <a:pt x="50942" y="-894"/>
                      <a:pt x="47610" y="1010"/>
                    </a:cubicBezTo>
                    <a:lnTo>
                      <a:pt x="47610" y="10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18"/>
              <p:cNvSpPr/>
              <p:nvPr/>
            </p:nvSpPr>
            <p:spPr>
              <a:xfrm>
                <a:off x="3708734" y="4696774"/>
                <a:ext cx="58244" cy="47814"/>
              </a:xfrm>
              <a:custGeom>
                <a:avLst/>
                <a:gdLst/>
                <a:ahLst/>
                <a:cxnLst/>
                <a:rect l="l" t="t" r="r" b="b"/>
                <a:pathLst>
                  <a:path w="58244" h="47814" extrusionOk="0">
                    <a:moveTo>
                      <a:pt x="47056" y="1105"/>
                    </a:moveTo>
                    <a:cubicBezTo>
                      <a:pt x="40392" y="5198"/>
                      <a:pt x="33728" y="9291"/>
                      <a:pt x="27065" y="13385"/>
                    </a:cubicBezTo>
                    <a:cubicBezTo>
                      <a:pt x="23828" y="15383"/>
                      <a:pt x="20591" y="17383"/>
                      <a:pt x="17355" y="19286"/>
                    </a:cubicBezTo>
                    <a:cubicBezTo>
                      <a:pt x="13928" y="21380"/>
                      <a:pt x="10024" y="22808"/>
                      <a:pt x="6312" y="24427"/>
                    </a:cubicBezTo>
                    <a:cubicBezTo>
                      <a:pt x="3361" y="25759"/>
                      <a:pt x="1457" y="28996"/>
                      <a:pt x="505" y="31947"/>
                    </a:cubicBezTo>
                    <a:cubicBezTo>
                      <a:pt x="-733" y="35754"/>
                      <a:pt x="410" y="39847"/>
                      <a:pt x="2790" y="42893"/>
                    </a:cubicBezTo>
                    <a:cubicBezTo>
                      <a:pt x="7169" y="48510"/>
                      <a:pt x="16498" y="49842"/>
                      <a:pt x="21638" y="44131"/>
                    </a:cubicBezTo>
                    <a:cubicBezTo>
                      <a:pt x="24304" y="41180"/>
                      <a:pt x="26779" y="37944"/>
                      <a:pt x="29825" y="35278"/>
                    </a:cubicBezTo>
                    <a:cubicBezTo>
                      <a:pt x="32681" y="32803"/>
                      <a:pt x="35537" y="30424"/>
                      <a:pt x="38393" y="27949"/>
                    </a:cubicBezTo>
                    <a:cubicBezTo>
                      <a:pt x="44295" y="22903"/>
                      <a:pt x="50197" y="17858"/>
                      <a:pt x="56099" y="12718"/>
                    </a:cubicBezTo>
                    <a:cubicBezTo>
                      <a:pt x="58955" y="10338"/>
                      <a:pt x="58765" y="5674"/>
                      <a:pt x="56671" y="2914"/>
                    </a:cubicBezTo>
                    <a:cubicBezTo>
                      <a:pt x="54576" y="153"/>
                      <a:pt x="50197" y="-989"/>
                      <a:pt x="47056" y="1010"/>
                    </a:cubicBezTo>
                    <a:lnTo>
                      <a:pt x="47056" y="10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18"/>
              <p:cNvSpPr/>
              <p:nvPr/>
            </p:nvSpPr>
            <p:spPr>
              <a:xfrm>
                <a:off x="3641652" y="4625475"/>
                <a:ext cx="72863" cy="50894"/>
              </a:xfrm>
              <a:custGeom>
                <a:avLst/>
                <a:gdLst/>
                <a:ahLst/>
                <a:cxnLst/>
                <a:rect l="l" t="t" r="r" b="b"/>
                <a:pathLst>
                  <a:path w="72863" h="50894" extrusionOk="0">
                    <a:moveTo>
                      <a:pt x="55878" y="1297"/>
                    </a:moveTo>
                    <a:cubicBezTo>
                      <a:pt x="47881" y="5200"/>
                      <a:pt x="39980" y="9103"/>
                      <a:pt x="31983" y="13006"/>
                    </a:cubicBezTo>
                    <a:cubicBezTo>
                      <a:pt x="27985" y="15005"/>
                      <a:pt x="23987" y="16909"/>
                      <a:pt x="20084" y="18908"/>
                    </a:cubicBezTo>
                    <a:cubicBezTo>
                      <a:pt x="18085" y="19860"/>
                      <a:pt x="16086" y="20811"/>
                      <a:pt x="14086" y="21858"/>
                    </a:cubicBezTo>
                    <a:cubicBezTo>
                      <a:pt x="11707" y="23191"/>
                      <a:pt x="16562" y="21097"/>
                      <a:pt x="13801" y="22049"/>
                    </a:cubicBezTo>
                    <a:cubicBezTo>
                      <a:pt x="12658" y="22430"/>
                      <a:pt x="11516" y="22906"/>
                      <a:pt x="10279" y="23287"/>
                    </a:cubicBezTo>
                    <a:cubicBezTo>
                      <a:pt x="2377" y="26142"/>
                      <a:pt x="-2287" y="34043"/>
                      <a:pt x="1140" y="42229"/>
                    </a:cubicBezTo>
                    <a:cubicBezTo>
                      <a:pt x="2663" y="45751"/>
                      <a:pt x="5043" y="48131"/>
                      <a:pt x="8565" y="49654"/>
                    </a:cubicBezTo>
                    <a:cubicBezTo>
                      <a:pt x="12373" y="51272"/>
                      <a:pt x="17609" y="51558"/>
                      <a:pt x="21036" y="48988"/>
                    </a:cubicBezTo>
                    <a:cubicBezTo>
                      <a:pt x="28271" y="43657"/>
                      <a:pt x="36267" y="39373"/>
                      <a:pt x="43978" y="34804"/>
                    </a:cubicBezTo>
                    <a:cubicBezTo>
                      <a:pt x="51689" y="30235"/>
                      <a:pt x="59495" y="25666"/>
                      <a:pt x="67206" y="21097"/>
                    </a:cubicBezTo>
                    <a:cubicBezTo>
                      <a:pt x="72347" y="18051"/>
                      <a:pt x="74631" y="10721"/>
                      <a:pt x="71299" y="5486"/>
                    </a:cubicBezTo>
                    <a:cubicBezTo>
                      <a:pt x="67777" y="-35"/>
                      <a:pt x="61494" y="-1368"/>
                      <a:pt x="55687" y="1393"/>
                    </a:cubicBezTo>
                    <a:lnTo>
                      <a:pt x="55687" y="139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18"/>
              <p:cNvSpPr/>
              <p:nvPr/>
            </p:nvSpPr>
            <p:spPr>
              <a:xfrm>
                <a:off x="3610996" y="4534886"/>
                <a:ext cx="60985" cy="63032"/>
              </a:xfrm>
              <a:custGeom>
                <a:avLst/>
                <a:gdLst/>
                <a:ahLst/>
                <a:cxnLst/>
                <a:rect l="l" t="t" r="r" b="b"/>
                <a:pathLst>
                  <a:path w="60985" h="63032" extrusionOk="0">
                    <a:moveTo>
                      <a:pt x="39792" y="3645"/>
                    </a:moveTo>
                    <a:cubicBezTo>
                      <a:pt x="29035" y="16781"/>
                      <a:pt x="17231" y="29441"/>
                      <a:pt x="3998" y="39912"/>
                    </a:cubicBezTo>
                    <a:cubicBezTo>
                      <a:pt x="1428" y="41911"/>
                      <a:pt x="0" y="46480"/>
                      <a:pt x="0" y="49526"/>
                    </a:cubicBezTo>
                    <a:cubicBezTo>
                      <a:pt x="0" y="52858"/>
                      <a:pt x="1523" y="56856"/>
                      <a:pt x="3998" y="59141"/>
                    </a:cubicBezTo>
                    <a:cubicBezTo>
                      <a:pt x="9424" y="64186"/>
                      <a:pt x="17802" y="64471"/>
                      <a:pt x="23228" y="59141"/>
                    </a:cubicBezTo>
                    <a:cubicBezTo>
                      <a:pt x="29320" y="53048"/>
                      <a:pt x="35508" y="47051"/>
                      <a:pt x="41315" y="40578"/>
                    </a:cubicBezTo>
                    <a:cubicBezTo>
                      <a:pt x="47693" y="33535"/>
                      <a:pt x="53596" y="26110"/>
                      <a:pt x="59307" y="18590"/>
                    </a:cubicBezTo>
                    <a:cubicBezTo>
                      <a:pt x="61021" y="16305"/>
                      <a:pt x="61402" y="11736"/>
                      <a:pt x="60545" y="9071"/>
                    </a:cubicBezTo>
                    <a:cubicBezTo>
                      <a:pt x="59688" y="6405"/>
                      <a:pt x="58260" y="4311"/>
                      <a:pt x="56071" y="2598"/>
                    </a:cubicBezTo>
                    <a:cubicBezTo>
                      <a:pt x="51596" y="-829"/>
                      <a:pt x="43695" y="-1210"/>
                      <a:pt x="39792" y="3550"/>
                    </a:cubicBezTo>
                    <a:lnTo>
                      <a:pt x="39792" y="35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18"/>
              <p:cNvSpPr/>
              <p:nvPr/>
            </p:nvSpPr>
            <p:spPr>
              <a:xfrm>
                <a:off x="3561494" y="4451952"/>
                <a:ext cx="59216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59216" h="70337" extrusionOk="0">
                    <a:moveTo>
                      <a:pt x="44076" y="3859"/>
                    </a:moveTo>
                    <a:cubicBezTo>
                      <a:pt x="41506" y="8333"/>
                      <a:pt x="38745" y="12616"/>
                      <a:pt x="35699" y="16805"/>
                    </a:cubicBezTo>
                    <a:cubicBezTo>
                      <a:pt x="34937" y="17852"/>
                      <a:pt x="34175" y="18804"/>
                      <a:pt x="33414" y="19851"/>
                    </a:cubicBezTo>
                    <a:cubicBezTo>
                      <a:pt x="32367" y="21279"/>
                      <a:pt x="33795" y="19375"/>
                      <a:pt x="33128" y="20232"/>
                    </a:cubicBezTo>
                    <a:cubicBezTo>
                      <a:pt x="32748" y="20612"/>
                      <a:pt x="32462" y="21088"/>
                      <a:pt x="32081" y="21564"/>
                    </a:cubicBezTo>
                    <a:cubicBezTo>
                      <a:pt x="30463" y="23563"/>
                      <a:pt x="28749" y="25562"/>
                      <a:pt x="27036" y="27561"/>
                    </a:cubicBezTo>
                    <a:cubicBezTo>
                      <a:pt x="23704" y="31274"/>
                      <a:pt x="20277" y="34986"/>
                      <a:pt x="16469" y="38127"/>
                    </a:cubicBezTo>
                    <a:cubicBezTo>
                      <a:pt x="15898" y="38603"/>
                      <a:pt x="15422" y="38984"/>
                      <a:pt x="14851" y="39460"/>
                    </a:cubicBezTo>
                    <a:cubicBezTo>
                      <a:pt x="14279" y="39936"/>
                      <a:pt x="12566" y="40983"/>
                      <a:pt x="15041" y="39460"/>
                    </a:cubicBezTo>
                    <a:cubicBezTo>
                      <a:pt x="13994" y="40126"/>
                      <a:pt x="13042" y="40983"/>
                      <a:pt x="12090" y="41649"/>
                    </a:cubicBezTo>
                    <a:cubicBezTo>
                      <a:pt x="9329" y="43648"/>
                      <a:pt x="6569" y="45838"/>
                      <a:pt x="3903" y="47932"/>
                    </a:cubicBezTo>
                    <a:cubicBezTo>
                      <a:pt x="1428" y="49931"/>
                      <a:pt x="0" y="54214"/>
                      <a:pt x="0" y="57260"/>
                    </a:cubicBezTo>
                    <a:cubicBezTo>
                      <a:pt x="0" y="60497"/>
                      <a:pt x="1428" y="64304"/>
                      <a:pt x="3903" y="66589"/>
                    </a:cubicBezTo>
                    <a:cubicBezTo>
                      <a:pt x="9329" y="71634"/>
                      <a:pt x="17040" y="71539"/>
                      <a:pt x="22562" y="66589"/>
                    </a:cubicBezTo>
                    <a:cubicBezTo>
                      <a:pt x="26941" y="62591"/>
                      <a:pt x="30653" y="57641"/>
                      <a:pt x="34175" y="52787"/>
                    </a:cubicBezTo>
                    <a:cubicBezTo>
                      <a:pt x="35794" y="50597"/>
                      <a:pt x="33128" y="54024"/>
                      <a:pt x="34175" y="52787"/>
                    </a:cubicBezTo>
                    <a:cubicBezTo>
                      <a:pt x="34651" y="52215"/>
                      <a:pt x="35032" y="51644"/>
                      <a:pt x="35508" y="51168"/>
                    </a:cubicBezTo>
                    <a:cubicBezTo>
                      <a:pt x="36746" y="49550"/>
                      <a:pt x="37983" y="47932"/>
                      <a:pt x="39221" y="46313"/>
                    </a:cubicBezTo>
                    <a:cubicBezTo>
                      <a:pt x="40744" y="44219"/>
                      <a:pt x="42267" y="42030"/>
                      <a:pt x="43695" y="39841"/>
                    </a:cubicBezTo>
                    <a:cubicBezTo>
                      <a:pt x="49788" y="30512"/>
                      <a:pt x="54738" y="20517"/>
                      <a:pt x="58831" y="10141"/>
                    </a:cubicBezTo>
                    <a:cubicBezTo>
                      <a:pt x="60259" y="6429"/>
                      <a:pt x="57499" y="2050"/>
                      <a:pt x="54167" y="622"/>
                    </a:cubicBezTo>
                    <a:cubicBezTo>
                      <a:pt x="50549" y="-901"/>
                      <a:pt x="46170" y="432"/>
                      <a:pt x="44171" y="3954"/>
                    </a:cubicBezTo>
                    <a:lnTo>
                      <a:pt x="44171" y="39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18"/>
              <p:cNvSpPr/>
              <p:nvPr/>
            </p:nvSpPr>
            <p:spPr>
              <a:xfrm>
                <a:off x="3517183" y="4422883"/>
                <a:ext cx="46694" cy="65611"/>
              </a:xfrm>
              <a:custGeom>
                <a:avLst/>
                <a:gdLst/>
                <a:ahLst/>
                <a:cxnLst/>
                <a:rect l="l" t="t" r="r" b="b"/>
                <a:pathLst>
                  <a:path w="46694" h="65611" extrusionOk="0">
                    <a:moveTo>
                      <a:pt x="26509" y="5419"/>
                    </a:moveTo>
                    <a:cubicBezTo>
                      <a:pt x="22891" y="11701"/>
                      <a:pt x="19369" y="17889"/>
                      <a:pt x="15752" y="24171"/>
                    </a:cubicBezTo>
                    <a:cubicBezTo>
                      <a:pt x="12134" y="30453"/>
                      <a:pt x="8231" y="36450"/>
                      <a:pt x="4233" y="42447"/>
                    </a:cubicBezTo>
                    <a:lnTo>
                      <a:pt x="6232" y="39782"/>
                    </a:lnTo>
                    <a:cubicBezTo>
                      <a:pt x="5661" y="40258"/>
                      <a:pt x="4994" y="40734"/>
                      <a:pt x="4423" y="41305"/>
                    </a:cubicBezTo>
                    <a:cubicBezTo>
                      <a:pt x="2519" y="43304"/>
                      <a:pt x="1567" y="45684"/>
                      <a:pt x="520" y="48159"/>
                    </a:cubicBezTo>
                    <a:cubicBezTo>
                      <a:pt x="-622" y="51205"/>
                      <a:pt x="235" y="56155"/>
                      <a:pt x="1948" y="58820"/>
                    </a:cubicBezTo>
                    <a:cubicBezTo>
                      <a:pt x="3662" y="61485"/>
                      <a:pt x="5756" y="63294"/>
                      <a:pt x="8517" y="64436"/>
                    </a:cubicBezTo>
                    <a:cubicBezTo>
                      <a:pt x="11277" y="65579"/>
                      <a:pt x="14609" y="66055"/>
                      <a:pt x="17560" y="65103"/>
                    </a:cubicBezTo>
                    <a:cubicBezTo>
                      <a:pt x="21178" y="63960"/>
                      <a:pt x="23653" y="61866"/>
                      <a:pt x="25842" y="58725"/>
                    </a:cubicBezTo>
                    <a:cubicBezTo>
                      <a:pt x="27937" y="55774"/>
                      <a:pt x="28032" y="52252"/>
                      <a:pt x="28508" y="48920"/>
                    </a:cubicBezTo>
                    <a:lnTo>
                      <a:pt x="26699" y="55488"/>
                    </a:lnTo>
                    <a:cubicBezTo>
                      <a:pt x="29555" y="48825"/>
                      <a:pt x="32316" y="42162"/>
                      <a:pt x="35648" y="35689"/>
                    </a:cubicBezTo>
                    <a:cubicBezTo>
                      <a:pt x="38979" y="29216"/>
                      <a:pt x="42121" y="22838"/>
                      <a:pt x="45358" y="16366"/>
                    </a:cubicBezTo>
                    <a:cubicBezTo>
                      <a:pt x="47928" y="11225"/>
                      <a:pt x="46881" y="4276"/>
                      <a:pt x="41455" y="1421"/>
                    </a:cubicBezTo>
                    <a:cubicBezTo>
                      <a:pt x="36028" y="-1435"/>
                      <a:pt x="29555" y="88"/>
                      <a:pt x="26509" y="5324"/>
                    </a:cubicBezTo>
                    <a:lnTo>
                      <a:pt x="26509" y="53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18"/>
              <p:cNvSpPr/>
              <p:nvPr/>
            </p:nvSpPr>
            <p:spPr>
              <a:xfrm>
                <a:off x="3454831" y="4387264"/>
                <a:ext cx="27459" cy="83971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83971" extrusionOk="0">
                    <a:moveTo>
                      <a:pt x="5279" y="11052"/>
                    </a:moveTo>
                    <a:cubicBezTo>
                      <a:pt x="3756" y="30852"/>
                      <a:pt x="2614" y="50747"/>
                      <a:pt x="43" y="70451"/>
                    </a:cubicBezTo>
                    <a:cubicBezTo>
                      <a:pt x="-337" y="73592"/>
                      <a:pt x="1852" y="77876"/>
                      <a:pt x="4042" y="79970"/>
                    </a:cubicBezTo>
                    <a:cubicBezTo>
                      <a:pt x="6422" y="82350"/>
                      <a:pt x="10229" y="84063"/>
                      <a:pt x="13561" y="83968"/>
                    </a:cubicBezTo>
                    <a:cubicBezTo>
                      <a:pt x="20606" y="83682"/>
                      <a:pt x="27365" y="78066"/>
                      <a:pt x="27079" y="70451"/>
                    </a:cubicBezTo>
                    <a:cubicBezTo>
                      <a:pt x="26318" y="50651"/>
                      <a:pt x="27079" y="30852"/>
                      <a:pt x="27460" y="11052"/>
                    </a:cubicBezTo>
                    <a:cubicBezTo>
                      <a:pt x="27460" y="5246"/>
                      <a:pt x="22319" y="-275"/>
                      <a:pt x="16417" y="11"/>
                    </a:cubicBezTo>
                    <a:cubicBezTo>
                      <a:pt x="10039" y="296"/>
                      <a:pt x="5850" y="4865"/>
                      <a:pt x="5374" y="11052"/>
                    </a:cubicBezTo>
                    <a:lnTo>
                      <a:pt x="5374" y="110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18"/>
              <p:cNvSpPr/>
              <p:nvPr/>
            </p:nvSpPr>
            <p:spPr>
              <a:xfrm>
                <a:off x="3387667" y="4414467"/>
                <a:ext cx="42262" cy="63436"/>
              </a:xfrm>
              <a:custGeom>
                <a:avLst/>
                <a:gdLst/>
                <a:ahLst/>
                <a:cxnLst/>
                <a:rect l="l" t="t" r="r" b="b"/>
                <a:pathLst>
                  <a:path w="42262" h="63436" extrusionOk="0">
                    <a:moveTo>
                      <a:pt x="1426" y="15453"/>
                    </a:moveTo>
                    <a:cubicBezTo>
                      <a:pt x="4282" y="22212"/>
                      <a:pt x="7233" y="28875"/>
                      <a:pt x="10089" y="35633"/>
                    </a:cubicBezTo>
                    <a:cubicBezTo>
                      <a:pt x="10755" y="37252"/>
                      <a:pt x="11422" y="38775"/>
                      <a:pt x="12183" y="40393"/>
                    </a:cubicBezTo>
                    <a:cubicBezTo>
                      <a:pt x="12564" y="41249"/>
                      <a:pt x="12850" y="42582"/>
                      <a:pt x="13421" y="43344"/>
                    </a:cubicBezTo>
                    <a:lnTo>
                      <a:pt x="12850" y="42106"/>
                    </a:lnTo>
                    <a:cubicBezTo>
                      <a:pt x="13040" y="42582"/>
                      <a:pt x="13230" y="43058"/>
                      <a:pt x="13326" y="43629"/>
                    </a:cubicBezTo>
                    <a:cubicBezTo>
                      <a:pt x="14468" y="47056"/>
                      <a:pt x="15706" y="50578"/>
                      <a:pt x="16848" y="54005"/>
                    </a:cubicBezTo>
                    <a:cubicBezTo>
                      <a:pt x="19323" y="61335"/>
                      <a:pt x="26939" y="65523"/>
                      <a:pt x="34269" y="62382"/>
                    </a:cubicBezTo>
                    <a:cubicBezTo>
                      <a:pt x="41123" y="59431"/>
                      <a:pt x="44645" y="50673"/>
                      <a:pt x="40457" y="44010"/>
                    </a:cubicBezTo>
                    <a:cubicBezTo>
                      <a:pt x="38457" y="40869"/>
                      <a:pt x="36554" y="37728"/>
                      <a:pt x="34554" y="34586"/>
                    </a:cubicBezTo>
                    <a:cubicBezTo>
                      <a:pt x="32555" y="31445"/>
                      <a:pt x="31032" y="28114"/>
                      <a:pt x="29319" y="24782"/>
                    </a:cubicBezTo>
                    <a:cubicBezTo>
                      <a:pt x="25892" y="18214"/>
                      <a:pt x="22465" y="11646"/>
                      <a:pt x="19133" y="5077"/>
                    </a:cubicBezTo>
                    <a:cubicBezTo>
                      <a:pt x="16658" y="318"/>
                      <a:pt x="9613" y="-1491"/>
                      <a:pt x="5044" y="1365"/>
                    </a:cubicBezTo>
                    <a:cubicBezTo>
                      <a:pt x="2854" y="2793"/>
                      <a:pt x="950" y="4887"/>
                      <a:pt x="284" y="7457"/>
                    </a:cubicBezTo>
                    <a:cubicBezTo>
                      <a:pt x="-383" y="10313"/>
                      <a:pt x="189" y="12693"/>
                      <a:pt x="1331" y="15358"/>
                    </a:cubicBezTo>
                    <a:lnTo>
                      <a:pt x="1331" y="153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18"/>
              <p:cNvSpPr/>
              <p:nvPr/>
            </p:nvSpPr>
            <p:spPr>
              <a:xfrm>
                <a:off x="3337919" y="4446393"/>
                <a:ext cx="49365" cy="68635"/>
              </a:xfrm>
              <a:custGeom>
                <a:avLst/>
                <a:gdLst/>
                <a:ahLst/>
                <a:cxnLst/>
                <a:rect l="l" t="t" r="r" b="b"/>
                <a:pathLst>
                  <a:path w="49365" h="68635" extrusionOk="0">
                    <a:moveTo>
                      <a:pt x="339" y="10561"/>
                    </a:moveTo>
                    <a:cubicBezTo>
                      <a:pt x="2529" y="20365"/>
                      <a:pt x="6051" y="29884"/>
                      <a:pt x="10621" y="38832"/>
                    </a:cubicBezTo>
                    <a:cubicBezTo>
                      <a:pt x="12715" y="42925"/>
                      <a:pt x="15095" y="46923"/>
                      <a:pt x="17665" y="50731"/>
                    </a:cubicBezTo>
                    <a:cubicBezTo>
                      <a:pt x="19379" y="53301"/>
                      <a:pt x="21283" y="55681"/>
                      <a:pt x="23187" y="58156"/>
                    </a:cubicBezTo>
                    <a:cubicBezTo>
                      <a:pt x="23377" y="58346"/>
                      <a:pt x="23472" y="58536"/>
                      <a:pt x="23662" y="58822"/>
                    </a:cubicBezTo>
                    <a:cubicBezTo>
                      <a:pt x="24234" y="59488"/>
                      <a:pt x="23948" y="59203"/>
                      <a:pt x="22996" y="58061"/>
                    </a:cubicBezTo>
                    <a:cubicBezTo>
                      <a:pt x="22996" y="58441"/>
                      <a:pt x="23662" y="59012"/>
                      <a:pt x="23853" y="59298"/>
                    </a:cubicBezTo>
                    <a:cubicBezTo>
                      <a:pt x="24614" y="60345"/>
                      <a:pt x="25376" y="61392"/>
                      <a:pt x="26138" y="62439"/>
                    </a:cubicBezTo>
                    <a:cubicBezTo>
                      <a:pt x="28803" y="65961"/>
                      <a:pt x="32135" y="68817"/>
                      <a:pt x="36895" y="68626"/>
                    </a:cubicBezTo>
                    <a:cubicBezTo>
                      <a:pt x="40227" y="68436"/>
                      <a:pt x="43368" y="67389"/>
                      <a:pt x="45748" y="65009"/>
                    </a:cubicBezTo>
                    <a:cubicBezTo>
                      <a:pt x="48033" y="62725"/>
                      <a:pt x="49365" y="59393"/>
                      <a:pt x="49365" y="56157"/>
                    </a:cubicBezTo>
                    <a:cubicBezTo>
                      <a:pt x="49365" y="51397"/>
                      <a:pt x="46795" y="48065"/>
                      <a:pt x="43178" y="45400"/>
                    </a:cubicBezTo>
                    <a:cubicBezTo>
                      <a:pt x="42797" y="45115"/>
                      <a:pt x="42321" y="44829"/>
                      <a:pt x="41940" y="44448"/>
                    </a:cubicBezTo>
                    <a:cubicBezTo>
                      <a:pt x="40703" y="43496"/>
                      <a:pt x="42035" y="44448"/>
                      <a:pt x="42511" y="44924"/>
                    </a:cubicBezTo>
                    <a:cubicBezTo>
                      <a:pt x="41655" y="44163"/>
                      <a:pt x="40703" y="43401"/>
                      <a:pt x="39846" y="42640"/>
                    </a:cubicBezTo>
                    <a:cubicBezTo>
                      <a:pt x="38228" y="41021"/>
                      <a:pt x="36704" y="39403"/>
                      <a:pt x="35276" y="37785"/>
                    </a:cubicBezTo>
                    <a:cubicBezTo>
                      <a:pt x="34610" y="37023"/>
                      <a:pt x="33944" y="36167"/>
                      <a:pt x="33182" y="35405"/>
                    </a:cubicBezTo>
                    <a:cubicBezTo>
                      <a:pt x="32801" y="35024"/>
                      <a:pt x="32516" y="34644"/>
                      <a:pt x="32230" y="34168"/>
                    </a:cubicBezTo>
                    <a:cubicBezTo>
                      <a:pt x="32230" y="34168"/>
                      <a:pt x="30612" y="32074"/>
                      <a:pt x="31564" y="33406"/>
                    </a:cubicBezTo>
                    <a:cubicBezTo>
                      <a:pt x="32421" y="34549"/>
                      <a:pt x="31373" y="33121"/>
                      <a:pt x="31183" y="32930"/>
                    </a:cubicBezTo>
                    <a:cubicBezTo>
                      <a:pt x="30897" y="32549"/>
                      <a:pt x="30517" y="32074"/>
                      <a:pt x="30231" y="31693"/>
                    </a:cubicBezTo>
                    <a:cubicBezTo>
                      <a:pt x="29565" y="30741"/>
                      <a:pt x="28898" y="29789"/>
                      <a:pt x="28232" y="28742"/>
                    </a:cubicBezTo>
                    <a:cubicBezTo>
                      <a:pt x="25757" y="25125"/>
                      <a:pt x="23567" y="21412"/>
                      <a:pt x="21663" y="17510"/>
                    </a:cubicBezTo>
                    <a:cubicBezTo>
                      <a:pt x="20616" y="15511"/>
                      <a:pt x="19759" y="13511"/>
                      <a:pt x="18807" y="11513"/>
                    </a:cubicBezTo>
                    <a:cubicBezTo>
                      <a:pt x="19188" y="12274"/>
                      <a:pt x="19093" y="12274"/>
                      <a:pt x="18807" y="11513"/>
                    </a:cubicBezTo>
                    <a:cubicBezTo>
                      <a:pt x="18522" y="10941"/>
                      <a:pt x="18332" y="10275"/>
                      <a:pt x="18046" y="9704"/>
                    </a:cubicBezTo>
                    <a:cubicBezTo>
                      <a:pt x="17665" y="8562"/>
                      <a:pt x="17189" y="7515"/>
                      <a:pt x="16808" y="6372"/>
                    </a:cubicBezTo>
                    <a:cubicBezTo>
                      <a:pt x="15285" y="2184"/>
                      <a:pt x="10906" y="-1148"/>
                      <a:pt x="6242" y="376"/>
                    </a:cubicBezTo>
                    <a:cubicBezTo>
                      <a:pt x="1577" y="1898"/>
                      <a:pt x="-803" y="6277"/>
                      <a:pt x="244" y="10941"/>
                    </a:cubicBezTo>
                    <a:lnTo>
                      <a:pt x="244" y="10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18"/>
              <p:cNvSpPr/>
              <p:nvPr/>
            </p:nvSpPr>
            <p:spPr>
              <a:xfrm>
                <a:off x="3287482" y="4508228"/>
                <a:ext cx="70873" cy="46624"/>
              </a:xfrm>
              <a:custGeom>
                <a:avLst/>
                <a:gdLst/>
                <a:ahLst/>
                <a:cxnLst/>
                <a:rect l="l" t="t" r="r" b="b"/>
                <a:pathLst>
                  <a:path w="70873" h="46624" extrusionOk="0">
                    <a:moveTo>
                      <a:pt x="8414" y="22497"/>
                    </a:moveTo>
                    <a:cubicBezTo>
                      <a:pt x="10413" y="23259"/>
                      <a:pt x="12508" y="24020"/>
                      <a:pt x="14507" y="24782"/>
                    </a:cubicBezTo>
                    <a:cubicBezTo>
                      <a:pt x="15744" y="25258"/>
                      <a:pt x="15554" y="25163"/>
                      <a:pt x="13841" y="24496"/>
                    </a:cubicBezTo>
                    <a:cubicBezTo>
                      <a:pt x="14317" y="24687"/>
                      <a:pt x="14792" y="24877"/>
                      <a:pt x="15268" y="25163"/>
                    </a:cubicBezTo>
                    <a:cubicBezTo>
                      <a:pt x="16030" y="25448"/>
                      <a:pt x="16696" y="25829"/>
                      <a:pt x="17458" y="26114"/>
                    </a:cubicBezTo>
                    <a:cubicBezTo>
                      <a:pt x="21266" y="27828"/>
                      <a:pt x="24978" y="29541"/>
                      <a:pt x="28691" y="31445"/>
                    </a:cubicBezTo>
                    <a:cubicBezTo>
                      <a:pt x="36021" y="35253"/>
                      <a:pt x="42875" y="39727"/>
                      <a:pt x="49444" y="44677"/>
                    </a:cubicBezTo>
                    <a:cubicBezTo>
                      <a:pt x="52300" y="46771"/>
                      <a:pt x="57345" y="47056"/>
                      <a:pt x="60487" y="46104"/>
                    </a:cubicBezTo>
                    <a:cubicBezTo>
                      <a:pt x="63628" y="45152"/>
                      <a:pt x="67436" y="42582"/>
                      <a:pt x="69054" y="39536"/>
                    </a:cubicBezTo>
                    <a:cubicBezTo>
                      <a:pt x="72767" y="32492"/>
                      <a:pt x="70673" y="24116"/>
                      <a:pt x="63914" y="19832"/>
                    </a:cubicBezTo>
                    <a:cubicBezTo>
                      <a:pt x="48873" y="10408"/>
                      <a:pt x="31928" y="3555"/>
                      <a:pt x="14412" y="318"/>
                    </a:cubicBezTo>
                    <a:cubicBezTo>
                      <a:pt x="11365" y="-253"/>
                      <a:pt x="8319" y="-158"/>
                      <a:pt x="5558" y="1460"/>
                    </a:cubicBezTo>
                    <a:cubicBezTo>
                      <a:pt x="3179" y="2888"/>
                      <a:pt x="894" y="5553"/>
                      <a:pt x="323" y="8314"/>
                    </a:cubicBezTo>
                    <a:cubicBezTo>
                      <a:pt x="-1105" y="14787"/>
                      <a:pt x="2322" y="20213"/>
                      <a:pt x="8319" y="22402"/>
                    </a:cubicBezTo>
                    <a:lnTo>
                      <a:pt x="8319" y="224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3" name="Google Shape;1243;p18"/>
            <p:cNvGrpSpPr/>
            <p:nvPr/>
          </p:nvGrpSpPr>
          <p:grpSpPr>
            <a:xfrm>
              <a:off x="774119" y="4604000"/>
              <a:ext cx="1201592" cy="1065306"/>
              <a:chOff x="4234411" y="4869659"/>
              <a:chExt cx="1201592" cy="1065306"/>
            </a:xfrm>
          </p:grpSpPr>
          <p:sp>
            <p:nvSpPr>
              <p:cNvPr id="1244" name="Google Shape;1244;p18"/>
              <p:cNvSpPr/>
              <p:nvPr/>
            </p:nvSpPr>
            <p:spPr>
              <a:xfrm>
                <a:off x="4334859" y="4956048"/>
                <a:ext cx="998448" cy="864391"/>
              </a:xfrm>
              <a:custGeom>
                <a:avLst/>
                <a:gdLst/>
                <a:ahLst/>
                <a:cxnLst/>
                <a:rect l="l" t="t" r="r" b="b"/>
                <a:pathLst>
                  <a:path w="998448" h="864391" extrusionOk="0">
                    <a:moveTo>
                      <a:pt x="480941" y="15026"/>
                    </a:moveTo>
                    <a:cubicBezTo>
                      <a:pt x="388315" y="2461"/>
                      <a:pt x="293500" y="-8296"/>
                      <a:pt x="200778" y="9029"/>
                    </a:cubicBezTo>
                    <a:cubicBezTo>
                      <a:pt x="156702" y="17310"/>
                      <a:pt x="112912" y="32636"/>
                      <a:pt x="75500" y="57766"/>
                    </a:cubicBezTo>
                    <a:cubicBezTo>
                      <a:pt x="56175" y="70807"/>
                      <a:pt x="37421" y="85752"/>
                      <a:pt x="23047" y="104123"/>
                    </a:cubicBezTo>
                    <a:cubicBezTo>
                      <a:pt x="6483" y="125351"/>
                      <a:pt x="200" y="149339"/>
                      <a:pt x="9" y="175992"/>
                    </a:cubicBezTo>
                    <a:cubicBezTo>
                      <a:pt x="-181" y="205120"/>
                      <a:pt x="2580" y="234343"/>
                      <a:pt x="4388" y="263376"/>
                    </a:cubicBezTo>
                    <a:cubicBezTo>
                      <a:pt x="6197" y="292409"/>
                      <a:pt x="7244" y="322774"/>
                      <a:pt x="8387" y="352569"/>
                    </a:cubicBezTo>
                    <a:cubicBezTo>
                      <a:pt x="10481" y="408160"/>
                      <a:pt x="10671" y="464226"/>
                      <a:pt x="18953" y="519436"/>
                    </a:cubicBezTo>
                    <a:cubicBezTo>
                      <a:pt x="33233" y="615197"/>
                      <a:pt x="80831" y="698869"/>
                      <a:pt x="156512" y="759410"/>
                    </a:cubicBezTo>
                    <a:cubicBezTo>
                      <a:pt x="232193" y="819951"/>
                      <a:pt x="329674" y="853648"/>
                      <a:pt x="428202" y="861929"/>
                    </a:cubicBezTo>
                    <a:cubicBezTo>
                      <a:pt x="533680" y="870782"/>
                      <a:pt x="645821" y="855551"/>
                      <a:pt x="745396" y="819665"/>
                    </a:cubicBezTo>
                    <a:cubicBezTo>
                      <a:pt x="837927" y="786349"/>
                      <a:pt x="923889" y="727426"/>
                      <a:pt x="969298" y="637758"/>
                    </a:cubicBezTo>
                    <a:cubicBezTo>
                      <a:pt x="1012231" y="552943"/>
                      <a:pt x="1006234" y="456992"/>
                      <a:pt x="961206" y="374367"/>
                    </a:cubicBezTo>
                    <a:cubicBezTo>
                      <a:pt x="916178" y="291743"/>
                      <a:pt x="843829" y="227394"/>
                      <a:pt x="772718" y="167234"/>
                    </a:cubicBezTo>
                    <a:cubicBezTo>
                      <a:pt x="734544" y="134965"/>
                      <a:pt x="695799" y="102981"/>
                      <a:pt x="654008" y="75472"/>
                    </a:cubicBezTo>
                    <a:cubicBezTo>
                      <a:pt x="612217" y="47962"/>
                      <a:pt x="568331" y="24735"/>
                      <a:pt x="520352" y="15312"/>
                    </a:cubicBezTo>
                    <a:cubicBezTo>
                      <a:pt x="496363" y="10647"/>
                      <a:pt x="472278" y="8077"/>
                      <a:pt x="447908" y="9315"/>
                    </a:cubicBezTo>
                    <a:cubicBezTo>
                      <a:pt x="429535" y="10171"/>
                      <a:pt x="429345" y="38823"/>
                      <a:pt x="447908" y="38062"/>
                    </a:cubicBezTo>
                    <a:cubicBezTo>
                      <a:pt x="542533" y="34540"/>
                      <a:pt x="627162" y="88798"/>
                      <a:pt x="698655" y="145055"/>
                    </a:cubicBezTo>
                    <a:cubicBezTo>
                      <a:pt x="768719" y="200170"/>
                      <a:pt x="838879" y="259569"/>
                      <a:pt x="893426" y="330485"/>
                    </a:cubicBezTo>
                    <a:cubicBezTo>
                      <a:pt x="944166" y="396451"/>
                      <a:pt x="980245" y="478410"/>
                      <a:pt x="962349" y="562843"/>
                    </a:cubicBezTo>
                    <a:cubicBezTo>
                      <a:pt x="943500" y="652226"/>
                      <a:pt x="875910" y="722000"/>
                      <a:pt x="797278" y="763884"/>
                    </a:cubicBezTo>
                    <a:cubicBezTo>
                      <a:pt x="710650" y="809956"/>
                      <a:pt x="607933" y="830421"/>
                      <a:pt x="510547" y="834800"/>
                    </a:cubicBezTo>
                    <a:cubicBezTo>
                      <a:pt x="413161" y="839179"/>
                      <a:pt x="313300" y="823663"/>
                      <a:pt x="227433" y="775307"/>
                    </a:cubicBezTo>
                    <a:cubicBezTo>
                      <a:pt x="153561" y="733709"/>
                      <a:pt x="90255" y="669360"/>
                      <a:pt x="60745" y="588735"/>
                    </a:cubicBezTo>
                    <a:cubicBezTo>
                      <a:pt x="42848" y="539617"/>
                      <a:pt x="37041" y="487453"/>
                      <a:pt x="34280" y="435574"/>
                    </a:cubicBezTo>
                    <a:cubicBezTo>
                      <a:pt x="31519" y="383696"/>
                      <a:pt x="30282" y="326772"/>
                      <a:pt x="30567" y="272609"/>
                    </a:cubicBezTo>
                    <a:cubicBezTo>
                      <a:pt x="30758" y="244719"/>
                      <a:pt x="30377" y="216733"/>
                      <a:pt x="30472" y="188843"/>
                    </a:cubicBezTo>
                    <a:cubicBezTo>
                      <a:pt x="30472" y="164474"/>
                      <a:pt x="33423" y="141628"/>
                      <a:pt x="49416" y="122305"/>
                    </a:cubicBezTo>
                    <a:cubicBezTo>
                      <a:pt x="75690" y="90511"/>
                      <a:pt x="116054" y="67856"/>
                      <a:pt x="154227" y="53768"/>
                    </a:cubicBezTo>
                    <a:cubicBezTo>
                      <a:pt x="236477" y="23498"/>
                      <a:pt x="327294" y="25116"/>
                      <a:pt x="413447" y="31779"/>
                    </a:cubicBezTo>
                    <a:cubicBezTo>
                      <a:pt x="434961" y="33493"/>
                      <a:pt x="456380" y="35587"/>
                      <a:pt x="477895" y="37776"/>
                    </a:cubicBezTo>
                    <a:cubicBezTo>
                      <a:pt x="490937" y="39109"/>
                      <a:pt x="494078" y="16549"/>
                      <a:pt x="481036" y="14740"/>
                    </a:cubicBezTo>
                    <a:lnTo>
                      <a:pt x="481036" y="1474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18"/>
              <p:cNvSpPr/>
              <p:nvPr/>
            </p:nvSpPr>
            <p:spPr>
              <a:xfrm>
                <a:off x="4496768" y="5066289"/>
                <a:ext cx="659912" cy="607885"/>
              </a:xfrm>
              <a:custGeom>
                <a:avLst/>
                <a:gdLst/>
                <a:ahLst/>
                <a:cxnLst/>
                <a:rect l="l" t="t" r="r" b="b"/>
                <a:pathLst>
                  <a:path w="659912" h="607885" extrusionOk="0">
                    <a:moveTo>
                      <a:pt x="395094" y="50139"/>
                    </a:moveTo>
                    <a:cubicBezTo>
                      <a:pt x="322078" y="4258"/>
                      <a:pt x="233070" y="-10687"/>
                      <a:pt x="149011" y="7589"/>
                    </a:cubicBezTo>
                    <a:cubicBezTo>
                      <a:pt x="108077" y="16537"/>
                      <a:pt x="65334" y="33005"/>
                      <a:pt x="32396" y="59277"/>
                    </a:cubicBezTo>
                    <a:cubicBezTo>
                      <a:pt x="-7110" y="90785"/>
                      <a:pt x="-1970" y="136952"/>
                      <a:pt x="4313" y="181787"/>
                    </a:cubicBezTo>
                    <a:cubicBezTo>
                      <a:pt x="17545" y="276310"/>
                      <a:pt x="33062" y="373689"/>
                      <a:pt x="82564" y="457075"/>
                    </a:cubicBezTo>
                    <a:cubicBezTo>
                      <a:pt x="126831" y="531418"/>
                      <a:pt x="195753" y="588627"/>
                      <a:pt x="282667" y="603001"/>
                    </a:cubicBezTo>
                    <a:cubicBezTo>
                      <a:pt x="330360" y="610902"/>
                      <a:pt x="378530" y="608237"/>
                      <a:pt x="426223" y="601954"/>
                    </a:cubicBezTo>
                    <a:cubicBezTo>
                      <a:pt x="473916" y="595671"/>
                      <a:pt x="518468" y="587581"/>
                      <a:pt x="560450" y="566734"/>
                    </a:cubicBezTo>
                    <a:cubicBezTo>
                      <a:pt x="597671" y="548267"/>
                      <a:pt x="630800" y="518282"/>
                      <a:pt x="647935" y="479921"/>
                    </a:cubicBezTo>
                    <a:cubicBezTo>
                      <a:pt x="666308" y="438704"/>
                      <a:pt x="662595" y="395487"/>
                      <a:pt x="643271" y="355413"/>
                    </a:cubicBezTo>
                    <a:cubicBezTo>
                      <a:pt x="622708" y="312672"/>
                      <a:pt x="589389" y="276024"/>
                      <a:pt x="560450" y="238805"/>
                    </a:cubicBezTo>
                    <a:cubicBezTo>
                      <a:pt x="527607" y="196636"/>
                      <a:pt x="494764" y="154372"/>
                      <a:pt x="461826" y="112298"/>
                    </a:cubicBezTo>
                    <a:cubicBezTo>
                      <a:pt x="447166" y="93545"/>
                      <a:pt x="432316" y="74698"/>
                      <a:pt x="414038" y="59372"/>
                    </a:cubicBezTo>
                    <a:cubicBezTo>
                      <a:pt x="395760" y="44047"/>
                      <a:pt x="376150" y="33290"/>
                      <a:pt x="354445" y="24723"/>
                    </a:cubicBezTo>
                    <a:cubicBezTo>
                      <a:pt x="317033" y="9779"/>
                      <a:pt x="275623" y="3877"/>
                      <a:pt x="235545" y="7113"/>
                    </a:cubicBezTo>
                    <a:cubicBezTo>
                      <a:pt x="160435" y="13206"/>
                      <a:pt x="83040" y="51662"/>
                      <a:pt x="50103" y="122674"/>
                    </a:cubicBezTo>
                    <a:cubicBezTo>
                      <a:pt x="20592" y="186355"/>
                      <a:pt x="25923" y="266315"/>
                      <a:pt x="70475" y="321811"/>
                    </a:cubicBezTo>
                    <a:cubicBezTo>
                      <a:pt x="81232" y="335328"/>
                      <a:pt x="94464" y="346179"/>
                      <a:pt x="109315" y="354937"/>
                    </a:cubicBezTo>
                    <a:cubicBezTo>
                      <a:pt x="128735" y="366264"/>
                      <a:pt x="145108" y="337327"/>
                      <a:pt x="126736" y="325047"/>
                    </a:cubicBezTo>
                    <a:cubicBezTo>
                      <a:pt x="77995" y="292492"/>
                      <a:pt x="59622" y="229381"/>
                      <a:pt x="71331" y="173600"/>
                    </a:cubicBezTo>
                    <a:cubicBezTo>
                      <a:pt x="85135" y="107729"/>
                      <a:pt x="137683" y="63085"/>
                      <a:pt x="201465" y="46903"/>
                    </a:cubicBezTo>
                    <a:cubicBezTo>
                      <a:pt x="271243" y="29197"/>
                      <a:pt x="354826" y="44428"/>
                      <a:pt x="406327" y="96877"/>
                    </a:cubicBezTo>
                    <a:cubicBezTo>
                      <a:pt x="438218" y="129432"/>
                      <a:pt x="464873" y="167984"/>
                      <a:pt x="493051" y="203680"/>
                    </a:cubicBezTo>
                    <a:cubicBezTo>
                      <a:pt x="522657" y="241185"/>
                      <a:pt x="552739" y="278309"/>
                      <a:pt x="581679" y="316194"/>
                    </a:cubicBezTo>
                    <a:cubicBezTo>
                      <a:pt x="605097" y="346846"/>
                      <a:pt x="629562" y="382256"/>
                      <a:pt x="630324" y="422331"/>
                    </a:cubicBezTo>
                    <a:cubicBezTo>
                      <a:pt x="631085" y="459265"/>
                      <a:pt x="610142" y="492295"/>
                      <a:pt x="583011" y="515807"/>
                    </a:cubicBezTo>
                    <a:cubicBezTo>
                      <a:pt x="552263" y="542365"/>
                      <a:pt x="511995" y="555121"/>
                      <a:pt x="472869" y="563117"/>
                    </a:cubicBezTo>
                    <a:cubicBezTo>
                      <a:pt x="431268" y="571588"/>
                      <a:pt x="388144" y="576348"/>
                      <a:pt x="345687" y="576348"/>
                    </a:cubicBezTo>
                    <a:cubicBezTo>
                      <a:pt x="303229" y="576348"/>
                      <a:pt x="260201" y="570161"/>
                      <a:pt x="222027" y="550837"/>
                    </a:cubicBezTo>
                    <a:cubicBezTo>
                      <a:pt x="189184" y="534274"/>
                      <a:pt x="161101" y="509906"/>
                      <a:pt x="137874" y="481539"/>
                    </a:cubicBezTo>
                    <a:cubicBezTo>
                      <a:pt x="85516" y="417476"/>
                      <a:pt x="62288" y="335708"/>
                      <a:pt x="47913" y="255654"/>
                    </a:cubicBezTo>
                    <a:cubicBezTo>
                      <a:pt x="43915" y="233379"/>
                      <a:pt x="40583" y="211010"/>
                      <a:pt x="37346" y="188640"/>
                    </a:cubicBezTo>
                    <a:cubicBezTo>
                      <a:pt x="34490" y="168555"/>
                      <a:pt x="30587" y="148185"/>
                      <a:pt x="31254" y="127814"/>
                    </a:cubicBezTo>
                    <a:cubicBezTo>
                      <a:pt x="31920" y="107443"/>
                      <a:pt x="40488" y="91451"/>
                      <a:pt x="57242" y="79267"/>
                    </a:cubicBezTo>
                    <a:cubicBezTo>
                      <a:pt x="72378" y="68225"/>
                      <a:pt x="89514" y="59277"/>
                      <a:pt x="106649" y="51853"/>
                    </a:cubicBezTo>
                    <a:cubicBezTo>
                      <a:pt x="177094" y="21392"/>
                      <a:pt x="261153" y="17584"/>
                      <a:pt x="334359" y="40049"/>
                    </a:cubicBezTo>
                    <a:cubicBezTo>
                      <a:pt x="352922" y="45760"/>
                      <a:pt x="370819" y="53280"/>
                      <a:pt x="387954" y="62323"/>
                    </a:cubicBezTo>
                    <a:cubicBezTo>
                      <a:pt x="395951" y="66607"/>
                      <a:pt x="402710" y="54994"/>
                      <a:pt x="395094" y="50234"/>
                    </a:cubicBezTo>
                    <a:lnTo>
                      <a:pt x="395094" y="502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18"/>
              <p:cNvSpPr/>
              <p:nvPr/>
            </p:nvSpPr>
            <p:spPr>
              <a:xfrm>
                <a:off x="4668609" y="5166700"/>
                <a:ext cx="148186" cy="150873"/>
              </a:xfrm>
              <a:custGeom>
                <a:avLst/>
                <a:gdLst/>
                <a:ahLst/>
                <a:cxnLst/>
                <a:rect l="l" t="t" r="r" b="b"/>
                <a:pathLst>
                  <a:path w="148186" h="150873" extrusionOk="0">
                    <a:moveTo>
                      <a:pt x="98736" y="30354"/>
                    </a:moveTo>
                    <a:cubicBezTo>
                      <a:pt x="107590" y="35589"/>
                      <a:pt x="112635" y="42157"/>
                      <a:pt x="117205" y="51391"/>
                    </a:cubicBezTo>
                    <a:cubicBezTo>
                      <a:pt x="118633" y="54342"/>
                      <a:pt x="120536" y="59672"/>
                      <a:pt x="121584" y="64717"/>
                    </a:cubicBezTo>
                    <a:cubicBezTo>
                      <a:pt x="121869" y="65955"/>
                      <a:pt x="122060" y="67192"/>
                      <a:pt x="122250" y="68335"/>
                    </a:cubicBezTo>
                    <a:cubicBezTo>
                      <a:pt x="121964" y="66335"/>
                      <a:pt x="122250" y="69286"/>
                      <a:pt x="122345" y="69953"/>
                    </a:cubicBezTo>
                    <a:cubicBezTo>
                      <a:pt x="122631" y="72808"/>
                      <a:pt x="122631" y="75759"/>
                      <a:pt x="122535" y="78615"/>
                    </a:cubicBezTo>
                    <a:cubicBezTo>
                      <a:pt x="122535" y="79852"/>
                      <a:pt x="122440" y="81090"/>
                      <a:pt x="122345" y="82327"/>
                    </a:cubicBezTo>
                    <a:cubicBezTo>
                      <a:pt x="122345" y="83089"/>
                      <a:pt x="121869" y="85944"/>
                      <a:pt x="122250" y="83755"/>
                    </a:cubicBezTo>
                    <a:cubicBezTo>
                      <a:pt x="121774" y="86611"/>
                      <a:pt x="121203" y="89371"/>
                      <a:pt x="120346" y="92132"/>
                    </a:cubicBezTo>
                    <a:cubicBezTo>
                      <a:pt x="119965" y="93274"/>
                      <a:pt x="119584" y="94512"/>
                      <a:pt x="119204" y="95654"/>
                    </a:cubicBezTo>
                    <a:cubicBezTo>
                      <a:pt x="118918" y="96415"/>
                      <a:pt x="117776" y="98986"/>
                      <a:pt x="118728" y="96891"/>
                    </a:cubicBezTo>
                    <a:cubicBezTo>
                      <a:pt x="117585" y="99461"/>
                      <a:pt x="116253" y="101936"/>
                      <a:pt x="114729" y="104316"/>
                    </a:cubicBezTo>
                    <a:cubicBezTo>
                      <a:pt x="114063" y="105363"/>
                      <a:pt x="113397" y="106315"/>
                      <a:pt x="112635" y="107267"/>
                    </a:cubicBezTo>
                    <a:cubicBezTo>
                      <a:pt x="114063" y="105363"/>
                      <a:pt x="112350" y="107553"/>
                      <a:pt x="111778" y="108219"/>
                    </a:cubicBezTo>
                    <a:cubicBezTo>
                      <a:pt x="109875" y="110313"/>
                      <a:pt x="107780" y="112312"/>
                      <a:pt x="105686" y="114216"/>
                    </a:cubicBezTo>
                    <a:cubicBezTo>
                      <a:pt x="103782" y="115929"/>
                      <a:pt x="106828" y="113645"/>
                      <a:pt x="104543" y="114977"/>
                    </a:cubicBezTo>
                    <a:cubicBezTo>
                      <a:pt x="103496" y="115644"/>
                      <a:pt x="102449" y="116310"/>
                      <a:pt x="101307" y="116976"/>
                    </a:cubicBezTo>
                    <a:cubicBezTo>
                      <a:pt x="100164" y="117643"/>
                      <a:pt x="99117" y="118119"/>
                      <a:pt x="97975" y="118690"/>
                    </a:cubicBezTo>
                    <a:cubicBezTo>
                      <a:pt x="97785" y="118785"/>
                      <a:pt x="95881" y="119642"/>
                      <a:pt x="97404" y="118975"/>
                    </a:cubicBezTo>
                    <a:cubicBezTo>
                      <a:pt x="98927" y="118309"/>
                      <a:pt x="96547" y="119261"/>
                      <a:pt x="96261" y="119356"/>
                    </a:cubicBezTo>
                    <a:cubicBezTo>
                      <a:pt x="93691" y="120213"/>
                      <a:pt x="91121" y="120974"/>
                      <a:pt x="88550" y="121450"/>
                    </a:cubicBezTo>
                    <a:cubicBezTo>
                      <a:pt x="87408" y="121641"/>
                      <a:pt x="84933" y="121926"/>
                      <a:pt x="87503" y="121641"/>
                    </a:cubicBezTo>
                    <a:cubicBezTo>
                      <a:pt x="86075" y="121736"/>
                      <a:pt x="84647" y="121926"/>
                      <a:pt x="83220" y="121926"/>
                    </a:cubicBezTo>
                    <a:cubicBezTo>
                      <a:pt x="80459" y="122021"/>
                      <a:pt x="77793" y="121831"/>
                      <a:pt x="75128" y="121641"/>
                    </a:cubicBezTo>
                    <a:cubicBezTo>
                      <a:pt x="72272" y="121450"/>
                      <a:pt x="76841" y="122117"/>
                      <a:pt x="74081" y="121546"/>
                    </a:cubicBezTo>
                    <a:cubicBezTo>
                      <a:pt x="72653" y="121260"/>
                      <a:pt x="71225" y="120974"/>
                      <a:pt x="69797" y="120689"/>
                    </a:cubicBezTo>
                    <a:cubicBezTo>
                      <a:pt x="67131" y="120022"/>
                      <a:pt x="64466" y="119261"/>
                      <a:pt x="61895" y="118404"/>
                    </a:cubicBezTo>
                    <a:cubicBezTo>
                      <a:pt x="60944" y="118024"/>
                      <a:pt x="58373" y="116976"/>
                      <a:pt x="60753" y="118024"/>
                    </a:cubicBezTo>
                    <a:cubicBezTo>
                      <a:pt x="59420" y="117452"/>
                      <a:pt x="58088" y="116786"/>
                      <a:pt x="56755" y="116120"/>
                    </a:cubicBezTo>
                    <a:cubicBezTo>
                      <a:pt x="54280" y="114882"/>
                      <a:pt x="51995" y="113454"/>
                      <a:pt x="49710" y="111931"/>
                    </a:cubicBezTo>
                    <a:cubicBezTo>
                      <a:pt x="48663" y="111265"/>
                      <a:pt x="47616" y="110504"/>
                      <a:pt x="46664" y="109742"/>
                    </a:cubicBezTo>
                    <a:cubicBezTo>
                      <a:pt x="48854" y="111455"/>
                      <a:pt x="45998" y="109171"/>
                      <a:pt x="45331" y="108505"/>
                    </a:cubicBezTo>
                    <a:cubicBezTo>
                      <a:pt x="43332" y="106696"/>
                      <a:pt x="41428" y="104792"/>
                      <a:pt x="39620" y="102698"/>
                    </a:cubicBezTo>
                    <a:cubicBezTo>
                      <a:pt x="38858" y="101841"/>
                      <a:pt x="37430" y="99747"/>
                      <a:pt x="38858" y="101841"/>
                    </a:cubicBezTo>
                    <a:cubicBezTo>
                      <a:pt x="38001" y="100699"/>
                      <a:pt x="37240" y="99461"/>
                      <a:pt x="36478" y="98224"/>
                    </a:cubicBezTo>
                    <a:cubicBezTo>
                      <a:pt x="35812" y="97177"/>
                      <a:pt x="35241" y="96130"/>
                      <a:pt x="34669" y="94988"/>
                    </a:cubicBezTo>
                    <a:cubicBezTo>
                      <a:pt x="34289" y="94226"/>
                      <a:pt x="32575" y="90418"/>
                      <a:pt x="33813" y="93560"/>
                    </a:cubicBezTo>
                    <a:cubicBezTo>
                      <a:pt x="32765" y="91085"/>
                      <a:pt x="32004" y="88515"/>
                      <a:pt x="31433" y="85849"/>
                    </a:cubicBezTo>
                    <a:cubicBezTo>
                      <a:pt x="31338" y="85278"/>
                      <a:pt x="30671" y="81756"/>
                      <a:pt x="30957" y="83470"/>
                    </a:cubicBezTo>
                    <a:cubicBezTo>
                      <a:pt x="31242" y="85183"/>
                      <a:pt x="30862" y="81280"/>
                      <a:pt x="30766" y="80709"/>
                    </a:cubicBezTo>
                    <a:cubicBezTo>
                      <a:pt x="30766" y="79091"/>
                      <a:pt x="30766" y="77473"/>
                      <a:pt x="30766" y="75854"/>
                    </a:cubicBezTo>
                    <a:cubicBezTo>
                      <a:pt x="30766" y="75188"/>
                      <a:pt x="30862" y="74522"/>
                      <a:pt x="30957" y="73760"/>
                    </a:cubicBezTo>
                    <a:cubicBezTo>
                      <a:pt x="31147" y="71380"/>
                      <a:pt x="30481" y="76045"/>
                      <a:pt x="30957" y="73760"/>
                    </a:cubicBezTo>
                    <a:cubicBezTo>
                      <a:pt x="31528" y="71095"/>
                      <a:pt x="32099" y="68430"/>
                      <a:pt x="32956" y="65764"/>
                    </a:cubicBezTo>
                    <a:cubicBezTo>
                      <a:pt x="33241" y="64908"/>
                      <a:pt x="34860" y="61100"/>
                      <a:pt x="33622" y="63670"/>
                    </a:cubicBezTo>
                    <a:cubicBezTo>
                      <a:pt x="34289" y="62242"/>
                      <a:pt x="35050" y="60719"/>
                      <a:pt x="35812" y="59387"/>
                    </a:cubicBezTo>
                    <a:cubicBezTo>
                      <a:pt x="36573" y="58054"/>
                      <a:pt x="37430" y="56626"/>
                      <a:pt x="38287" y="55198"/>
                    </a:cubicBezTo>
                    <a:cubicBezTo>
                      <a:pt x="38668" y="54627"/>
                      <a:pt x="39048" y="54056"/>
                      <a:pt x="39429" y="53485"/>
                    </a:cubicBezTo>
                    <a:cubicBezTo>
                      <a:pt x="39620" y="53294"/>
                      <a:pt x="41238" y="51010"/>
                      <a:pt x="40286" y="52247"/>
                    </a:cubicBezTo>
                    <a:cubicBezTo>
                      <a:pt x="39334" y="53485"/>
                      <a:pt x="40762" y="51771"/>
                      <a:pt x="40857" y="51676"/>
                    </a:cubicBezTo>
                    <a:cubicBezTo>
                      <a:pt x="41619" y="50820"/>
                      <a:pt x="42380" y="49868"/>
                      <a:pt x="43142" y="49106"/>
                    </a:cubicBezTo>
                    <a:cubicBezTo>
                      <a:pt x="44284" y="47868"/>
                      <a:pt x="45427" y="46726"/>
                      <a:pt x="46664" y="45584"/>
                    </a:cubicBezTo>
                    <a:cubicBezTo>
                      <a:pt x="47902" y="44442"/>
                      <a:pt x="49139" y="43395"/>
                      <a:pt x="50377" y="42348"/>
                    </a:cubicBezTo>
                    <a:cubicBezTo>
                      <a:pt x="51710" y="41205"/>
                      <a:pt x="50186" y="42443"/>
                      <a:pt x="49996" y="42633"/>
                    </a:cubicBezTo>
                    <a:cubicBezTo>
                      <a:pt x="50758" y="42062"/>
                      <a:pt x="51519" y="41491"/>
                      <a:pt x="52281" y="41015"/>
                    </a:cubicBezTo>
                    <a:cubicBezTo>
                      <a:pt x="55232" y="39016"/>
                      <a:pt x="58278" y="37398"/>
                      <a:pt x="61419" y="35780"/>
                    </a:cubicBezTo>
                    <a:cubicBezTo>
                      <a:pt x="63038" y="34923"/>
                      <a:pt x="61134" y="35780"/>
                      <a:pt x="60848" y="35970"/>
                    </a:cubicBezTo>
                    <a:cubicBezTo>
                      <a:pt x="61705" y="35589"/>
                      <a:pt x="62562" y="35304"/>
                      <a:pt x="63419" y="35018"/>
                    </a:cubicBezTo>
                    <a:cubicBezTo>
                      <a:pt x="64942" y="34447"/>
                      <a:pt x="66465" y="33971"/>
                      <a:pt x="68083" y="33590"/>
                    </a:cubicBezTo>
                    <a:cubicBezTo>
                      <a:pt x="69797" y="33114"/>
                      <a:pt x="71701" y="32924"/>
                      <a:pt x="73509" y="32353"/>
                    </a:cubicBezTo>
                    <a:cubicBezTo>
                      <a:pt x="75318" y="31782"/>
                      <a:pt x="73033" y="32353"/>
                      <a:pt x="72653" y="32353"/>
                    </a:cubicBezTo>
                    <a:cubicBezTo>
                      <a:pt x="73605" y="32258"/>
                      <a:pt x="74461" y="32162"/>
                      <a:pt x="75413" y="32067"/>
                    </a:cubicBezTo>
                    <a:cubicBezTo>
                      <a:pt x="78650" y="31877"/>
                      <a:pt x="81791" y="32067"/>
                      <a:pt x="85028" y="32258"/>
                    </a:cubicBezTo>
                    <a:cubicBezTo>
                      <a:pt x="81411" y="31972"/>
                      <a:pt x="86551" y="32638"/>
                      <a:pt x="87503" y="32924"/>
                    </a:cubicBezTo>
                    <a:cubicBezTo>
                      <a:pt x="89312" y="33400"/>
                      <a:pt x="91121" y="33971"/>
                      <a:pt x="92834" y="34542"/>
                    </a:cubicBezTo>
                    <a:cubicBezTo>
                      <a:pt x="100831" y="37398"/>
                      <a:pt x="111017" y="31306"/>
                      <a:pt x="112826" y="23214"/>
                    </a:cubicBezTo>
                    <a:cubicBezTo>
                      <a:pt x="114825" y="14267"/>
                      <a:pt x="110160" y="5985"/>
                      <a:pt x="101497" y="3225"/>
                    </a:cubicBezTo>
                    <a:cubicBezTo>
                      <a:pt x="69131" y="-7246"/>
                      <a:pt x="34384" y="8936"/>
                      <a:pt x="14773" y="35113"/>
                    </a:cubicBezTo>
                    <a:cubicBezTo>
                      <a:pt x="5349" y="47678"/>
                      <a:pt x="-363" y="63575"/>
                      <a:pt x="18" y="79377"/>
                    </a:cubicBezTo>
                    <a:cubicBezTo>
                      <a:pt x="399" y="95178"/>
                      <a:pt x="6682" y="109837"/>
                      <a:pt x="16677" y="122021"/>
                    </a:cubicBezTo>
                    <a:cubicBezTo>
                      <a:pt x="34955" y="144201"/>
                      <a:pt x="66370" y="154671"/>
                      <a:pt x="94357" y="149626"/>
                    </a:cubicBezTo>
                    <a:cubicBezTo>
                      <a:pt x="124535" y="144105"/>
                      <a:pt x="144240" y="118499"/>
                      <a:pt x="147667" y="88991"/>
                    </a:cubicBezTo>
                    <a:cubicBezTo>
                      <a:pt x="151094" y="59482"/>
                      <a:pt x="137481" y="25499"/>
                      <a:pt x="108542" y="13124"/>
                    </a:cubicBezTo>
                    <a:cubicBezTo>
                      <a:pt x="103592" y="11030"/>
                      <a:pt x="97880" y="11697"/>
                      <a:pt x="94929" y="16646"/>
                    </a:cubicBezTo>
                    <a:cubicBezTo>
                      <a:pt x="92168" y="21311"/>
                      <a:pt x="93881" y="27498"/>
                      <a:pt x="98451" y="30259"/>
                    </a:cubicBezTo>
                    <a:lnTo>
                      <a:pt x="98451" y="302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18"/>
              <p:cNvSpPr/>
              <p:nvPr/>
            </p:nvSpPr>
            <p:spPr>
              <a:xfrm>
                <a:off x="4824671" y="5353734"/>
                <a:ext cx="161262" cy="164696"/>
              </a:xfrm>
              <a:custGeom>
                <a:avLst/>
                <a:gdLst/>
                <a:ahLst/>
                <a:cxnLst/>
                <a:rect l="l" t="t" r="r" b="b"/>
                <a:pathLst>
                  <a:path w="161262" h="164696" extrusionOk="0">
                    <a:moveTo>
                      <a:pt x="113551" y="34080"/>
                    </a:moveTo>
                    <a:cubicBezTo>
                      <a:pt x="132495" y="46740"/>
                      <a:pt x="137160" y="69015"/>
                      <a:pt x="134304" y="89671"/>
                    </a:cubicBezTo>
                    <a:cubicBezTo>
                      <a:pt x="134685" y="87005"/>
                      <a:pt x="133923" y="91479"/>
                      <a:pt x="133923" y="91575"/>
                    </a:cubicBezTo>
                    <a:cubicBezTo>
                      <a:pt x="133638" y="92907"/>
                      <a:pt x="133352" y="94240"/>
                      <a:pt x="132971" y="95573"/>
                    </a:cubicBezTo>
                    <a:cubicBezTo>
                      <a:pt x="132305" y="98238"/>
                      <a:pt x="131448" y="100903"/>
                      <a:pt x="130496" y="103473"/>
                    </a:cubicBezTo>
                    <a:cubicBezTo>
                      <a:pt x="128973" y="107662"/>
                      <a:pt x="131734" y="101189"/>
                      <a:pt x="129830" y="105091"/>
                    </a:cubicBezTo>
                    <a:cubicBezTo>
                      <a:pt x="129259" y="106329"/>
                      <a:pt x="128593" y="107567"/>
                      <a:pt x="128021" y="108709"/>
                    </a:cubicBezTo>
                    <a:cubicBezTo>
                      <a:pt x="127450" y="109851"/>
                      <a:pt x="126688" y="111088"/>
                      <a:pt x="125927" y="112231"/>
                    </a:cubicBezTo>
                    <a:cubicBezTo>
                      <a:pt x="125641" y="112707"/>
                      <a:pt x="122500" y="117085"/>
                      <a:pt x="124309" y="114706"/>
                    </a:cubicBezTo>
                    <a:cubicBezTo>
                      <a:pt x="122595" y="116800"/>
                      <a:pt x="120786" y="118799"/>
                      <a:pt x="118787" y="120703"/>
                    </a:cubicBezTo>
                    <a:cubicBezTo>
                      <a:pt x="117835" y="121655"/>
                      <a:pt x="116788" y="122511"/>
                      <a:pt x="115741" y="123368"/>
                    </a:cubicBezTo>
                    <a:cubicBezTo>
                      <a:pt x="118311" y="121274"/>
                      <a:pt x="114694" y="124034"/>
                      <a:pt x="114408" y="124225"/>
                    </a:cubicBezTo>
                    <a:cubicBezTo>
                      <a:pt x="112028" y="125748"/>
                      <a:pt x="109553" y="127176"/>
                      <a:pt x="106983" y="128318"/>
                    </a:cubicBezTo>
                    <a:cubicBezTo>
                      <a:pt x="110124" y="126890"/>
                      <a:pt x="105936" y="128603"/>
                      <a:pt x="105555" y="128794"/>
                    </a:cubicBezTo>
                    <a:cubicBezTo>
                      <a:pt x="103746" y="129365"/>
                      <a:pt x="102033" y="129936"/>
                      <a:pt x="100129" y="130317"/>
                    </a:cubicBezTo>
                    <a:cubicBezTo>
                      <a:pt x="98796" y="130603"/>
                      <a:pt x="97368" y="130888"/>
                      <a:pt x="96035" y="131078"/>
                    </a:cubicBezTo>
                    <a:cubicBezTo>
                      <a:pt x="100034" y="130412"/>
                      <a:pt x="95559" y="131078"/>
                      <a:pt x="94893" y="131078"/>
                    </a:cubicBezTo>
                    <a:cubicBezTo>
                      <a:pt x="92132" y="131269"/>
                      <a:pt x="89276" y="131269"/>
                      <a:pt x="86516" y="131078"/>
                    </a:cubicBezTo>
                    <a:cubicBezTo>
                      <a:pt x="85088" y="131078"/>
                      <a:pt x="83660" y="130793"/>
                      <a:pt x="82327" y="130698"/>
                    </a:cubicBezTo>
                    <a:cubicBezTo>
                      <a:pt x="86611" y="131078"/>
                      <a:pt x="82042" y="130698"/>
                      <a:pt x="81280" y="130507"/>
                    </a:cubicBezTo>
                    <a:cubicBezTo>
                      <a:pt x="78043" y="129936"/>
                      <a:pt x="74807" y="129079"/>
                      <a:pt x="71665" y="128032"/>
                    </a:cubicBezTo>
                    <a:cubicBezTo>
                      <a:pt x="70523" y="127651"/>
                      <a:pt x="69380" y="127271"/>
                      <a:pt x="68333" y="126795"/>
                    </a:cubicBezTo>
                    <a:cubicBezTo>
                      <a:pt x="65668" y="125843"/>
                      <a:pt x="72046" y="128603"/>
                      <a:pt x="67857" y="126604"/>
                    </a:cubicBezTo>
                    <a:cubicBezTo>
                      <a:pt x="65287" y="125367"/>
                      <a:pt x="62717" y="124129"/>
                      <a:pt x="60241" y="122606"/>
                    </a:cubicBezTo>
                    <a:cubicBezTo>
                      <a:pt x="57766" y="121084"/>
                      <a:pt x="55387" y="119561"/>
                      <a:pt x="53102" y="117847"/>
                    </a:cubicBezTo>
                    <a:cubicBezTo>
                      <a:pt x="56529" y="120417"/>
                      <a:pt x="52816" y="117466"/>
                      <a:pt x="52340" y="116990"/>
                    </a:cubicBezTo>
                    <a:cubicBezTo>
                      <a:pt x="50912" y="115753"/>
                      <a:pt x="49580" y="114420"/>
                      <a:pt x="48247" y="113087"/>
                    </a:cubicBezTo>
                    <a:cubicBezTo>
                      <a:pt x="47295" y="112040"/>
                      <a:pt x="46343" y="110993"/>
                      <a:pt x="45391" y="109946"/>
                    </a:cubicBezTo>
                    <a:cubicBezTo>
                      <a:pt x="42249" y="106615"/>
                      <a:pt x="47295" y="112992"/>
                      <a:pt x="44724" y="109185"/>
                    </a:cubicBezTo>
                    <a:cubicBezTo>
                      <a:pt x="43201" y="106900"/>
                      <a:pt x="41583" y="104520"/>
                      <a:pt x="40250" y="102046"/>
                    </a:cubicBezTo>
                    <a:cubicBezTo>
                      <a:pt x="39584" y="100808"/>
                      <a:pt x="39013" y="99571"/>
                      <a:pt x="38442" y="98238"/>
                    </a:cubicBezTo>
                    <a:cubicBezTo>
                      <a:pt x="36347" y="94145"/>
                      <a:pt x="39489" y="101855"/>
                      <a:pt x="38156" y="97476"/>
                    </a:cubicBezTo>
                    <a:cubicBezTo>
                      <a:pt x="37204" y="94335"/>
                      <a:pt x="36347" y="91194"/>
                      <a:pt x="35586" y="87957"/>
                    </a:cubicBezTo>
                    <a:cubicBezTo>
                      <a:pt x="36538" y="92622"/>
                      <a:pt x="35586" y="87767"/>
                      <a:pt x="35586" y="86815"/>
                    </a:cubicBezTo>
                    <a:cubicBezTo>
                      <a:pt x="35490" y="85292"/>
                      <a:pt x="35490" y="83769"/>
                      <a:pt x="35586" y="82246"/>
                    </a:cubicBezTo>
                    <a:cubicBezTo>
                      <a:pt x="35681" y="80723"/>
                      <a:pt x="35776" y="79200"/>
                      <a:pt x="35871" y="77677"/>
                    </a:cubicBezTo>
                    <a:cubicBezTo>
                      <a:pt x="35490" y="82056"/>
                      <a:pt x="35966" y="77201"/>
                      <a:pt x="36157" y="76440"/>
                    </a:cubicBezTo>
                    <a:cubicBezTo>
                      <a:pt x="36823" y="73489"/>
                      <a:pt x="37775" y="70633"/>
                      <a:pt x="38727" y="67777"/>
                    </a:cubicBezTo>
                    <a:cubicBezTo>
                      <a:pt x="40250" y="63208"/>
                      <a:pt x="37014" y="70728"/>
                      <a:pt x="39298" y="66444"/>
                    </a:cubicBezTo>
                    <a:cubicBezTo>
                      <a:pt x="40250" y="64636"/>
                      <a:pt x="41107" y="62827"/>
                      <a:pt x="42154" y="61114"/>
                    </a:cubicBezTo>
                    <a:cubicBezTo>
                      <a:pt x="42916" y="59781"/>
                      <a:pt x="43773" y="58544"/>
                      <a:pt x="44629" y="57211"/>
                    </a:cubicBezTo>
                    <a:cubicBezTo>
                      <a:pt x="45200" y="56354"/>
                      <a:pt x="45772" y="55498"/>
                      <a:pt x="46343" y="54736"/>
                    </a:cubicBezTo>
                    <a:cubicBezTo>
                      <a:pt x="45200" y="56259"/>
                      <a:pt x="45200" y="56164"/>
                      <a:pt x="46438" y="54641"/>
                    </a:cubicBezTo>
                    <a:cubicBezTo>
                      <a:pt x="48818" y="51880"/>
                      <a:pt x="51198" y="49215"/>
                      <a:pt x="53863" y="46835"/>
                    </a:cubicBezTo>
                    <a:cubicBezTo>
                      <a:pt x="55006" y="45788"/>
                      <a:pt x="56148" y="44836"/>
                      <a:pt x="57386" y="43789"/>
                    </a:cubicBezTo>
                    <a:cubicBezTo>
                      <a:pt x="54815" y="45883"/>
                      <a:pt x="59670" y="42266"/>
                      <a:pt x="60241" y="41886"/>
                    </a:cubicBezTo>
                    <a:cubicBezTo>
                      <a:pt x="63288" y="39982"/>
                      <a:pt x="66524" y="38268"/>
                      <a:pt x="69761" y="36936"/>
                    </a:cubicBezTo>
                    <a:cubicBezTo>
                      <a:pt x="66429" y="38364"/>
                      <a:pt x="71094" y="36555"/>
                      <a:pt x="71475" y="36460"/>
                    </a:cubicBezTo>
                    <a:cubicBezTo>
                      <a:pt x="73379" y="35793"/>
                      <a:pt x="75378" y="35222"/>
                      <a:pt x="77282" y="34746"/>
                    </a:cubicBezTo>
                    <a:cubicBezTo>
                      <a:pt x="78805" y="34366"/>
                      <a:pt x="80233" y="34080"/>
                      <a:pt x="81756" y="33794"/>
                    </a:cubicBezTo>
                    <a:cubicBezTo>
                      <a:pt x="83755" y="33509"/>
                      <a:pt x="83755" y="33509"/>
                      <a:pt x="81756" y="33794"/>
                    </a:cubicBezTo>
                    <a:cubicBezTo>
                      <a:pt x="82803" y="33699"/>
                      <a:pt x="83755" y="33604"/>
                      <a:pt x="84802" y="33604"/>
                    </a:cubicBezTo>
                    <a:cubicBezTo>
                      <a:pt x="86325" y="33604"/>
                      <a:pt x="87848" y="33604"/>
                      <a:pt x="89372" y="33604"/>
                    </a:cubicBezTo>
                    <a:cubicBezTo>
                      <a:pt x="90133" y="33604"/>
                      <a:pt x="96321" y="34366"/>
                      <a:pt x="92418" y="33699"/>
                    </a:cubicBezTo>
                    <a:cubicBezTo>
                      <a:pt x="95940" y="34270"/>
                      <a:pt x="99367" y="35222"/>
                      <a:pt x="102794" y="36460"/>
                    </a:cubicBezTo>
                    <a:cubicBezTo>
                      <a:pt x="111362" y="39506"/>
                      <a:pt x="121262" y="33033"/>
                      <a:pt x="123547" y="24656"/>
                    </a:cubicBezTo>
                    <a:cubicBezTo>
                      <a:pt x="126117" y="15328"/>
                      <a:pt x="120406" y="6951"/>
                      <a:pt x="111743" y="3905"/>
                    </a:cubicBezTo>
                    <a:cubicBezTo>
                      <a:pt x="79376" y="-7423"/>
                      <a:pt x="41488" y="7046"/>
                      <a:pt x="19878" y="32462"/>
                    </a:cubicBezTo>
                    <a:cubicBezTo>
                      <a:pt x="-1731" y="57877"/>
                      <a:pt x="-8300" y="98048"/>
                      <a:pt x="13215" y="126985"/>
                    </a:cubicBezTo>
                    <a:cubicBezTo>
                      <a:pt x="33015" y="153734"/>
                      <a:pt x="66334" y="168773"/>
                      <a:pt x="99558" y="163728"/>
                    </a:cubicBezTo>
                    <a:cubicBezTo>
                      <a:pt x="130592" y="158969"/>
                      <a:pt x="154581" y="133363"/>
                      <a:pt x="159912" y="102807"/>
                    </a:cubicBezTo>
                    <a:cubicBezTo>
                      <a:pt x="165624" y="70443"/>
                      <a:pt x="153153" y="34080"/>
                      <a:pt x="123642" y="17232"/>
                    </a:cubicBezTo>
                    <a:cubicBezTo>
                      <a:pt x="112695" y="10949"/>
                      <a:pt x="103556" y="27131"/>
                      <a:pt x="113837" y="33985"/>
                    </a:cubicBezTo>
                    <a:lnTo>
                      <a:pt x="113837" y="339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18"/>
              <p:cNvSpPr/>
              <p:nvPr/>
            </p:nvSpPr>
            <p:spPr>
              <a:xfrm>
                <a:off x="4664265" y="5367063"/>
                <a:ext cx="119776" cy="120366"/>
              </a:xfrm>
              <a:custGeom>
                <a:avLst/>
                <a:gdLst/>
                <a:ahLst/>
                <a:cxnLst/>
                <a:rect l="l" t="t" r="r" b="b"/>
                <a:pathLst>
                  <a:path w="119776" h="120366" extrusionOk="0">
                    <a:moveTo>
                      <a:pt x="59195" y="0"/>
                    </a:moveTo>
                    <a:cubicBezTo>
                      <a:pt x="32730" y="952"/>
                      <a:pt x="11501" y="20656"/>
                      <a:pt x="3219" y="44930"/>
                    </a:cubicBezTo>
                    <a:cubicBezTo>
                      <a:pt x="-5063" y="69203"/>
                      <a:pt x="2743" y="97950"/>
                      <a:pt x="25400" y="111657"/>
                    </a:cubicBezTo>
                    <a:cubicBezTo>
                      <a:pt x="45677" y="124032"/>
                      <a:pt x="74045" y="122890"/>
                      <a:pt x="93941" y="110325"/>
                    </a:cubicBezTo>
                    <a:cubicBezTo>
                      <a:pt x="104984" y="103471"/>
                      <a:pt x="113171" y="93381"/>
                      <a:pt x="117359" y="81006"/>
                    </a:cubicBezTo>
                    <a:cubicBezTo>
                      <a:pt x="121929" y="67490"/>
                      <a:pt x="119644" y="52925"/>
                      <a:pt x="113647" y="40360"/>
                    </a:cubicBezTo>
                    <a:cubicBezTo>
                      <a:pt x="107649" y="27795"/>
                      <a:pt x="96131" y="15992"/>
                      <a:pt x="83279" y="9805"/>
                    </a:cubicBezTo>
                    <a:cubicBezTo>
                      <a:pt x="67667" y="2284"/>
                      <a:pt x="51388" y="1618"/>
                      <a:pt x="35491" y="8567"/>
                    </a:cubicBezTo>
                    <a:cubicBezTo>
                      <a:pt x="28827" y="11423"/>
                      <a:pt x="26828" y="21703"/>
                      <a:pt x="30540" y="27510"/>
                    </a:cubicBezTo>
                    <a:cubicBezTo>
                      <a:pt x="35015" y="34459"/>
                      <a:pt x="42345" y="35506"/>
                      <a:pt x="49484" y="32460"/>
                    </a:cubicBezTo>
                    <a:cubicBezTo>
                      <a:pt x="46914" y="33507"/>
                      <a:pt x="49484" y="32460"/>
                      <a:pt x="50627" y="32269"/>
                    </a:cubicBezTo>
                    <a:cubicBezTo>
                      <a:pt x="51769" y="32079"/>
                      <a:pt x="53007" y="31698"/>
                      <a:pt x="54149" y="31413"/>
                    </a:cubicBezTo>
                    <a:cubicBezTo>
                      <a:pt x="56719" y="30841"/>
                      <a:pt x="51864" y="31413"/>
                      <a:pt x="54530" y="31413"/>
                    </a:cubicBezTo>
                    <a:cubicBezTo>
                      <a:pt x="55863" y="31413"/>
                      <a:pt x="57195" y="31318"/>
                      <a:pt x="58623" y="31413"/>
                    </a:cubicBezTo>
                    <a:cubicBezTo>
                      <a:pt x="59290" y="31413"/>
                      <a:pt x="62812" y="31793"/>
                      <a:pt x="60813" y="31508"/>
                    </a:cubicBezTo>
                    <a:cubicBezTo>
                      <a:pt x="58814" y="31222"/>
                      <a:pt x="62336" y="31793"/>
                      <a:pt x="63002" y="31984"/>
                    </a:cubicBezTo>
                    <a:cubicBezTo>
                      <a:pt x="65382" y="32555"/>
                      <a:pt x="67572" y="33316"/>
                      <a:pt x="69856" y="34078"/>
                    </a:cubicBezTo>
                    <a:cubicBezTo>
                      <a:pt x="66620" y="32936"/>
                      <a:pt x="69952" y="34173"/>
                      <a:pt x="70808" y="34649"/>
                    </a:cubicBezTo>
                    <a:cubicBezTo>
                      <a:pt x="71856" y="35220"/>
                      <a:pt x="72998" y="35791"/>
                      <a:pt x="74045" y="36458"/>
                    </a:cubicBezTo>
                    <a:cubicBezTo>
                      <a:pt x="75092" y="37124"/>
                      <a:pt x="76139" y="37790"/>
                      <a:pt x="77091" y="38457"/>
                    </a:cubicBezTo>
                    <a:cubicBezTo>
                      <a:pt x="77567" y="38742"/>
                      <a:pt x="77948" y="39028"/>
                      <a:pt x="78329" y="39408"/>
                    </a:cubicBezTo>
                    <a:cubicBezTo>
                      <a:pt x="76901" y="38361"/>
                      <a:pt x="77282" y="38552"/>
                      <a:pt x="78329" y="39504"/>
                    </a:cubicBezTo>
                    <a:cubicBezTo>
                      <a:pt x="80042" y="41027"/>
                      <a:pt x="81756" y="42550"/>
                      <a:pt x="83279" y="44263"/>
                    </a:cubicBezTo>
                    <a:cubicBezTo>
                      <a:pt x="84136" y="45215"/>
                      <a:pt x="84898" y="46167"/>
                      <a:pt x="85659" y="47024"/>
                    </a:cubicBezTo>
                    <a:cubicBezTo>
                      <a:pt x="86706" y="48166"/>
                      <a:pt x="85183" y="46453"/>
                      <a:pt x="85088" y="46357"/>
                    </a:cubicBezTo>
                    <a:cubicBezTo>
                      <a:pt x="85564" y="47119"/>
                      <a:pt x="86135" y="47785"/>
                      <a:pt x="86611" y="48547"/>
                    </a:cubicBezTo>
                    <a:cubicBezTo>
                      <a:pt x="87849" y="50450"/>
                      <a:pt x="88896" y="52449"/>
                      <a:pt x="89943" y="54449"/>
                    </a:cubicBezTo>
                    <a:cubicBezTo>
                      <a:pt x="91085" y="56638"/>
                      <a:pt x="89943" y="54449"/>
                      <a:pt x="89848" y="53972"/>
                    </a:cubicBezTo>
                    <a:cubicBezTo>
                      <a:pt x="90038" y="54449"/>
                      <a:pt x="90228" y="54924"/>
                      <a:pt x="90419" y="55401"/>
                    </a:cubicBezTo>
                    <a:cubicBezTo>
                      <a:pt x="90895" y="56733"/>
                      <a:pt x="91276" y="57971"/>
                      <a:pt x="91656" y="59303"/>
                    </a:cubicBezTo>
                    <a:cubicBezTo>
                      <a:pt x="91942" y="60446"/>
                      <a:pt x="92228" y="61588"/>
                      <a:pt x="92418" y="62825"/>
                    </a:cubicBezTo>
                    <a:cubicBezTo>
                      <a:pt x="92989" y="65395"/>
                      <a:pt x="92418" y="60541"/>
                      <a:pt x="92418" y="63206"/>
                    </a:cubicBezTo>
                    <a:cubicBezTo>
                      <a:pt x="92418" y="64443"/>
                      <a:pt x="92513" y="65586"/>
                      <a:pt x="92418" y="66823"/>
                    </a:cubicBezTo>
                    <a:cubicBezTo>
                      <a:pt x="92418" y="67490"/>
                      <a:pt x="92418" y="68156"/>
                      <a:pt x="92323" y="68917"/>
                    </a:cubicBezTo>
                    <a:cubicBezTo>
                      <a:pt x="92323" y="69393"/>
                      <a:pt x="91847" y="71487"/>
                      <a:pt x="92323" y="69679"/>
                    </a:cubicBezTo>
                    <a:cubicBezTo>
                      <a:pt x="92799" y="67870"/>
                      <a:pt x="91942" y="71297"/>
                      <a:pt x="91752" y="71963"/>
                    </a:cubicBezTo>
                    <a:cubicBezTo>
                      <a:pt x="91466" y="73106"/>
                      <a:pt x="90895" y="74248"/>
                      <a:pt x="90704" y="75295"/>
                    </a:cubicBezTo>
                    <a:cubicBezTo>
                      <a:pt x="90419" y="76723"/>
                      <a:pt x="91180" y="74248"/>
                      <a:pt x="91180" y="74153"/>
                    </a:cubicBezTo>
                    <a:cubicBezTo>
                      <a:pt x="90990" y="74533"/>
                      <a:pt x="90800" y="75010"/>
                      <a:pt x="90609" y="75390"/>
                    </a:cubicBezTo>
                    <a:cubicBezTo>
                      <a:pt x="90038" y="76437"/>
                      <a:pt x="89467" y="77580"/>
                      <a:pt x="88800" y="78627"/>
                    </a:cubicBezTo>
                    <a:cubicBezTo>
                      <a:pt x="88229" y="79578"/>
                      <a:pt x="87658" y="80340"/>
                      <a:pt x="86992" y="81292"/>
                    </a:cubicBezTo>
                    <a:cubicBezTo>
                      <a:pt x="88420" y="79103"/>
                      <a:pt x="87563" y="80626"/>
                      <a:pt x="86516" y="81673"/>
                    </a:cubicBezTo>
                    <a:cubicBezTo>
                      <a:pt x="84993" y="83386"/>
                      <a:pt x="83279" y="84814"/>
                      <a:pt x="81566" y="86337"/>
                    </a:cubicBezTo>
                    <a:cubicBezTo>
                      <a:pt x="83089" y="84909"/>
                      <a:pt x="82708" y="85480"/>
                      <a:pt x="81375" y="86337"/>
                    </a:cubicBezTo>
                    <a:cubicBezTo>
                      <a:pt x="80518" y="86908"/>
                      <a:pt x="79567" y="87479"/>
                      <a:pt x="78710" y="88051"/>
                    </a:cubicBezTo>
                    <a:cubicBezTo>
                      <a:pt x="77853" y="88622"/>
                      <a:pt x="76901" y="89097"/>
                      <a:pt x="75854" y="89574"/>
                    </a:cubicBezTo>
                    <a:cubicBezTo>
                      <a:pt x="74997" y="90049"/>
                      <a:pt x="71475" y="91287"/>
                      <a:pt x="74902" y="90145"/>
                    </a:cubicBezTo>
                    <a:cubicBezTo>
                      <a:pt x="72998" y="90811"/>
                      <a:pt x="71094" y="91573"/>
                      <a:pt x="69190" y="92048"/>
                    </a:cubicBezTo>
                    <a:cubicBezTo>
                      <a:pt x="67857" y="92429"/>
                      <a:pt x="63669" y="94048"/>
                      <a:pt x="62336" y="93476"/>
                    </a:cubicBezTo>
                    <a:cubicBezTo>
                      <a:pt x="62336" y="93476"/>
                      <a:pt x="65192" y="93191"/>
                      <a:pt x="63573" y="93286"/>
                    </a:cubicBezTo>
                    <a:cubicBezTo>
                      <a:pt x="62907" y="93286"/>
                      <a:pt x="62336" y="93381"/>
                      <a:pt x="61670" y="93476"/>
                    </a:cubicBezTo>
                    <a:cubicBezTo>
                      <a:pt x="60718" y="93476"/>
                      <a:pt x="59766" y="93571"/>
                      <a:pt x="58909" y="93667"/>
                    </a:cubicBezTo>
                    <a:cubicBezTo>
                      <a:pt x="56529" y="93667"/>
                      <a:pt x="54244" y="93667"/>
                      <a:pt x="51960" y="93476"/>
                    </a:cubicBezTo>
                    <a:cubicBezTo>
                      <a:pt x="49675" y="93286"/>
                      <a:pt x="54720" y="94048"/>
                      <a:pt x="51388" y="93476"/>
                    </a:cubicBezTo>
                    <a:cubicBezTo>
                      <a:pt x="50341" y="93286"/>
                      <a:pt x="49294" y="93096"/>
                      <a:pt x="48247" y="92810"/>
                    </a:cubicBezTo>
                    <a:cubicBezTo>
                      <a:pt x="46153" y="92334"/>
                      <a:pt x="44154" y="91573"/>
                      <a:pt x="42154" y="90906"/>
                    </a:cubicBezTo>
                    <a:cubicBezTo>
                      <a:pt x="39965" y="90145"/>
                      <a:pt x="44249" y="92048"/>
                      <a:pt x="41583" y="90621"/>
                    </a:cubicBezTo>
                    <a:cubicBezTo>
                      <a:pt x="40631" y="90145"/>
                      <a:pt x="39679" y="89669"/>
                      <a:pt x="38822" y="89097"/>
                    </a:cubicBezTo>
                    <a:cubicBezTo>
                      <a:pt x="38061" y="88622"/>
                      <a:pt x="37299" y="88146"/>
                      <a:pt x="36538" y="87670"/>
                    </a:cubicBezTo>
                    <a:cubicBezTo>
                      <a:pt x="36062" y="87384"/>
                      <a:pt x="35586" y="86908"/>
                      <a:pt x="35015" y="86623"/>
                    </a:cubicBezTo>
                    <a:cubicBezTo>
                      <a:pt x="35681" y="87003"/>
                      <a:pt x="36728" y="88051"/>
                      <a:pt x="35491" y="87003"/>
                    </a:cubicBezTo>
                    <a:cubicBezTo>
                      <a:pt x="33872" y="85575"/>
                      <a:pt x="32444" y="84052"/>
                      <a:pt x="30921" y="82529"/>
                    </a:cubicBezTo>
                    <a:cubicBezTo>
                      <a:pt x="29398" y="81006"/>
                      <a:pt x="32064" y="84433"/>
                      <a:pt x="30350" y="81768"/>
                    </a:cubicBezTo>
                    <a:cubicBezTo>
                      <a:pt x="29684" y="80816"/>
                      <a:pt x="29017" y="79769"/>
                      <a:pt x="28446" y="78817"/>
                    </a:cubicBezTo>
                    <a:cubicBezTo>
                      <a:pt x="27875" y="77865"/>
                      <a:pt x="27399" y="76723"/>
                      <a:pt x="26828" y="75676"/>
                    </a:cubicBezTo>
                    <a:cubicBezTo>
                      <a:pt x="25971" y="74153"/>
                      <a:pt x="27399" y="77675"/>
                      <a:pt x="27018" y="75961"/>
                    </a:cubicBezTo>
                    <a:cubicBezTo>
                      <a:pt x="26923" y="75485"/>
                      <a:pt x="26637" y="75010"/>
                      <a:pt x="26542" y="74533"/>
                    </a:cubicBezTo>
                    <a:cubicBezTo>
                      <a:pt x="26161" y="73487"/>
                      <a:pt x="25876" y="72344"/>
                      <a:pt x="25590" y="71202"/>
                    </a:cubicBezTo>
                    <a:cubicBezTo>
                      <a:pt x="25495" y="70726"/>
                      <a:pt x="25400" y="70250"/>
                      <a:pt x="25305" y="69774"/>
                    </a:cubicBezTo>
                    <a:cubicBezTo>
                      <a:pt x="25305" y="69393"/>
                      <a:pt x="24733" y="66633"/>
                      <a:pt x="25019" y="68536"/>
                    </a:cubicBezTo>
                    <a:cubicBezTo>
                      <a:pt x="25305" y="70250"/>
                      <a:pt x="24924" y="67299"/>
                      <a:pt x="24924" y="66823"/>
                    </a:cubicBezTo>
                    <a:cubicBezTo>
                      <a:pt x="24924" y="65681"/>
                      <a:pt x="24829" y="64539"/>
                      <a:pt x="24829" y="63396"/>
                    </a:cubicBezTo>
                    <a:cubicBezTo>
                      <a:pt x="24829" y="62254"/>
                      <a:pt x="24829" y="61112"/>
                      <a:pt x="25019" y="59969"/>
                    </a:cubicBezTo>
                    <a:cubicBezTo>
                      <a:pt x="25019" y="59494"/>
                      <a:pt x="25114" y="59017"/>
                      <a:pt x="25114" y="58446"/>
                    </a:cubicBezTo>
                    <a:cubicBezTo>
                      <a:pt x="25019" y="60160"/>
                      <a:pt x="24924" y="59684"/>
                      <a:pt x="25114" y="58256"/>
                    </a:cubicBezTo>
                    <a:cubicBezTo>
                      <a:pt x="25590" y="55591"/>
                      <a:pt x="26257" y="53021"/>
                      <a:pt x="27018" y="50450"/>
                    </a:cubicBezTo>
                    <a:cubicBezTo>
                      <a:pt x="27399" y="49308"/>
                      <a:pt x="27780" y="48261"/>
                      <a:pt x="28160" y="47119"/>
                    </a:cubicBezTo>
                    <a:cubicBezTo>
                      <a:pt x="27304" y="49498"/>
                      <a:pt x="28636" y="46072"/>
                      <a:pt x="29017" y="45405"/>
                    </a:cubicBezTo>
                    <a:cubicBezTo>
                      <a:pt x="30255" y="43026"/>
                      <a:pt x="31588" y="40646"/>
                      <a:pt x="33111" y="38457"/>
                    </a:cubicBezTo>
                    <a:cubicBezTo>
                      <a:pt x="33587" y="37790"/>
                      <a:pt x="35681" y="35125"/>
                      <a:pt x="34253" y="36838"/>
                    </a:cubicBezTo>
                    <a:cubicBezTo>
                      <a:pt x="35110" y="35791"/>
                      <a:pt x="35967" y="34839"/>
                      <a:pt x="36918" y="33792"/>
                    </a:cubicBezTo>
                    <a:cubicBezTo>
                      <a:pt x="37871" y="32745"/>
                      <a:pt x="38822" y="31889"/>
                      <a:pt x="39774" y="31032"/>
                    </a:cubicBezTo>
                    <a:cubicBezTo>
                      <a:pt x="40250" y="30556"/>
                      <a:pt x="43106" y="28271"/>
                      <a:pt x="41298" y="29699"/>
                    </a:cubicBezTo>
                    <a:cubicBezTo>
                      <a:pt x="43392" y="28081"/>
                      <a:pt x="45677" y="26653"/>
                      <a:pt x="47961" y="25511"/>
                    </a:cubicBezTo>
                    <a:cubicBezTo>
                      <a:pt x="48532" y="25225"/>
                      <a:pt x="51103" y="24083"/>
                      <a:pt x="50151" y="24464"/>
                    </a:cubicBezTo>
                    <a:cubicBezTo>
                      <a:pt x="48818" y="24940"/>
                      <a:pt x="50817" y="24273"/>
                      <a:pt x="51103" y="24178"/>
                    </a:cubicBezTo>
                    <a:cubicBezTo>
                      <a:pt x="51769" y="23988"/>
                      <a:pt x="52340" y="23797"/>
                      <a:pt x="53007" y="23607"/>
                    </a:cubicBezTo>
                    <a:cubicBezTo>
                      <a:pt x="54244" y="23226"/>
                      <a:pt x="55577" y="22941"/>
                      <a:pt x="56910" y="22655"/>
                    </a:cubicBezTo>
                    <a:cubicBezTo>
                      <a:pt x="57386" y="22560"/>
                      <a:pt x="57862" y="22465"/>
                      <a:pt x="58338" y="22370"/>
                    </a:cubicBezTo>
                    <a:cubicBezTo>
                      <a:pt x="55863" y="22750"/>
                      <a:pt x="59099" y="22370"/>
                      <a:pt x="59385" y="22370"/>
                    </a:cubicBezTo>
                    <a:cubicBezTo>
                      <a:pt x="65382" y="21989"/>
                      <a:pt x="70428" y="17610"/>
                      <a:pt x="70428" y="11328"/>
                    </a:cubicBezTo>
                    <a:cubicBezTo>
                      <a:pt x="70428" y="5521"/>
                      <a:pt x="65382" y="95"/>
                      <a:pt x="59385" y="286"/>
                    </a:cubicBezTo>
                    <a:lnTo>
                      <a:pt x="59385" y="2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18"/>
              <p:cNvSpPr/>
              <p:nvPr/>
            </p:nvSpPr>
            <p:spPr>
              <a:xfrm>
                <a:off x="4878061" y="5207889"/>
                <a:ext cx="111700" cy="114212"/>
              </a:xfrm>
              <a:custGeom>
                <a:avLst/>
                <a:gdLst/>
                <a:ahLst/>
                <a:cxnLst/>
                <a:rect l="l" t="t" r="r" b="b"/>
                <a:pathLst>
                  <a:path w="111700" h="114212" extrusionOk="0">
                    <a:moveTo>
                      <a:pt x="86817" y="13724"/>
                    </a:moveTo>
                    <a:cubicBezTo>
                      <a:pt x="71014" y="-2172"/>
                      <a:pt x="44645" y="-4076"/>
                      <a:pt x="25605" y="7061"/>
                    </a:cubicBezTo>
                    <a:cubicBezTo>
                      <a:pt x="4091" y="19721"/>
                      <a:pt x="-4191" y="46660"/>
                      <a:pt x="1997" y="70172"/>
                    </a:cubicBezTo>
                    <a:cubicBezTo>
                      <a:pt x="8185" y="93684"/>
                      <a:pt x="28557" y="110437"/>
                      <a:pt x="52546" y="113674"/>
                    </a:cubicBezTo>
                    <a:cubicBezTo>
                      <a:pt x="64446" y="115292"/>
                      <a:pt x="76631" y="113293"/>
                      <a:pt x="87198" y="107296"/>
                    </a:cubicBezTo>
                    <a:cubicBezTo>
                      <a:pt x="97764" y="101299"/>
                      <a:pt x="104523" y="92351"/>
                      <a:pt x="108617" y="81499"/>
                    </a:cubicBezTo>
                    <a:cubicBezTo>
                      <a:pt x="116708" y="60082"/>
                      <a:pt x="108617" y="31620"/>
                      <a:pt x="87388" y="21149"/>
                    </a:cubicBezTo>
                    <a:cubicBezTo>
                      <a:pt x="81391" y="18198"/>
                      <a:pt x="73204" y="19341"/>
                      <a:pt x="69872" y="25718"/>
                    </a:cubicBezTo>
                    <a:cubicBezTo>
                      <a:pt x="66730" y="31620"/>
                      <a:pt x="68158" y="39902"/>
                      <a:pt x="74441" y="43233"/>
                    </a:cubicBezTo>
                    <a:cubicBezTo>
                      <a:pt x="75203" y="43614"/>
                      <a:pt x="75869" y="43995"/>
                      <a:pt x="76536" y="44470"/>
                    </a:cubicBezTo>
                    <a:cubicBezTo>
                      <a:pt x="77011" y="44756"/>
                      <a:pt x="77392" y="45042"/>
                      <a:pt x="77868" y="45327"/>
                    </a:cubicBezTo>
                    <a:cubicBezTo>
                      <a:pt x="78535" y="45803"/>
                      <a:pt x="79011" y="45613"/>
                      <a:pt x="77868" y="45327"/>
                    </a:cubicBezTo>
                    <a:cubicBezTo>
                      <a:pt x="76726" y="45042"/>
                      <a:pt x="77202" y="44661"/>
                      <a:pt x="77868" y="45327"/>
                    </a:cubicBezTo>
                    <a:cubicBezTo>
                      <a:pt x="78154" y="45613"/>
                      <a:pt x="78439" y="45899"/>
                      <a:pt x="78725" y="46184"/>
                    </a:cubicBezTo>
                    <a:cubicBezTo>
                      <a:pt x="79391" y="46850"/>
                      <a:pt x="79963" y="47517"/>
                      <a:pt x="80629" y="48183"/>
                    </a:cubicBezTo>
                    <a:cubicBezTo>
                      <a:pt x="82152" y="49801"/>
                      <a:pt x="79106" y="45803"/>
                      <a:pt x="80724" y="48373"/>
                    </a:cubicBezTo>
                    <a:cubicBezTo>
                      <a:pt x="81105" y="49040"/>
                      <a:pt x="81581" y="49706"/>
                      <a:pt x="81962" y="50373"/>
                    </a:cubicBezTo>
                    <a:cubicBezTo>
                      <a:pt x="82343" y="51039"/>
                      <a:pt x="82723" y="51800"/>
                      <a:pt x="83104" y="52467"/>
                    </a:cubicBezTo>
                    <a:cubicBezTo>
                      <a:pt x="84437" y="55037"/>
                      <a:pt x="82533" y="50658"/>
                      <a:pt x="83104" y="52657"/>
                    </a:cubicBezTo>
                    <a:cubicBezTo>
                      <a:pt x="83675" y="54370"/>
                      <a:pt x="84151" y="55989"/>
                      <a:pt x="84532" y="57702"/>
                    </a:cubicBezTo>
                    <a:cubicBezTo>
                      <a:pt x="84627" y="58273"/>
                      <a:pt x="84913" y="60938"/>
                      <a:pt x="84818" y="58749"/>
                    </a:cubicBezTo>
                    <a:cubicBezTo>
                      <a:pt x="84722" y="56560"/>
                      <a:pt x="84818" y="59891"/>
                      <a:pt x="84913" y="60653"/>
                    </a:cubicBezTo>
                    <a:cubicBezTo>
                      <a:pt x="84913" y="62271"/>
                      <a:pt x="84913" y="63889"/>
                      <a:pt x="84913" y="65603"/>
                    </a:cubicBezTo>
                    <a:cubicBezTo>
                      <a:pt x="84913" y="65983"/>
                      <a:pt x="84913" y="66459"/>
                      <a:pt x="84818" y="66840"/>
                    </a:cubicBezTo>
                    <a:cubicBezTo>
                      <a:pt x="84627" y="69125"/>
                      <a:pt x="84818" y="65888"/>
                      <a:pt x="85008" y="65698"/>
                    </a:cubicBezTo>
                    <a:cubicBezTo>
                      <a:pt x="84627" y="66364"/>
                      <a:pt x="84627" y="67792"/>
                      <a:pt x="84437" y="68553"/>
                    </a:cubicBezTo>
                    <a:cubicBezTo>
                      <a:pt x="84056" y="70267"/>
                      <a:pt x="83485" y="71980"/>
                      <a:pt x="82914" y="73599"/>
                    </a:cubicBezTo>
                    <a:cubicBezTo>
                      <a:pt x="82152" y="75883"/>
                      <a:pt x="84151" y="71219"/>
                      <a:pt x="82914" y="73313"/>
                    </a:cubicBezTo>
                    <a:cubicBezTo>
                      <a:pt x="82438" y="74170"/>
                      <a:pt x="82057" y="75027"/>
                      <a:pt x="81581" y="75788"/>
                    </a:cubicBezTo>
                    <a:cubicBezTo>
                      <a:pt x="81200" y="76454"/>
                      <a:pt x="80724" y="77121"/>
                      <a:pt x="80248" y="77882"/>
                    </a:cubicBezTo>
                    <a:cubicBezTo>
                      <a:pt x="78439" y="80547"/>
                      <a:pt x="81771" y="76359"/>
                      <a:pt x="80153" y="77977"/>
                    </a:cubicBezTo>
                    <a:cubicBezTo>
                      <a:pt x="79582" y="78549"/>
                      <a:pt x="79011" y="79215"/>
                      <a:pt x="78439" y="79786"/>
                    </a:cubicBezTo>
                    <a:cubicBezTo>
                      <a:pt x="78059" y="80167"/>
                      <a:pt x="75869" y="82451"/>
                      <a:pt x="77202" y="81024"/>
                    </a:cubicBezTo>
                    <a:cubicBezTo>
                      <a:pt x="78439" y="79691"/>
                      <a:pt x="76250" y="81690"/>
                      <a:pt x="75584" y="82071"/>
                    </a:cubicBezTo>
                    <a:cubicBezTo>
                      <a:pt x="74822" y="82546"/>
                      <a:pt x="74060" y="83023"/>
                      <a:pt x="73204" y="83403"/>
                    </a:cubicBezTo>
                    <a:cubicBezTo>
                      <a:pt x="72918" y="83498"/>
                      <a:pt x="70919" y="84736"/>
                      <a:pt x="70729" y="84641"/>
                    </a:cubicBezTo>
                    <a:cubicBezTo>
                      <a:pt x="70538" y="84546"/>
                      <a:pt x="73489" y="83689"/>
                      <a:pt x="71966" y="84069"/>
                    </a:cubicBezTo>
                    <a:cubicBezTo>
                      <a:pt x="71204" y="84260"/>
                      <a:pt x="70538" y="84546"/>
                      <a:pt x="69777" y="84831"/>
                    </a:cubicBezTo>
                    <a:cubicBezTo>
                      <a:pt x="68063" y="85402"/>
                      <a:pt x="66254" y="85688"/>
                      <a:pt x="64446" y="86069"/>
                    </a:cubicBezTo>
                    <a:cubicBezTo>
                      <a:pt x="61875" y="86544"/>
                      <a:pt x="67206" y="85878"/>
                      <a:pt x="64446" y="86069"/>
                    </a:cubicBezTo>
                    <a:cubicBezTo>
                      <a:pt x="63208" y="86069"/>
                      <a:pt x="61971" y="86259"/>
                      <a:pt x="60733" y="86259"/>
                    </a:cubicBezTo>
                    <a:cubicBezTo>
                      <a:pt x="58829" y="86259"/>
                      <a:pt x="57020" y="86259"/>
                      <a:pt x="55212" y="86069"/>
                    </a:cubicBezTo>
                    <a:cubicBezTo>
                      <a:pt x="52641" y="85878"/>
                      <a:pt x="57972" y="86544"/>
                      <a:pt x="54736" y="86069"/>
                    </a:cubicBezTo>
                    <a:cubicBezTo>
                      <a:pt x="53688" y="85878"/>
                      <a:pt x="52546" y="85688"/>
                      <a:pt x="51499" y="85402"/>
                    </a:cubicBezTo>
                    <a:cubicBezTo>
                      <a:pt x="49500" y="84926"/>
                      <a:pt x="47596" y="84260"/>
                      <a:pt x="45692" y="83594"/>
                    </a:cubicBezTo>
                    <a:cubicBezTo>
                      <a:pt x="44264" y="83118"/>
                      <a:pt x="46834" y="84069"/>
                      <a:pt x="46834" y="84069"/>
                    </a:cubicBezTo>
                    <a:cubicBezTo>
                      <a:pt x="46549" y="83784"/>
                      <a:pt x="45977" y="83689"/>
                      <a:pt x="45597" y="83498"/>
                    </a:cubicBezTo>
                    <a:cubicBezTo>
                      <a:pt x="44645" y="83023"/>
                      <a:pt x="43598" y="82546"/>
                      <a:pt x="42741" y="81975"/>
                    </a:cubicBezTo>
                    <a:cubicBezTo>
                      <a:pt x="41884" y="81404"/>
                      <a:pt x="40837" y="80833"/>
                      <a:pt x="39980" y="80262"/>
                    </a:cubicBezTo>
                    <a:cubicBezTo>
                      <a:pt x="39504" y="79976"/>
                      <a:pt x="37219" y="78168"/>
                      <a:pt x="38743" y="79405"/>
                    </a:cubicBezTo>
                    <a:cubicBezTo>
                      <a:pt x="40266" y="80643"/>
                      <a:pt x="37981" y="78739"/>
                      <a:pt x="37600" y="78358"/>
                    </a:cubicBezTo>
                    <a:cubicBezTo>
                      <a:pt x="36839" y="77597"/>
                      <a:pt x="35982" y="76835"/>
                      <a:pt x="35220" y="76074"/>
                    </a:cubicBezTo>
                    <a:cubicBezTo>
                      <a:pt x="34935" y="75788"/>
                      <a:pt x="32460" y="73027"/>
                      <a:pt x="33792" y="74550"/>
                    </a:cubicBezTo>
                    <a:cubicBezTo>
                      <a:pt x="35030" y="75883"/>
                      <a:pt x="33126" y="73599"/>
                      <a:pt x="32840" y="73123"/>
                    </a:cubicBezTo>
                    <a:cubicBezTo>
                      <a:pt x="31508" y="71219"/>
                      <a:pt x="30556" y="69125"/>
                      <a:pt x="29413" y="67126"/>
                    </a:cubicBezTo>
                    <a:cubicBezTo>
                      <a:pt x="28652" y="65793"/>
                      <a:pt x="29794" y="67982"/>
                      <a:pt x="29794" y="68173"/>
                    </a:cubicBezTo>
                    <a:cubicBezTo>
                      <a:pt x="29794" y="67887"/>
                      <a:pt x="29413" y="67126"/>
                      <a:pt x="29223" y="66745"/>
                    </a:cubicBezTo>
                    <a:cubicBezTo>
                      <a:pt x="28842" y="65793"/>
                      <a:pt x="28557" y="64841"/>
                      <a:pt x="28271" y="63889"/>
                    </a:cubicBezTo>
                    <a:cubicBezTo>
                      <a:pt x="27605" y="61700"/>
                      <a:pt x="27129" y="59415"/>
                      <a:pt x="26653" y="57131"/>
                    </a:cubicBezTo>
                    <a:cubicBezTo>
                      <a:pt x="26272" y="55608"/>
                      <a:pt x="26748" y="58178"/>
                      <a:pt x="26748" y="58273"/>
                    </a:cubicBezTo>
                    <a:cubicBezTo>
                      <a:pt x="26748" y="57892"/>
                      <a:pt x="26653" y="57226"/>
                      <a:pt x="26558" y="56845"/>
                    </a:cubicBezTo>
                    <a:cubicBezTo>
                      <a:pt x="26558" y="55893"/>
                      <a:pt x="26367" y="54846"/>
                      <a:pt x="26367" y="53894"/>
                    </a:cubicBezTo>
                    <a:cubicBezTo>
                      <a:pt x="26367" y="51610"/>
                      <a:pt x="26367" y="49325"/>
                      <a:pt x="26653" y="47041"/>
                    </a:cubicBezTo>
                    <a:cubicBezTo>
                      <a:pt x="26748" y="45518"/>
                      <a:pt x="26653" y="48088"/>
                      <a:pt x="26558" y="48088"/>
                    </a:cubicBezTo>
                    <a:cubicBezTo>
                      <a:pt x="26653" y="48088"/>
                      <a:pt x="26748" y="46850"/>
                      <a:pt x="26843" y="46660"/>
                    </a:cubicBezTo>
                    <a:cubicBezTo>
                      <a:pt x="27033" y="45518"/>
                      <a:pt x="27319" y="44470"/>
                      <a:pt x="27605" y="43328"/>
                    </a:cubicBezTo>
                    <a:cubicBezTo>
                      <a:pt x="27890" y="42376"/>
                      <a:pt x="28176" y="41520"/>
                      <a:pt x="28461" y="40568"/>
                    </a:cubicBezTo>
                    <a:cubicBezTo>
                      <a:pt x="28461" y="40282"/>
                      <a:pt x="29033" y="38664"/>
                      <a:pt x="28461" y="40282"/>
                    </a:cubicBezTo>
                    <a:cubicBezTo>
                      <a:pt x="27890" y="41900"/>
                      <a:pt x="28652" y="39902"/>
                      <a:pt x="28747" y="39616"/>
                    </a:cubicBezTo>
                    <a:cubicBezTo>
                      <a:pt x="29699" y="37712"/>
                      <a:pt x="30746" y="35903"/>
                      <a:pt x="31888" y="34095"/>
                    </a:cubicBezTo>
                    <a:cubicBezTo>
                      <a:pt x="33221" y="32001"/>
                      <a:pt x="30651" y="35332"/>
                      <a:pt x="32174" y="33714"/>
                    </a:cubicBezTo>
                    <a:cubicBezTo>
                      <a:pt x="33031" y="32857"/>
                      <a:pt x="33792" y="31906"/>
                      <a:pt x="34649" y="31144"/>
                    </a:cubicBezTo>
                    <a:cubicBezTo>
                      <a:pt x="35030" y="30763"/>
                      <a:pt x="37410" y="28669"/>
                      <a:pt x="36077" y="29811"/>
                    </a:cubicBezTo>
                    <a:cubicBezTo>
                      <a:pt x="34744" y="30954"/>
                      <a:pt x="37219" y="29050"/>
                      <a:pt x="37695" y="28669"/>
                    </a:cubicBezTo>
                    <a:cubicBezTo>
                      <a:pt x="39599" y="27432"/>
                      <a:pt x="41694" y="26575"/>
                      <a:pt x="43598" y="25528"/>
                    </a:cubicBezTo>
                    <a:cubicBezTo>
                      <a:pt x="44835" y="24861"/>
                      <a:pt x="42836" y="25813"/>
                      <a:pt x="42741" y="25909"/>
                    </a:cubicBezTo>
                    <a:cubicBezTo>
                      <a:pt x="43312" y="25718"/>
                      <a:pt x="43883" y="25433"/>
                      <a:pt x="44454" y="25242"/>
                    </a:cubicBezTo>
                    <a:cubicBezTo>
                      <a:pt x="45597" y="24861"/>
                      <a:pt x="46739" y="24481"/>
                      <a:pt x="47881" y="24195"/>
                    </a:cubicBezTo>
                    <a:cubicBezTo>
                      <a:pt x="48929" y="23910"/>
                      <a:pt x="49881" y="23719"/>
                      <a:pt x="50928" y="23529"/>
                    </a:cubicBezTo>
                    <a:cubicBezTo>
                      <a:pt x="51404" y="23529"/>
                      <a:pt x="51784" y="23338"/>
                      <a:pt x="52260" y="23338"/>
                    </a:cubicBezTo>
                    <a:cubicBezTo>
                      <a:pt x="51404" y="23529"/>
                      <a:pt x="50357" y="23529"/>
                      <a:pt x="51784" y="23434"/>
                    </a:cubicBezTo>
                    <a:cubicBezTo>
                      <a:pt x="54069" y="23338"/>
                      <a:pt x="56259" y="23243"/>
                      <a:pt x="58543" y="23434"/>
                    </a:cubicBezTo>
                    <a:cubicBezTo>
                      <a:pt x="59019" y="23434"/>
                      <a:pt x="59400" y="23529"/>
                      <a:pt x="59876" y="23529"/>
                    </a:cubicBezTo>
                    <a:cubicBezTo>
                      <a:pt x="59019" y="23529"/>
                      <a:pt x="58163" y="23243"/>
                      <a:pt x="59495" y="23529"/>
                    </a:cubicBezTo>
                    <a:cubicBezTo>
                      <a:pt x="60638" y="23719"/>
                      <a:pt x="61780" y="24005"/>
                      <a:pt x="62922" y="24290"/>
                    </a:cubicBezTo>
                    <a:cubicBezTo>
                      <a:pt x="63874" y="24576"/>
                      <a:pt x="64922" y="25052"/>
                      <a:pt x="65873" y="25242"/>
                    </a:cubicBezTo>
                    <a:cubicBezTo>
                      <a:pt x="67016" y="25528"/>
                      <a:pt x="65493" y="25052"/>
                      <a:pt x="65302" y="24957"/>
                    </a:cubicBezTo>
                    <a:cubicBezTo>
                      <a:pt x="65873" y="25242"/>
                      <a:pt x="66349" y="25433"/>
                      <a:pt x="66921" y="25718"/>
                    </a:cubicBezTo>
                    <a:cubicBezTo>
                      <a:pt x="67968" y="26290"/>
                      <a:pt x="69015" y="26861"/>
                      <a:pt x="69967" y="27432"/>
                    </a:cubicBezTo>
                    <a:cubicBezTo>
                      <a:pt x="70348" y="27717"/>
                      <a:pt x="70729" y="27908"/>
                      <a:pt x="71109" y="28193"/>
                    </a:cubicBezTo>
                    <a:cubicBezTo>
                      <a:pt x="72442" y="29145"/>
                      <a:pt x="69301" y="26670"/>
                      <a:pt x="71490" y="28479"/>
                    </a:cubicBezTo>
                    <a:cubicBezTo>
                      <a:pt x="75774" y="32096"/>
                      <a:pt x="81962" y="32667"/>
                      <a:pt x="86150" y="28479"/>
                    </a:cubicBezTo>
                    <a:cubicBezTo>
                      <a:pt x="90149" y="24481"/>
                      <a:pt x="90149" y="17817"/>
                      <a:pt x="86150" y="13819"/>
                    </a:cubicBezTo>
                    <a:lnTo>
                      <a:pt x="86150" y="138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18"/>
              <p:cNvSpPr/>
              <p:nvPr/>
            </p:nvSpPr>
            <p:spPr>
              <a:xfrm>
                <a:off x="5008183" y="5425129"/>
                <a:ext cx="137115" cy="128178"/>
              </a:xfrm>
              <a:custGeom>
                <a:avLst/>
                <a:gdLst/>
                <a:ahLst/>
                <a:cxnLst/>
                <a:rect l="l" t="t" r="r" b="b"/>
                <a:pathLst>
                  <a:path w="137115" h="128178" extrusionOk="0">
                    <a:moveTo>
                      <a:pt x="136044" y="65871"/>
                    </a:moveTo>
                    <a:cubicBezTo>
                      <a:pt x="123478" y="40646"/>
                      <a:pt x="107771" y="11137"/>
                      <a:pt x="78927" y="2285"/>
                    </a:cubicBezTo>
                    <a:cubicBezTo>
                      <a:pt x="50082" y="-6568"/>
                      <a:pt x="17620" y="11328"/>
                      <a:pt x="5435" y="38362"/>
                    </a:cubicBezTo>
                    <a:cubicBezTo>
                      <a:pt x="-7416" y="67013"/>
                      <a:pt x="3436" y="97570"/>
                      <a:pt x="28377" y="115370"/>
                    </a:cubicBezTo>
                    <a:cubicBezTo>
                      <a:pt x="53319" y="133170"/>
                      <a:pt x="84734" y="132218"/>
                      <a:pt x="107771" y="113752"/>
                    </a:cubicBezTo>
                    <a:cubicBezTo>
                      <a:pt x="133093" y="93381"/>
                      <a:pt x="140519" y="56828"/>
                      <a:pt x="127667" y="27700"/>
                    </a:cubicBezTo>
                    <a:cubicBezTo>
                      <a:pt x="124811" y="21227"/>
                      <a:pt x="115292" y="19704"/>
                      <a:pt x="109675" y="22941"/>
                    </a:cubicBezTo>
                    <a:cubicBezTo>
                      <a:pt x="102916" y="26843"/>
                      <a:pt x="102155" y="34363"/>
                      <a:pt x="104915" y="40932"/>
                    </a:cubicBezTo>
                    <a:cubicBezTo>
                      <a:pt x="107676" y="47500"/>
                      <a:pt x="108342" y="58066"/>
                      <a:pt x="106819" y="65395"/>
                    </a:cubicBezTo>
                    <a:cubicBezTo>
                      <a:pt x="104820" y="74724"/>
                      <a:pt x="100822" y="82815"/>
                      <a:pt x="94634" y="89193"/>
                    </a:cubicBezTo>
                    <a:cubicBezTo>
                      <a:pt x="88446" y="95570"/>
                      <a:pt x="81307" y="99664"/>
                      <a:pt x="73024" y="100806"/>
                    </a:cubicBezTo>
                    <a:cubicBezTo>
                      <a:pt x="65314" y="101853"/>
                      <a:pt x="55984" y="99949"/>
                      <a:pt x="48940" y="96237"/>
                    </a:cubicBezTo>
                    <a:cubicBezTo>
                      <a:pt x="40467" y="91763"/>
                      <a:pt x="34280" y="86147"/>
                      <a:pt x="29996" y="77865"/>
                    </a:cubicBezTo>
                    <a:cubicBezTo>
                      <a:pt x="28568" y="75200"/>
                      <a:pt x="28853" y="75961"/>
                      <a:pt x="27997" y="73010"/>
                    </a:cubicBezTo>
                    <a:cubicBezTo>
                      <a:pt x="27711" y="72058"/>
                      <a:pt x="27425" y="71107"/>
                      <a:pt x="27235" y="70155"/>
                    </a:cubicBezTo>
                    <a:cubicBezTo>
                      <a:pt x="27235" y="70250"/>
                      <a:pt x="26473" y="65586"/>
                      <a:pt x="26759" y="67965"/>
                    </a:cubicBezTo>
                    <a:cubicBezTo>
                      <a:pt x="26093" y="62064"/>
                      <a:pt x="26473" y="58732"/>
                      <a:pt x="28377" y="53021"/>
                    </a:cubicBezTo>
                    <a:cubicBezTo>
                      <a:pt x="33613" y="37219"/>
                      <a:pt x="52462" y="23131"/>
                      <a:pt x="69217" y="25511"/>
                    </a:cubicBezTo>
                    <a:cubicBezTo>
                      <a:pt x="94539" y="29128"/>
                      <a:pt x="109770" y="54258"/>
                      <a:pt x="121479" y="74343"/>
                    </a:cubicBezTo>
                    <a:cubicBezTo>
                      <a:pt x="127001" y="83862"/>
                      <a:pt x="140899" y="75485"/>
                      <a:pt x="136140" y="65776"/>
                    </a:cubicBezTo>
                    <a:lnTo>
                      <a:pt x="136140" y="657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18"/>
              <p:cNvSpPr/>
              <p:nvPr/>
            </p:nvSpPr>
            <p:spPr>
              <a:xfrm>
                <a:off x="4537913" y="5080555"/>
                <a:ext cx="567516" cy="401112"/>
              </a:xfrm>
              <a:custGeom>
                <a:avLst/>
                <a:gdLst/>
                <a:ahLst/>
                <a:cxnLst/>
                <a:rect l="l" t="t" r="r" b="b"/>
                <a:pathLst>
                  <a:path w="567516" h="401112" extrusionOk="0">
                    <a:moveTo>
                      <a:pt x="566237" y="345716"/>
                    </a:moveTo>
                    <a:cubicBezTo>
                      <a:pt x="551291" y="317825"/>
                      <a:pt x="518829" y="304118"/>
                      <a:pt x="488271" y="312209"/>
                    </a:cubicBezTo>
                    <a:cubicBezTo>
                      <a:pt x="455904" y="320681"/>
                      <a:pt x="434580" y="353045"/>
                      <a:pt x="436008" y="385886"/>
                    </a:cubicBezTo>
                    <a:cubicBezTo>
                      <a:pt x="436579" y="399879"/>
                      <a:pt x="452382" y="405780"/>
                      <a:pt x="462568" y="396928"/>
                    </a:cubicBezTo>
                    <a:cubicBezTo>
                      <a:pt x="487129" y="375510"/>
                      <a:pt x="514640" y="351522"/>
                      <a:pt x="522161" y="318301"/>
                    </a:cubicBezTo>
                    <a:cubicBezTo>
                      <a:pt x="528729" y="289268"/>
                      <a:pt x="521970" y="257379"/>
                      <a:pt x="496648" y="239769"/>
                    </a:cubicBezTo>
                    <a:cubicBezTo>
                      <a:pt x="490365" y="235391"/>
                      <a:pt x="481798" y="237770"/>
                      <a:pt x="476467" y="242339"/>
                    </a:cubicBezTo>
                    <a:cubicBezTo>
                      <a:pt x="455809" y="260425"/>
                      <a:pt x="444671" y="287745"/>
                      <a:pt x="446956" y="315159"/>
                    </a:cubicBezTo>
                    <a:cubicBezTo>
                      <a:pt x="448479" y="333817"/>
                      <a:pt x="473801" y="338100"/>
                      <a:pt x="479894" y="319633"/>
                    </a:cubicBezTo>
                    <a:cubicBezTo>
                      <a:pt x="492936" y="280415"/>
                      <a:pt x="482845" y="237770"/>
                      <a:pt x="455904" y="207024"/>
                    </a:cubicBezTo>
                    <a:cubicBezTo>
                      <a:pt x="451811" y="202360"/>
                      <a:pt x="445052" y="201408"/>
                      <a:pt x="439245" y="202645"/>
                    </a:cubicBezTo>
                    <a:cubicBezTo>
                      <a:pt x="404403" y="210165"/>
                      <a:pt x="382413" y="248717"/>
                      <a:pt x="393075" y="282605"/>
                    </a:cubicBezTo>
                    <a:cubicBezTo>
                      <a:pt x="399834" y="304022"/>
                      <a:pt x="431915" y="295265"/>
                      <a:pt x="426774" y="273276"/>
                    </a:cubicBezTo>
                    <a:cubicBezTo>
                      <a:pt x="417540" y="233487"/>
                      <a:pt x="367752" y="231868"/>
                      <a:pt x="335576" y="239388"/>
                    </a:cubicBezTo>
                    <a:lnTo>
                      <a:pt x="353663" y="270516"/>
                    </a:lnTo>
                    <a:cubicBezTo>
                      <a:pt x="374797" y="247670"/>
                      <a:pt x="354234" y="212830"/>
                      <a:pt x="325295" y="211498"/>
                    </a:cubicBezTo>
                    <a:cubicBezTo>
                      <a:pt x="292833" y="209975"/>
                      <a:pt x="279410" y="245385"/>
                      <a:pt x="277411" y="271944"/>
                    </a:cubicBezTo>
                    <a:cubicBezTo>
                      <a:pt x="276745" y="281177"/>
                      <a:pt x="285122" y="289363"/>
                      <a:pt x="293690" y="290410"/>
                    </a:cubicBezTo>
                    <a:cubicBezTo>
                      <a:pt x="303590" y="291553"/>
                      <a:pt x="310730" y="285936"/>
                      <a:pt x="314252" y="276989"/>
                    </a:cubicBezTo>
                    <a:cubicBezTo>
                      <a:pt x="322915" y="255190"/>
                      <a:pt x="327484" y="231297"/>
                      <a:pt x="326628" y="207690"/>
                    </a:cubicBezTo>
                    <a:cubicBezTo>
                      <a:pt x="326247" y="196363"/>
                      <a:pt x="325104" y="184083"/>
                      <a:pt x="316822" y="175421"/>
                    </a:cubicBezTo>
                    <a:cubicBezTo>
                      <a:pt x="309016" y="167235"/>
                      <a:pt x="297212" y="164474"/>
                      <a:pt x="286455" y="167235"/>
                    </a:cubicBezTo>
                    <a:cubicBezTo>
                      <a:pt x="265416" y="172565"/>
                      <a:pt x="251423" y="192936"/>
                      <a:pt x="240665" y="210356"/>
                    </a:cubicBezTo>
                    <a:cubicBezTo>
                      <a:pt x="228671" y="229870"/>
                      <a:pt x="220389" y="251668"/>
                      <a:pt x="215724" y="274038"/>
                    </a:cubicBezTo>
                    <a:lnTo>
                      <a:pt x="238857" y="260901"/>
                    </a:lnTo>
                    <a:cubicBezTo>
                      <a:pt x="228861" y="257951"/>
                      <a:pt x="222102" y="246909"/>
                      <a:pt x="215058" y="239674"/>
                    </a:cubicBezTo>
                    <a:cubicBezTo>
                      <a:pt x="206680" y="231012"/>
                      <a:pt x="197256" y="224349"/>
                      <a:pt x="185166" y="222254"/>
                    </a:cubicBezTo>
                    <a:cubicBezTo>
                      <a:pt x="162604" y="218352"/>
                      <a:pt x="133189" y="230155"/>
                      <a:pt x="135759" y="257284"/>
                    </a:cubicBezTo>
                    <a:lnTo>
                      <a:pt x="174599" y="252049"/>
                    </a:lnTo>
                    <a:cubicBezTo>
                      <a:pt x="170506" y="232154"/>
                      <a:pt x="166603" y="212259"/>
                      <a:pt x="162224" y="192365"/>
                    </a:cubicBezTo>
                    <a:cubicBezTo>
                      <a:pt x="159082" y="178182"/>
                      <a:pt x="138710" y="172661"/>
                      <a:pt x="129000" y="183607"/>
                    </a:cubicBezTo>
                    <a:cubicBezTo>
                      <a:pt x="107486" y="207881"/>
                      <a:pt x="63220" y="208452"/>
                      <a:pt x="43324" y="181228"/>
                    </a:cubicBezTo>
                    <a:cubicBezTo>
                      <a:pt x="29520" y="162380"/>
                      <a:pt x="-467" y="178562"/>
                      <a:pt x="11338" y="199980"/>
                    </a:cubicBezTo>
                    <a:cubicBezTo>
                      <a:pt x="24951" y="224539"/>
                      <a:pt x="55413" y="232630"/>
                      <a:pt x="80640" y="222349"/>
                    </a:cubicBezTo>
                    <a:cubicBezTo>
                      <a:pt x="105867" y="212069"/>
                      <a:pt x="122908" y="189604"/>
                      <a:pt x="130047" y="164284"/>
                    </a:cubicBezTo>
                    <a:cubicBezTo>
                      <a:pt x="137187" y="138963"/>
                      <a:pt x="133094" y="108027"/>
                      <a:pt x="114530" y="87180"/>
                    </a:cubicBezTo>
                    <a:cubicBezTo>
                      <a:pt x="98537" y="69094"/>
                      <a:pt x="72073" y="60051"/>
                      <a:pt x="48464" y="65096"/>
                    </a:cubicBezTo>
                    <a:cubicBezTo>
                      <a:pt x="23523" y="70427"/>
                      <a:pt x="4674" y="92415"/>
                      <a:pt x="771" y="117260"/>
                    </a:cubicBezTo>
                    <a:cubicBezTo>
                      <a:pt x="-3132" y="142105"/>
                      <a:pt x="8006" y="165712"/>
                      <a:pt x="29234" y="179324"/>
                    </a:cubicBezTo>
                    <a:cubicBezTo>
                      <a:pt x="75976" y="209308"/>
                      <a:pt x="132427" y="175516"/>
                      <a:pt x="145850" y="126208"/>
                    </a:cubicBezTo>
                    <a:cubicBezTo>
                      <a:pt x="152894" y="100316"/>
                      <a:pt x="145088" y="73187"/>
                      <a:pt x="168887" y="54720"/>
                    </a:cubicBezTo>
                    <a:cubicBezTo>
                      <a:pt x="188688" y="39395"/>
                      <a:pt x="214486" y="35111"/>
                      <a:pt x="238762" y="33588"/>
                    </a:cubicBezTo>
                    <a:lnTo>
                      <a:pt x="226862" y="4936"/>
                    </a:lnTo>
                    <a:cubicBezTo>
                      <a:pt x="197732" y="38824"/>
                      <a:pt x="218770" y="81373"/>
                      <a:pt x="248947" y="105933"/>
                    </a:cubicBezTo>
                    <a:cubicBezTo>
                      <a:pt x="266178" y="119925"/>
                      <a:pt x="286169" y="135156"/>
                      <a:pt x="309492" y="135346"/>
                    </a:cubicBezTo>
                    <a:cubicBezTo>
                      <a:pt x="326532" y="135536"/>
                      <a:pt x="342621" y="127255"/>
                      <a:pt x="351474" y="112501"/>
                    </a:cubicBezTo>
                    <a:cubicBezTo>
                      <a:pt x="366896" y="86609"/>
                      <a:pt x="359946" y="49485"/>
                      <a:pt x="335767" y="31494"/>
                    </a:cubicBezTo>
                    <a:cubicBezTo>
                      <a:pt x="301781" y="6079"/>
                      <a:pt x="255516" y="20928"/>
                      <a:pt x="226291" y="46058"/>
                    </a:cubicBezTo>
                    <a:cubicBezTo>
                      <a:pt x="210964" y="59194"/>
                      <a:pt x="231622" y="86704"/>
                      <a:pt x="248186" y="74425"/>
                    </a:cubicBezTo>
                    <a:cubicBezTo>
                      <a:pt x="264750" y="62145"/>
                      <a:pt x="288073" y="50342"/>
                      <a:pt x="308540" y="59290"/>
                    </a:cubicBezTo>
                    <a:cubicBezTo>
                      <a:pt x="320345" y="64430"/>
                      <a:pt x="324057" y="79851"/>
                      <a:pt x="319773" y="90417"/>
                    </a:cubicBezTo>
                    <a:cubicBezTo>
                      <a:pt x="318250" y="94319"/>
                      <a:pt x="316156" y="96414"/>
                      <a:pt x="311015" y="96794"/>
                    </a:cubicBezTo>
                    <a:cubicBezTo>
                      <a:pt x="299497" y="97461"/>
                      <a:pt x="287216" y="86895"/>
                      <a:pt x="278363" y="80707"/>
                    </a:cubicBezTo>
                    <a:cubicBezTo>
                      <a:pt x="265131" y="71569"/>
                      <a:pt x="235715" y="47962"/>
                      <a:pt x="250661" y="28734"/>
                    </a:cubicBezTo>
                    <a:cubicBezTo>
                      <a:pt x="258467" y="18739"/>
                      <a:pt x="255040" y="-1441"/>
                      <a:pt x="238762" y="82"/>
                    </a:cubicBezTo>
                    <a:cubicBezTo>
                      <a:pt x="205348" y="3223"/>
                      <a:pt x="168507" y="10076"/>
                      <a:pt x="141947" y="31875"/>
                    </a:cubicBezTo>
                    <a:cubicBezTo>
                      <a:pt x="128715" y="42631"/>
                      <a:pt x="119100" y="57576"/>
                      <a:pt x="115673" y="74425"/>
                    </a:cubicBezTo>
                    <a:cubicBezTo>
                      <a:pt x="111579" y="94319"/>
                      <a:pt x="114530" y="114214"/>
                      <a:pt x="103678" y="132300"/>
                    </a:cubicBezTo>
                    <a:cubicBezTo>
                      <a:pt x="95682" y="145627"/>
                      <a:pt x="81973" y="155907"/>
                      <a:pt x="65885" y="154955"/>
                    </a:cubicBezTo>
                    <a:cubicBezTo>
                      <a:pt x="52843" y="154194"/>
                      <a:pt x="38278" y="146388"/>
                      <a:pt x="35993" y="132300"/>
                    </a:cubicBezTo>
                    <a:cubicBezTo>
                      <a:pt x="33709" y="118212"/>
                      <a:pt x="42752" y="103458"/>
                      <a:pt x="56746" y="101078"/>
                    </a:cubicBezTo>
                    <a:cubicBezTo>
                      <a:pt x="70740" y="98698"/>
                      <a:pt x="84734" y="107456"/>
                      <a:pt x="91778" y="118878"/>
                    </a:cubicBezTo>
                    <a:cubicBezTo>
                      <a:pt x="102440" y="136108"/>
                      <a:pt x="97300" y="159715"/>
                      <a:pt x="85971" y="175231"/>
                    </a:cubicBezTo>
                    <a:cubicBezTo>
                      <a:pt x="76452" y="188272"/>
                      <a:pt x="53224" y="201313"/>
                      <a:pt x="43324" y="181418"/>
                    </a:cubicBezTo>
                    <a:lnTo>
                      <a:pt x="11338" y="200170"/>
                    </a:lnTo>
                    <a:cubicBezTo>
                      <a:pt x="43419" y="247861"/>
                      <a:pt x="117862" y="254714"/>
                      <a:pt x="157178" y="211974"/>
                    </a:cubicBezTo>
                    <a:lnTo>
                      <a:pt x="123955" y="203217"/>
                    </a:lnTo>
                    <a:cubicBezTo>
                      <a:pt x="127953" y="223111"/>
                      <a:pt x="132332" y="242910"/>
                      <a:pt x="136521" y="262805"/>
                    </a:cubicBezTo>
                    <a:cubicBezTo>
                      <a:pt x="141090" y="284223"/>
                      <a:pt x="177550" y="279939"/>
                      <a:pt x="175361" y="257570"/>
                    </a:cubicBezTo>
                    <a:cubicBezTo>
                      <a:pt x="175361" y="253858"/>
                      <a:pt x="174790" y="254429"/>
                      <a:pt x="173933" y="259188"/>
                    </a:cubicBezTo>
                    <a:cubicBezTo>
                      <a:pt x="170410" y="262139"/>
                      <a:pt x="170125" y="262615"/>
                      <a:pt x="173076" y="260806"/>
                    </a:cubicBezTo>
                    <a:cubicBezTo>
                      <a:pt x="172314" y="260521"/>
                      <a:pt x="176884" y="260806"/>
                      <a:pt x="177455" y="260806"/>
                    </a:cubicBezTo>
                    <a:cubicBezTo>
                      <a:pt x="181739" y="261377"/>
                      <a:pt x="184404" y="264328"/>
                      <a:pt x="187546" y="267565"/>
                    </a:cubicBezTo>
                    <a:cubicBezTo>
                      <a:pt x="200017" y="280130"/>
                      <a:pt x="210774" y="293266"/>
                      <a:pt x="228861" y="297359"/>
                    </a:cubicBezTo>
                    <a:cubicBezTo>
                      <a:pt x="238095" y="299453"/>
                      <a:pt x="249995" y="294599"/>
                      <a:pt x="251994" y="284223"/>
                    </a:cubicBezTo>
                    <a:cubicBezTo>
                      <a:pt x="256944" y="257951"/>
                      <a:pt x="267892" y="228346"/>
                      <a:pt x="287312" y="209118"/>
                    </a:cubicBezTo>
                    <a:cubicBezTo>
                      <a:pt x="288359" y="208071"/>
                      <a:pt x="292738" y="205120"/>
                      <a:pt x="293119" y="204454"/>
                    </a:cubicBezTo>
                    <a:lnTo>
                      <a:pt x="294832" y="203692"/>
                    </a:lnTo>
                    <a:cubicBezTo>
                      <a:pt x="290072" y="198552"/>
                      <a:pt x="287978" y="197505"/>
                      <a:pt x="288740" y="200741"/>
                    </a:cubicBezTo>
                    <a:cubicBezTo>
                      <a:pt x="287883" y="202360"/>
                      <a:pt x="289120" y="207881"/>
                      <a:pt x="289216" y="210070"/>
                    </a:cubicBezTo>
                    <a:cubicBezTo>
                      <a:pt x="289216" y="214354"/>
                      <a:pt x="289216" y="218542"/>
                      <a:pt x="288835" y="222826"/>
                    </a:cubicBezTo>
                    <a:cubicBezTo>
                      <a:pt x="287883" y="238151"/>
                      <a:pt x="283789" y="253001"/>
                      <a:pt x="278173" y="267279"/>
                    </a:cubicBezTo>
                    <a:lnTo>
                      <a:pt x="315014" y="272229"/>
                    </a:lnTo>
                    <a:cubicBezTo>
                      <a:pt x="315585" y="264899"/>
                      <a:pt x="316822" y="253762"/>
                      <a:pt x="323581" y="249193"/>
                    </a:cubicBezTo>
                    <a:cubicBezTo>
                      <a:pt x="325295" y="248051"/>
                      <a:pt x="323391" y="248622"/>
                      <a:pt x="322820" y="249098"/>
                    </a:cubicBezTo>
                    <a:cubicBezTo>
                      <a:pt x="322629" y="249288"/>
                      <a:pt x="326056" y="247384"/>
                      <a:pt x="324153" y="249574"/>
                    </a:cubicBezTo>
                    <a:cubicBezTo>
                      <a:pt x="324628" y="249003"/>
                      <a:pt x="325580" y="250621"/>
                      <a:pt x="325580" y="250621"/>
                    </a:cubicBezTo>
                    <a:cubicBezTo>
                      <a:pt x="327484" y="247956"/>
                      <a:pt x="318441" y="254143"/>
                      <a:pt x="327294" y="244529"/>
                    </a:cubicBezTo>
                    <a:cubicBezTo>
                      <a:pt x="314633" y="258331"/>
                      <a:pt x="327104" y="279939"/>
                      <a:pt x="345381" y="275656"/>
                    </a:cubicBezTo>
                    <a:cubicBezTo>
                      <a:pt x="357471" y="272800"/>
                      <a:pt x="388791" y="265375"/>
                      <a:pt x="392979" y="282890"/>
                    </a:cubicBezTo>
                    <a:lnTo>
                      <a:pt x="426679" y="273562"/>
                    </a:lnTo>
                    <a:cubicBezTo>
                      <a:pt x="421348" y="256999"/>
                      <a:pt x="431344" y="239769"/>
                      <a:pt x="448288" y="235867"/>
                    </a:cubicBezTo>
                    <a:lnTo>
                      <a:pt x="431629" y="231488"/>
                    </a:lnTo>
                    <a:cubicBezTo>
                      <a:pt x="451240" y="253191"/>
                      <a:pt x="456475" y="283557"/>
                      <a:pt x="447527" y="311066"/>
                    </a:cubicBezTo>
                    <a:lnTo>
                      <a:pt x="480465" y="315540"/>
                    </a:lnTo>
                    <a:cubicBezTo>
                      <a:pt x="478847" y="296122"/>
                      <a:pt x="485320" y="279273"/>
                      <a:pt x="499980" y="266232"/>
                    </a:cubicBezTo>
                    <a:lnTo>
                      <a:pt x="479798" y="268802"/>
                    </a:lnTo>
                    <a:cubicBezTo>
                      <a:pt x="496172" y="280130"/>
                      <a:pt x="497981" y="302404"/>
                      <a:pt x="490936" y="319729"/>
                    </a:cubicBezTo>
                    <a:cubicBezTo>
                      <a:pt x="481322" y="343241"/>
                      <a:pt x="459807" y="359994"/>
                      <a:pt x="440482" y="375224"/>
                    </a:cubicBezTo>
                    <a:lnTo>
                      <a:pt x="467042" y="386266"/>
                    </a:lnTo>
                    <a:cubicBezTo>
                      <a:pt x="467042" y="367228"/>
                      <a:pt x="479798" y="348952"/>
                      <a:pt x="498362" y="343336"/>
                    </a:cubicBezTo>
                    <a:cubicBezTo>
                      <a:pt x="516925" y="337720"/>
                      <a:pt x="537011" y="345811"/>
                      <a:pt x="549197" y="359328"/>
                    </a:cubicBezTo>
                    <a:cubicBezTo>
                      <a:pt x="557669" y="368656"/>
                      <a:pt x="571853" y="356758"/>
                      <a:pt x="566237" y="346191"/>
                    </a:cubicBezTo>
                    <a:lnTo>
                      <a:pt x="566237" y="34619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18"/>
              <p:cNvSpPr/>
              <p:nvPr/>
            </p:nvSpPr>
            <p:spPr>
              <a:xfrm>
                <a:off x="4555301" y="5169772"/>
                <a:ext cx="366779" cy="436679"/>
              </a:xfrm>
              <a:custGeom>
                <a:avLst/>
                <a:gdLst/>
                <a:ahLst/>
                <a:cxnLst/>
                <a:rect l="l" t="t" r="r" b="b"/>
                <a:pathLst>
                  <a:path w="366779" h="436679" extrusionOk="0">
                    <a:moveTo>
                      <a:pt x="354552" y="438"/>
                    </a:moveTo>
                    <a:cubicBezTo>
                      <a:pt x="308763" y="12908"/>
                      <a:pt x="279347" y="60598"/>
                      <a:pt x="283631" y="107146"/>
                    </a:cubicBezTo>
                    <a:lnTo>
                      <a:pt x="310001" y="92011"/>
                    </a:lnTo>
                    <a:cubicBezTo>
                      <a:pt x="297149" y="83539"/>
                      <a:pt x="289438" y="70688"/>
                      <a:pt x="286773" y="55648"/>
                    </a:cubicBezTo>
                    <a:lnTo>
                      <a:pt x="250788" y="65548"/>
                    </a:lnTo>
                    <a:cubicBezTo>
                      <a:pt x="256595" y="80112"/>
                      <a:pt x="266401" y="89060"/>
                      <a:pt x="280395" y="95818"/>
                    </a:cubicBezTo>
                    <a:cubicBezTo>
                      <a:pt x="286868" y="98959"/>
                      <a:pt x="301623" y="102672"/>
                      <a:pt x="304384" y="109716"/>
                    </a:cubicBezTo>
                    <a:cubicBezTo>
                      <a:pt x="306859" y="115903"/>
                      <a:pt x="299814" y="126945"/>
                      <a:pt x="297054" y="131895"/>
                    </a:cubicBezTo>
                    <a:cubicBezTo>
                      <a:pt x="292960" y="139320"/>
                      <a:pt x="288296" y="146554"/>
                      <a:pt x="283155" y="153313"/>
                    </a:cubicBezTo>
                    <a:cubicBezTo>
                      <a:pt x="271351" y="168543"/>
                      <a:pt x="256691" y="179776"/>
                      <a:pt x="241650" y="191579"/>
                    </a:cubicBezTo>
                    <a:lnTo>
                      <a:pt x="268305" y="191579"/>
                    </a:lnTo>
                    <a:cubicBezTo>
                      <a:pt x="263830" y="186344"/>
                      <a:pt x="259451" y="181013"/>
                      <a:pt x="255263" y="175492"/>
                    </a:cubicBezTo>
                    <a:cubicBezTo>
                      <a:pt x="247742" y="165592"/>
                      <a:pt x="236795" y="163974"/>
                      <a:pt x="226989" y="171875"/>
                    </a:cubicBezTo>
                    <a:cubicBezTo>
                      <a:pt x="207189" y="187676"/>
                      <a:pt x="205189" y="215757"/>
                      <a:pt x="212043" y="238603"/>
                    </a:cubicBezTo>
                    <a:cubicBezTo>
                      <a:pt x="219850" y="264209"/>
                      <a:pt x="244315" y="284294"/>
                      <a:pt x="247742" y="311042"/>
                    </a:cubicBezTo>
                    <a:lnTo>
                      <a:pt x="264211" y="294574"/>
                    </a:lnTo>
                    <a:cubicBezTo>
                      <a:pt x="239079" y="295050"/>
                      <a:pt x="212710" y="296478"/>
                      <a:pt x="191862" y="311994"/>
                    </a:cubicBezTo>
                    <a:cubicBezTo>
                      <a:pt x="175679" y="324083"/>
                      <a:pt x="167492" y="342550"/>
                      <a:pt x="167111" y="362635"/>
                    </a:cubicBezTo>
                    <a:cubicBezTo>
                      <a:pt x="166254" y="403662"/>
                      <a:pt x="199668" y="442594"/>
                      <a:pt x="242602" y="435931"/>
                    </a:cubicBezTo>
                    <a:cubicBezTo>
                      <a:pt x="264021" y="432600"/>
                      <a:pt x="282203" y="417940"/>
                      <a:pt x="293436" y="399759"/>
                    </a:cubicBezTo>
                    <a:cubicBezTo>
                      <a:pt x="303527" y="383386"/>
                      <a:pt x="311333" y="352164"/>
                      <a:pt x="296387" y="336172"/>
                    </a:cubicBezTo>
                    <a:cubicBezTo>
                      <a:pt x="288581" y="327891"/>
                      <a:pt x="276682" y="320752"/>
                      <a:pt x="266877" y="315040"/>
                    </a:cubicBezTo>
                    <a:cubicBezTo>
                      <a:pt x="254501" y="307806"/>
                      <a:pt x="241078" y="302380"/>
                      <a:pt x="226894" y="300286"/>
                    </a:cubicBezTo>
                    <a:cubicBezTo>
                      <a:pt x="203285" y="296764"/>
                      <a:pt x="178154" y="302285"/>
                      <a:pt x="160066" y="318372"/>
                    </a:cubicBezTo>
                    <a:cubicBezTo>
                      <a:pt x="152356" y="325226"/>
                      <a:pt x="146834" y="333888"/>
                      <a:pt x="142645" y="343216"/>
                    </a:cubicBezTo>
                    <a:cubicBezTo>
                      <a:pt x="139980" y="349213"/>
                      <a:pt x="135886" y="362540"/>
                      <a:pt x="131222" y="364825"/>
                    </a:cubicBezTo>
                    <a:cubicBezTo>
                      <a:pt x="123225" y="368727"/>
                      <a:pt x="108089" y="361778"/>
                      <a:pt x="101045" y="357971"/>
                    </a:cubicBezTo>
                    <a:cubicBezTo>
                      <a:pt x="91811" y="353021"/>
                      <a:pt x="82862" y="346167"/>
                      <a:pt x="77912" y="336743"/>
                    </a:cubicBezTo>
                    <a:cubicBezTo>
                      <a:pt x="71153" y="323702"/>
                      <a:pt x="71629" y="303427"/>
                      <a:pt x="86575" y="296193"/>
                    </a:cubicBezTo>
                    <a:cubicBezTo>
                      <a:pt x="101521" y="288958"/>
                      <a:pt x="119608" y="296573"/>
                      <a:pt x="121797" y="313612"/>
                    </a:cubicBezTo>
                    <a:cubicBezTo>
                      <a:pt x="123701" y="328462"/>
                      <a:pt x="114087" y="341313"/>
                      <a:pt x="98855" y="341217"/>
                    </a:cubicBezTo>
                    <a:cubicBezTo>
                      <a:pt x="75913" y="341217"/>
                      <a:pt x="71724" y="318943"/>
                      <a:pt x="68107" y="300571"/>
                    </a:cubicBezTo>
                    <a:cubicBezTo>
                      <a:pt x="63728" y="278297"/>
                      <a:pt x="63537" y="257736"/>
                      <a:pt x="78293" y="239364"/>
                    </a:cubicBezTo>
                    <a:cubicBezTo>
                      <a:pt x="91049" y="223563"/>
                      <a:pt x="107328" y="210331"/>
                      <a:pt x="117133" y="192245"/>
                    </a:cubicBezTo>
                    <a:cubicBezTo>
                      <a:pt x="128556" y="171113"/>
                      <a:pt x="128080" y="145031"/>
                      <a:pt x="111612" y="126660"/>
                    </a:cubicBezTo>
                    <a:cubicBezTo>
                      <a:pt x="96190" y="109526"/>
                      <a:pt x="71343" y="104004"/>
                      <a:pt x="49353" y="108574"/>
                    </a:cubicBezTo>
                    <a:cubicBezTo>
                      <a:pt x="24888" y="113714"/>
                      <a:pt x="6705" y="134655"/>
                      <a:pt x="1755" y="158643"/>
                    </a:cubicBezTo>
                    <a:cubicBezTo>
                      <a:pt x="-3957" y="185773"/>
                      <a:pt x="4706" y="212235"/>
                      <a:pt x="21461" y="233558"/>
                    </a:cubicBezTo>
                    <a:cubicBezTo>
                      <a:pt x="28029" y="241935"/>
                      <a:pt x="42404" y="240411"/>
                      <a:pt x="49258" y="233558"/>
                    </a:cubicBezTo>
                    <a:cubicBezTo>
                      <a:pt x="57540" y="225276"/>
                      <a:pt x="55827" y="214139"/>
                      <a:pt x="49258" y="205762"/>
                    </a:cubicBezTo>
                    <a:cubicBezTo>
                      <a:pt x="35074" y="187676"/>
                      <a:pt x="36121" y="149219"/>
                      <a:pt x="62681" y="148553"/>
                    </a:cubicBezTo>
                    <a:cubicBezTo>
                      <a:pt x="70487" y="148363"/>
                      <a:pt x="80958" y="152551"/>
                      <a:pt x="83243" y="157311"/>
                    </a:cubicBezTo>
                    <a:cubicBezTo>
                      <a:pt x="88003" y="167306"/>
                      <a:pt x="79435" y="178348"/>
                      <a:pt x="73057" y="185487"/>
                    </a:cubicBezTo>
                    <a:cubicBezTo>
                      <a:pt x="62205" y="197671"/>
                      <a:pt x="50210" y="208618"/>
                      <a:pt x="40595" y="221849"/>
                    </a:cubicBezTo>
                    <a:cubicBezTo>
                      <a:pt x="29076" y="237651"/>
                      <a:pt x="23745" y="256403"/>
                      <a:pt x="23555" y="275917"/>
                    </a:cubicBezTo>
                    <a:cubicBezTo>
                      <a:pt x="23365" y="313993"/>
                      <a:pt x="33836" y="362349"/>
                      <a:pt x="73152" y="377294"/>
                    </a:cubicBezTo>
                    <a:cubicBezTo>
                      <a:pt x="106756" y="390050"/>
                      <a:pt x="144264" y="373582"/>
                      <a:pt x="156544" y="339885"/>
                    </a:cubicBezTo>
                    <a:cubicBezTo>
                      <a:pt x="168824" y="306188"/>
                      <a:pt x="152641" y="269825"/>
                      <a:pt x="119894" y="257545"/>
                    </a:cubicBezTo>
                    <a:cubicBezTo>
                      <a:pt x="87146" y="245266"/>
                      <a:pt x="45926" y="262305"/>
                      <a:pt x="34217" y="297240"/>
                    </a:cubicBezTo>
                    <a:cubicBezTo>
                      <a:pt x="21556" y="335125"/>
                      <a:pt x="43927" y="376247"/>
                      <a:pt x="78293" y="393286"/>
                    </a:cubicBezTo>
                    <a:cubicBezTo>
                      <a:pt x="96856" y="402520"/>
                      <a:pt x="121321" y="409754"/>
                      <a:pt x="141789" y="402805"/>
                    </a:cubicBezTo>
                    <a:cubicBezTo>
                      <a:pt x="162256" y="395856"/>
                      <a:pt x="169396" y="378056"/>
                      <a:pt x="177773" y="359970"/>
                    </a:cubicBezTo>
                    <a:cubicBezTo>
                      <a:pt x="197193" y="318277"/>
                      <a:pt x="248885" y="344264"/>
                      <a:pt x="275064" y="363873"/>
                    </a:cubicBezTo>
                    <a:lnTo>
                      <a:pt x="266972" y="353306"/>
                    </a:lnTo>
                    <a:cubicBezTo>
                      <a:pt x="277824" y="385005"/>
                      <a:pt x="232416" y="419178"/>
                      <a:pt x="211472" y="387289"/>
                    </a:cubicBezTo>
                    <a:cubicBezTo>
                      <a:pt x="204047" y="375962"/>
                      <a:pt x="202334" y="360636"/>
                      <a:pt x="208712" y="348547"/>
                    </a:cubicBezTo>
                    <a:cubicBezTo>
                      <a:pt x="218802" y="329319"/>
                      <a:pt x="245457" y="327224"/>
                      <a:pt x="264592" y="327415"/>
                    </a:cubicBezTo>
                    <a:cubicBezTo>
                      <a:pt x="272874" y="327510"/>
                      <a:pt x="281822" y="319800"/>
                      <a:pt x="281061" y="310947"/>
                    </a:cubicBezTo>
                    <a:cubicBezTo>
                      <a:pt x="278586" y="284865"/>
                      <a:pt x="264401" y="265256"/>
                      <a:pt x="252407" y="242791"/>
                    </a:cubicBezTo>
                    <a:cubicBezTo>
                      <a:pt x="245077" y="229084"/>
                      <a:pt x="238508" y="208523"/>
                      <a:pt x="252788" y="197290"/>
                    </a:cubicBezTo>
                    <a:lnTo>
                      <a:pt x="224514" y="193673"/>
                    </a:lnTo>
                    <a:cubicBezTo>
                      <a:pt x="229560" y="200432"/>
                      <a:pt x="234415" y="207285"/>
                      <a:pt x="239079" y="214330"/>
                    </a:cubicBezTo>
                    <a:cubicBezTo>
                      <a:pt x="244601" y="222611"/>
                      <a:pt x="255739" y="226704"/>
                      <a:pt x="264877" y="221088"/>
                    </a:cubicBezTo>
                    <a:cubicBezTo>
                      <a:pt x="283060" y="209951"/>
                      <a:pt x="298291" y="193769"/>
                      <a:pt x="311048" y="176920"/>
                    </a:cubicBezTo>
                    <a:cubicBezTo>
                      <a:pt x="323804" y="160071"/>
                      <a:pt x="337036" y="139320"/>
                      <a:pt x="340178" y="118473"/>
                    </a:cubicBezTo>
                    <a:cubicBezTo>
                      <a:pt x="343034" y="99150"/>
                      <a:pt x="333514" y="83634"/>
                      <a:pt x="317711" y="73353"/>
                    </a:cubicBezTo>
                    <a:cubicBezTo>
                      <a:pt x="310381" y="68594"/>
                      <a:pt x="290295" y="63168"/>
                      <a:pt x="287154" y="55553"/>
                    </a:cubicBezTo>
                    <a:cubicBezTo>
                      <a:pt x="278110" y="33564"/>
                      <a:pt x="246600" y="41370"/>
                      <a:pt x="251169" y="65453"/>
                    </a:cubicBezTo>
                    <a:cubicBezTo>
                      <a:pt x="255739" y="89536"/>
                      <a:pt x="270875" y="110668"/>
                      <a:pt x="292770" y="122186"/>
                    </a:cubicBezTo>
                    <a:cubicBezTo>
                      <a:pt x="306954" y="129706"/>
                      <a:pt x="321329" y="117331"/>
                      <a:pt x="318568" y="102386"/>
                    </a:cubicBezTo>
                    <a:cubicBezTo>
                      <a:pt x="312095" y="68118"/>
                      <a:pt x="333133" y="34040"/>
                      <a:pt x="362263" y="17477"/>
                    </a:cubicBezTo>
                    <a:cubicBezTo>
                      <a:pt x="371497" y="12242"/>
                      <a:pt x="365310" y="-2418"/>
                      <a:pt x="355028" y="343"/>
                    </a:cubicBezTo>
                    <a:lnTo>
                      <a:pt x="355028" y="3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18"/>
              <p:cNvSpPr/>
              <p:nvPr/>
            </p:nvSpPr>
            <p:spPr>
              <a:xfrm>
                <a:off x="4667875" y="5323022"/>
                <a:ext cx="415746" cy="330535"/>
              </a:xfrm>
              <a:custGeom>
                <a:avLst/>
                <a:gdLst/>
                <a:ahLst/>
                <a:cxnLst/>
                <a:rect l="l" t="t" r="r" b="b"/>
                <a:pathLst>
                  <a:path w="415746" h="330535" extrusionOk="0">
                    <a:moveTo>
                      <a:pt x="176484" y="3680"/>
                    </a:moveTo>
                    <a:cubicBezTo>
                      <a:pt x="153256" y="33665"/>
                      <a:pt x="130599" y="66029"/>
                      <a:pt x="126316" y="104772"/>
                    </a:cubicBezTo>
                    <a:cubicBezTo>
                      <a:pt x="122889" y="136184"/>
                      <a:pt x="134027" y="170072"/>
                      <a:pt x="159825" y="189395"/>
                    </a:cubicBezTo>
                    <a:cubicBezTo>
                      <a:pt x="166203" y="194155"/>
                      <a:pt x="173057" y="197486"/>
                      <a:pt x="180482" y="200247"/>
                    </a:cubicBezTo>
                    <a:cubicBezTo>
                      <a:pt x="185813" y="202246"/>
                      <a:pt x="197332" y="203674"/>
                      <a:pt x="200474" y="209195"/>
                    </a:cubicBezTo>
                    <a:cubicBezTo>
                      <a:pt x="203615" y="214716"/>
                      <a:pt x="199807" y="223473"/>
                      <a:pt x="198379" y="228804"/>
                    </a:cubicBezTo>
                    <a:cubicBezTo>
                      <a:pt x="196285" y="236895"/>
                      <a:pt x="194000" y="244986"/>
                      <a:pt x="194476" y="253458"/>
                    </a:cubicBezTo>
                    <a:cubicBezTo>
                      <a:pt x="195333" y="268308"/>
                      <a:pt x="201045" y="284109"/>
                      <a:pt x="214658" y="291819"/>
                    </a:cubicBezTo>
                    <a:cubicBezTo>
                      <a:pt x="231412" y="301338"/>
                      <a:pt x="250071" y="292866"/>
                      <a:pt x="261494" y="279350"/>
                    </a:cubicBezTo>
                    <a:cubicBezTo>
                      <a:pt x="288530" y="247461"/>
                      <a:pt x="318041" y="214335"/>
                      <a:pt x="356500" y="196059"/>
                    </a:cubicBezTo>
                    <a:cubicBezTo>
                      <a:pt x="365734" y="191680"/>
                      <a:pt x="367924" y="176069"/>
                      <a:pt x="359927" y="169501"/>
                    </a:cubicBezTo>
                    <a:cubicBezTo>
                      <a:pt x="342221" y="154937"/>
                      <a:pt x="319850" y="154841"/>
                      <a:pt x="300525" y="166740"/>
                    </a:cubicBezTo>
                    <a:cubicBezTo>
                      <a:pt x="281200" y="178639"/>
                      <a:pt x="269586" y="198819"/>
                      <a:pt x="266064" y="221094"/>
                    </a:cubicBezTo>
                    <a:cubicBezTo>
                      <a:pt x="258638" y="268498"/>
                      <a:pt x="286055" y="316474"/>
                      <a:pt x="335843" y="323042"/>
                    </a:cubicBezTo>
                    <a:cubicBezTo>
                      <a:pt x="382870" y="329229"/>
                      <a:pt x="422566" y="290201"/>
                      <a:pt x="414760" y="242892"/>
                    </a:cubicBezTo>
                    <a:cubicBezTo>
                      <a:pt x="406764" y="193869"/>
                      <a:pt x="348028" y="179591"/>
                      <a:pt x="306617" y="192346"/>
                    </a:cubicBezTo>
                    <a:cubicBezTo>
                      <a:pt x="257496" y="207481"/>
                      <a:pt x="223797" y="251840"/>
                      <a:pt x="222178" y="302862"/>
                    </a:cubicBezTo>
                    <a:lnTo>
                      <a:pt x="254450" y="284395"/>
                    </a:lnTo>
                    <a:cubicBezTo>
                      <a:pt x="232555" y="273733"/>
                      <a:pt x="206661" y="273543"/>
                      <a:pt x="186099" y="287821"/>
                    </a:cubicBezTo>
                    <a:lnTo>
                      <a:pt x="197618" y="284680"/>
                    </a:lnTo>
                    <a:lnTo>
                      <a:pt x="195714" y="284680"/>
                    </a:lnTo>
                    <a:cubicBezTo>
                      <a:pt x="199522" y="285727"/>
                      <a:pt x="203425" y="286774"/>
                      <a:pt x="207233" y="287821"/>
                    </a:cubicBezTo>
                    <a:lnTo>
                      <a:pt x="205900" y="287250"/>
                    </a:lnTo>
                    <a:lnTo>
                      <a:pt x="214087" y="295437"/>
                    </a:lnTo>
                    <a:cubicBezTo>
                      <a:pt x="217323" y="299720"/>
                      <a:pt x="215515" y="304956"/>
                      <a:pt x="215610" y="297245"/>
                    </a:cubicBezTo>
                    <a:cubicBezTo>
                      <a:pt x="215610" y="295056"/>
                      <a:pt x="215800" y="292866"/>
                      <a:pt x="215610" y="290582"/>
                    </a:cubicBezTo>
                    <a:cubicBezTo>
                      <a:pt x="215229" y="283538"/>
                      <a:pt x="213706" y="277065"/>
                      <a:pt x="209993" y="271068"/>
                    </a:cubicBezTo>
                    <a:cubicBezTo>
                      <a:pt x="202187" y="258789"/>
                      <a:pt x="186575" y="255171"/>
                      <a:pt x="173152" y="259074"/>
                    </a:cubicBezTo>
                    <a:cubicBezTo>
                      <a:pt x="162205" y="262311"/>
                      <a:pt x="154018" y="270211"/>
                      <a:pt x="143546" y="274209"/>
                    </a:cubicBezTo>
                    <a:cubicBezTo>
                      <a:pt x="135455" y="277350"/>
                      <a:pt x="125840" y="277731"/>
                      <a:pt x="117558" y="276684"/>
                    </a:cubicBezTo>
                    <a:cubicBezTo>
                      <a:pt x="95853" y="273828"/>
                      <a:pt x="83763" y="261073"/>
                      <a:pt x="71483" y="244891"/>
                    </a:cubicBezTo>
                    <a:cubicBezTo>
                      <a:pt x="62344" y="232897"/>
                      <a:pt x="49873" y="224139"/>
                      <a:pt x="34261" y="224711"/>
                    </a:cubicBezTo>
                    <a:cubicBezTo>
                      <a:pt x="18649" y="225282"/>
                      <a:pt x="3037" y="236514"/>
                      <a:pt x="466" y="252316"/>
                    </a:cubicBezTo>
                    <a:cubicBezTo>
                      <a:pt x="-1247" y="263072"/>
                      <a:pt x="1608" y="273828"/>
                      <a:pt x="11604" y="279635"/>
                    </a:cubicBezTo>
                    <a:cubicBezTo>
                      <a:pt x="25598" y="287726"/>
                      <a:pt x="41401" y="291819"/>
                      <a:pt x="57584" y="290106"/>
                    </a:cubicBezTo>
                    <a:cubicBezTo>
                      <a:pt x="70245" y="288773"/>
                      <a:pt x="81193" y="280206"/>
                      <a:pt x="81193" y="266499"/>
                    </a:cubicBezTo>
                    <a:cubicBezTo>
                      <a:pt x="81193" y="254505"/>
                      <a:pt x="70340" y="241845"/>
                      <a:pt x="57584" y="242892"/>
                    </a:cubicBezTo>
                    <a:cubicBezTo>
                      <a:pt x="49111" y="243558"/>
                      <a:pt x="43209" y="242511"/>
                      <a:pt x="35974" y="237942"/>
                    </a:cubicBezTo>
                    <a:lnTo>
                      <a:pt x="47112" y="265261"/>
                    </a:lnTo>
                    <a:cubicBezTo>
                      <a:pt x="43209" y="273353"/>
                      <a:pt x="38545" y="276399"/>
                      <a:pt x="33023" y="274209"/>
                    </a:cubicBezTo>
                    <a:cubicBezTo>
                      <a:pt x="29120" y="271830"/>
                      <a:pt x="28835" y="272115"/>
                      <a:pt x="32167" y="275066"/>
                    </a:cubicBezTo>
                    <a:cubicBezTo>
                      <a:pt x="33309" y="277636"/>
                      <a:pt x="35594" y="280111"/>
                      <a:pt x="37212" y="282396"/>
                    </a:cubicBezTo>
                    <a:cubicBezTo>
                      <a:pt x="42543" y="289630"/>
                      <a:pt x="48255" y="295913"/>
                      <a:pt x="55299" y="301529"/>
                    </a:cubicBezTo>
                    <a:cubicBezTo>
                      <a:pt x="68246" y="311809"/>
                      <a:pt x="84049" y="318663"/>
                      <a:pt x="100422" y="321423"/>
                    </a:cubicBezTo>
                    <a:cubicBezTo>
                      <a:pt x="116796" y="324184"/>
                      <a:pt x="133455" y="323803"/>
                      <a:pt x="149448" y="319139"/>
                    </a:cubicBezTo>
                    <a:cubicBezTo>
                      <a:pt x="157159" y="316854"/>
                      <a:pt x="164870" y="313808"/>
                      <a:pt x="171915" y="309905"/>
                    </a:cubicBezTo>
                    <a:cubicBezTo>
                      <a:pt x="175342" y="308002"/>
                      <a:pt x="178864" y="305812"/>
                      <a:pt x="182101" y="303623"/>
                    </a:cubicBezTo>
                    <a:cubicBezTo>
                      <a:pt x="186861" y="300387"/>
                      <a:pt x="184766" y="303718"/>
                      <a:pt x="182767" y="302862"/>
                    </a:cubicBezTo>
                    <a:lnTo>
                      <a:pt x="172867" y="297055"/>
                    </a:lnTo>
                    <a:cubicBezTo>
                      <a:pt x="169059" y="293818"/>
                      <a:pt x="170487" y="289249"/>
                      <a:pt x="170201" y="297340"/>
                    </a:cubicBezTo>
                    <a:cubicBezTo>
                      <a:pt x="170011" y="301719"/>
                      <a:pt x="170011" y="306003"/>
                      <a:pt x="171058" y="310286"/>
                    </a:cubicBezTo>
                    <a:cubicBezTo>
                      <a:pt x="173343" y="319520"/>
                      <a:pt x="180387" y="327135"/>
                      <a:pt x="189716" y="329705"/>
                    </a:cubicBezTo>
                    <a:cubicBezTo>
                      <a:pt x="201997" y="333037"/>
                      <a:pt x="207899" y="325517"/>
                      <a:pt x="217990" y="321804"/>
                    </a:cubicBezTo>
                    <a:cubicBezTo>
                      <a:pt x="224844" y="319234"/>
                      <a:pt x="231412" y="320948"/>
                      <a:pt x="237886" y="323708"/>
                    </a:cubicBezTo>
                    <a:cubicBezTo>
                      <a:pt x="250832" y="329039"/>
                      <a:pt x="265397" y="315617"/>
                      <a:pt x="265017" y="303052"/>
                    </a:cubicBezTo>
                    <a:cubicBezTo>
                      <a:pt x="264065" y="271734"/>
                      <a:pt x="288625" y="242321"/>
                      <a:pt x="317470" y="232135"/>
                    </a:cubicBezTo>
                    <a:cubicBezTo>
                      <a:pt x="341935" y="223568"/>
                      <a:pt x="388867" y="230613"/>
                      <a:pt x="374207" y="266689"/>
                    </a:cubicBezTo>
                    <a:cubicBezTo>
                      <a:pt x="361926" y="296865"/>
                      <a:pt x="319945" y="283728"/>
                      <a:pt x="309188" y="259645"/>
                    </a:cubicBezTo>
                    <a:cubicBezTo>
                      <a:pt x="302714" y="245177"/>
                      <a:pt x="302810" y="226234"/>
                      <a:pt x="310425" y="212241"/>
                    </a:cubicBezTo>
                    <a:cubicBezTo>
                      <a:pt x="315471" y="203007"/>
                      <a:pt x="328227" y="189110"/>
                      <a:pt x="339460" y="196154"/>
                    </a:cubicBezTo>
                    <a:lnTo>
                      <a:pt x="339460" y="166931"/>
                    </a:lnTo>
                    <a:cubicBezTo>
                      <a:pt x="321468" y="178448"/>
                      <a:pt x="303190" y="188919"/>
                      <a:pt x="286436" y="202246"/>
                    </a:cubicBezTo>
                    <a:cubicBezTo>
                      <a:pt x="269681" y="215572"/>
                      <a:pt x="255021" y="230517"/>
                      <a:pt x="241598" y="246795"/>
                    </a:cubicBezTo>
                    <a:cubicBezTo>
                      <a:pt x="239599" y="249174"/>
                      <a:pt x="233126" y="254791"/>
                      <a:pt x="232364" y="257646"/>
                    </a:cubicBezTo>
                    <a:cubicBezTo>
                      <a:pt x="230936" y="263167"/>
                      <a:pt x="229889" y="255457"/>
                      <a:pt x="233031" y="260312"/>
                    </a:cubicBezTo>
                    <a:cubicBezTo>
                      <a:pt x="230841" y="256885"/>
                      <a:pt x="230936" y="251745"/>
                      <a:pt x="231317" y="247842"/>
                    </a:cubicBezTo>
                    <a:cubicBezTo>
                      <a:pt x="233031" y="228899"/>
                      <a:pt x="241408" y="211003"/>
                      <a:pt x="231127" y="192632"/>
                    </a:cubicBezTo>
                    <a:cubicBezTo>
                      <a:pt x="220846" y="174260"/>
                      <a:pt x="201616" y="173784"/>
                      <a:pt x="184671" y="165312"/>
                    </a:cubicBezTo>
                    <a:cubicBezTo>
                      <a:pt x="171534" y="158744"/>
                      <a:pt x="163157" y="144846"/>
                      <a:pt x="159158" y="131139"/>
                    </a:cubicBezTo>
                    <a:cubicBezTo>
                      <a:pt x="147068" y="90112"/>
                      <a:pt x="172962" y="50513"/>
                      <a:pt x="194286" y="17483"/>
                    </a:cubicBezTo>
                    <a:cubicBezTo>
                      <a:pt x="201140" y="6821"/>
                      <a:pt x="184385" y="-6600"/>
                      <a:pt x="176389" y="3680"/>
                    </a:cubicBezTo>
                    <a:lnTo>
                      <a:pt x="176389" y="368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18"/>
              <p:cNvSpPr/>
              <p:nvPr/>
            </p:nvSpPr>
            <p:spPr>
              <a:xfrm>
                <a:off x="4568963" y="5291976"/>
                <a:ext cx="444752" cy="283683"/>
              </a:xfrm>
              <a:custGeom>
                <a:avLst/>
                <a:gdLst/>
                <a:ahLst/>
                <a:cxnLst/>
                <a:rect l="l" t="t" r="r" b="b"/>
                <a:pathLst>
                  <a:path w="444752" h="283683" extrusionOk="0">
                    <a:moveTo>
                      <a:pt x="432089" y="35297"/>
                    </a:moveTo>
                    <a:cubicBezTo>
                      <a:pt x="399437" y="35964"/>
                      <a:pt x="384681" y="77561"/>
                      <a:pt x="406196" y="100502"/>
                    </a:cubicBezTo>
                    <a:cubicBezTo>
                      <a:pt x="416953" y="112020"/>
                      <a:pt x="437706" y="100122"/>
                      <a:pt x="432946" y="84987"/>
                    </a:cubicBezTo>
                    <a:cubicBezTo>
                      <a:pt x="428186" y="69851"/>
                      <a:pt x="423426" y="54907"/>
                      <a:pt x="418571" y="39866"/>
                    </a:cubicBezTo>
                    <a:lnTo>
                      <a:pt x="382397" y="49861"/>
                    </a:lnTo>
                    <a:cubicBezTo>
                      <a:pt x="397628" y="91745"/>
                      <a:pt x="410004" y="136198"/>
                      <a:pt x="395534" y="180271"/>
                    </a:cubicBezTo>
                    <a:cubicBezTo>
                      <a:pt x="385348" y="211398"/>
                      <a:pt x="357931" y="241288"/>
                      <a:pt x="323565" y="242430"/>
                    </a:cubicBezTo>
                    <a:lnTo>
                      <a:pt x="338321" y="248522"/>
                    </a:lnTo>
                    <a:cubicBezTo>
                      <a:pt x="303955" y="218347"/>
                      <a:pt x="265210" y="189314"/>
                      <a:pt x="253406" y="142766"/>
                    </a:cubicBezTo>
                    <a:cubicBezTo>
                      <a:pt x="242839" y="101359"/>
                      <a:pt x="255310" y="60427"/>
                      <a:pt x="280442" y="27016"/>
                    </a:cubicBezTo>
                    <a:cubicBezTo>
                      <a:pt x="291389" y="12452"/>
                      <a:pt x="273302" y="-1732"/>
                      <a:pt x="259784" y="172"/>
                    </a:cubicBezTo>
                    <a:cubicBezTo>
                      <a:pt x="235509" y="3599"/>
                      <a:pt x="220849" y="19972"/>
                      <a:pt x="201143" y="32537"/>
                    </a:cubicBezTo>
                    <a:cubicBezTo>
                      <a:pt x="180009" y="46054"/>
                      <a:pt x="154687" y="38914"/>
                      <a:pt x="131079" y="41199"/>
                    </a:cubicBezTo>
                    <a:cubicBezTo>
                      <a:pt x="102139" y="43959"/>
                      <a:pt x="83290" y="58238"/>
                      <a:pt x="67678" y="82035"/>
                    </a:cubicBezTo>
                    <a:cubicBezTo>
                      <a:pt x="63489" y="88508"/>
                      <a:pt x="57397" y="99741"/>
                      <a:pt x="51780" y="102311"/>
                    </a:cubicBezTo>
                    <a:cubicBezTo>
                      <a:pt x="50828" y="102787"/>
                      <a:pt x="46544" y="103453"/>
                      <a:pt x="46925" y="103453"/>
                    </a:cubicBezTo>
                    <a:cubicBezTo>
                      <a:pt x="48543" y="103263"/>
                      <a:pt x="42736" y="103358"/>
                      <a:pt x="45497" y="103548"/>
                    </a:cubicBezTo>
                    <a:cubicBezTo>
                      <a:pt x="44831" y="103548"/>
                      <a:pt x="42070" y="103453"/>
                      <a:pt x="42165" y="102596"/>
                    </a:cubicBezTo>
                    <a:cubicBezTo>
                      <a:pt x="42070" y="103548"/>
                      <a:pt x="45783" y="107070"/>
                      <a:pt x="45973" y="109545"/>
                    </a:cubicBezTo>
                    <a:cubicBezTo>
                      <a:pt x="42927" y="76324"/>
                      <a:pt x="-4671" y="82131"/>
                      <a:pt x="374" y="115733"/>
                    </a:cubicBezTo>
                    <a:cubicBezTo>
                      <a:pt x="4753" y="144766"/>
                      <a:pt x="39405" y="152952"/>
                      <a:pt x="63204" y="143814"/>
                    </a:cubicBezTo>
                    <a:cubicBezTo>
                      <a:pt x="77388" y="138388"/>
                      <a:pt x="86812" y="128583"/>
                      <a:pt x="95285" y="116304"/>
                    </a:cubicBezTo>
                    <a:cubicBezTo>
                      <a:pt x="102425" y="105928"/>
                      <a:pt x="107565" y="92030"/>
                      <a:pt x="118798" y="85367"/>
                    </a:cubicBezTo>
                    <a:cubicBezTo>
                      <a:pt x="130031" y="78704"/>
                      <a:pt x="143644" y="79846"/>
                      <a:pt x="155734" y="79656"/>
                    </a:cubicBezTo>
                    <a:cubicBezTo>
                      <a:pt x="170204" y="79465"/>
                      <a:pt x="185436" y="79180"/>
                      <a:pt x="199334" y="74611"/>
                    </a:cubicBezTo>
                    <a:cubicBezTo>
                      <a:pt x="213233" y="70042"/>
                      <a:pt x="224181" y="61950"/>
                      <a:pt x="235318" y="53003"/>
                    </a:cubicBezTo>
                    <a:cubicBezTo>
                      <a:pt x="243315" y="46530"/>
                      <a:pt x="253596" y="36059"/>
                      <a:pt x="264544" y="36154"/>
                    </a:cubicBezTo>
                    <a:lnTo>
                      <a:pt x="251597" y="4932"/>
                    </a:lnTo>
                    <a:cubicBezTo>
                      <a:pt x="223133" y="33298"/>
                      <a:pt x="208854" y="74230"/>
                      <a:pt x="208188" y="113924"/>
                    </a:cubicBezTo>
                    <a:cubicBezTo>
                      <a:pt x="207426" y="156474"/>
                      <a:pt x="223609" y="195026"/>
                      <a:pt x="251121" y="226914"/>
                    </a:cubicBezTo>
                    <a:cubicBezTo>
                      <a:pt x="265591" y="243668"/>
                      <a:pt x="282536" y="258803"/>
                      <a:pt x="300242" y="272129"/>
                    </a:cubicBezTo>
                    <a:cubicBezTo>
                      <a:pt x="311000" y="280316"/>
                      <a:pt x="318425" y="285361"/>
                      <a:pt x="332419" y="283171"/>
                    </a:cubicBezTo>
                    <a:cubicBezTo>
                      <a:pt x="341272" y="281744"/>
                      <a:pt x="349649" y="279078"/>
                      <a:pt x="357931" y="275652"/>
                    </a:cubicBezTo>
                    <a:cubicBezTo>
                      <a:pt x="395058" y="260516"/>
                      <a:pt x="422665" y="227200"/>
                      <a:pt x="434945" y="189505"/>
                    </a:cubicBezTo>
                    <a:cubicBezTo>
                      <a:pt x="451224" y="139340"/>
                      <a:pt x="438658" y="81940"/>
                      <a:pt x="416572" y="35488"/>
                    </a:cubicBezTo>
                    <a:cubicBezTo>
                      <a:pt x="412193" y="26350"/>
                      <a:pt x="399056" y="23970"/>
                      <a:pt x="390869" y="28729"/>
                    </a:cubicBezTo>
                    <a:cubicBezTo>
                      <a:pt x="381350" y="34250"/>
                      <a:pt x="379922" y="45102"/>
                      <a:pt x="384110" y="54430"/>
                    </a:cubicBezTo>
                    <a:cubicBezTo>
                      <a:pt x="390584" y="68804"/>
                      <a:pt x="397057" y="83083"/>
                      <a:pt x="403530" y="97456"/>
                    </a:cubicBezTo>
                    <a:lnTo>
                      <a:pt x="428662" y="78038"/>
                    </a:lnTo>
                    <a:cubicBezTo>
                      <a:pt x="424283" y="74325"/>
                      <a:pt x="424854" y="62997"/>
                      <a:pt x="431899" y="62236"/>
                    </a:cubicBezTo>
                    <a:cubicBezTo>
                      <a:pt x="448558" y="60332"/>
                      <a:pt x="449510" y="35107"/>
                      <a:pt x="431899" y="35488"/>
                    </a:cubicBezTo>
                    <a:lnTo>
                      <a:pt x="431899" y="3548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18"/>
              <p:cNvSpPr/>
              <p:nvPr/>
            </p:nvSpPr>
            <p:spPr>
              <a:xfrm>
                <a:off x="4651524" y="5097675"/>
                <a:ext cx="250997" cy="102208"/>
              </a:xfrm>
              <a:custGeom>
                <a:avLst/>
                <a:gdLst/>
                <a:ahLst/>
                <a:cxnLst/>
                <a:rect l="l" t="t" r="r" b="b"/>
                <a:pathLst>
                  <a:path w="250997" h="102208" extrusionOk="0">
                    <a:moveTo>
                      <a:pt x="245668" y="44360"/>
                    </a:moveTo>
                    <a:cubicBezTo>
                      <a:pt x="226248" y="29415"/>
                      <a:pt x="195310" y="18468"/>
                      <a:pt x="174938" y="38172"/>
                    </a:cubicBezTo>
                    <a:cubicBezTo>
                      <a:pt x="168940" y="43979"/>
                      <a:pt x="163990" y="53498"/>
                      <a:pt x="156850" y="54926"/>
                    </a:cubicBezTo>
                    <a:cubicBezTo>
                      <a:pt x="147045" y="56925"/>
                      <a:pt x="135717" y="53498"/>
                      <a:pt x="126197" y="51689"/>
                    </a:cubicBezTo>
                    <a:cubicBezTo>
                      <a:pt x="114107" y="49405"/>
                      <a:pt x="101541" y="47025"/>
                      <a:pt x="89261" y="48072"/>
                    </a:cubicBezTo>
                    <a:cubicBezTo>
                      <a:pt x="74886" y="49310"/>
                      <a:pt x="63272" y="55116"/>
                      <a:pt x="50706" y="61684"/>
                    </a:cubicBezTo>
                    <a:cubicBezTo>
                      <a:pt x="44043" y="65206"/>
                      <a:pt x="37379" y="68157"/>
                      <a:pt x="36617" y="57972"/>
                    </a:cubicBezTo>
                    <a:cubicBezTo>
                      <a:pt x="35856" y="47787"/>
                      <a:pt x="46423" y="37125"/>
                      <a:pt x="53848" y="31414"/>
                    </a:cubicBezTo>
                    <a:cubicBezTo>
                      <a:pt x="66128" y="21990"/>
                      <a:pt x="63653" y="-189"/>
                      <a:pt x="45375" y="1"/>
                    </a:cubicBezTo>
                    <a:cubicBezTo>
                      <a:pt x="5012" y="477"/>
                      <a:pt x="-9553" y="53308"/>
                      <a:pt x="18625" y="78914"/>
                    </a:cubicBezTo>
                    <a:cubicBezTo>
                      <a:pt x="53182" y="110326"/>
                      <a:pt x="96401" y="91098"/>
                      <a:pt x="127625" y="65873"/>
                    </a:cubicBezTo>
                    <a:cubicBezTo>
                      <a:pt x="135241" y="59780"/>
                      <a:pt x="134003" y="46739"/>
                      <a:pt x="127625" y="40362"/>
                    </a:cubicBezTo>
                    <a:cubicBezTo>
                      <a:pt x="120105" y="32842"/>
                      <a:pt x="109633" y="34175"/>
                      <a:pt x="102112" y="40362"/>
                    </a:cubicBezTo>
                    <a:cubicBezTo>
                      <a:pt x="87547" y="52261"/>
                      <a:pt x="67366" y="65492"/>
                      <a:pt x="47660" y="58448"/>
                    </a:cubicBezTo>
                    <a:cubicBezTo>
                      <a:pt x="41758" y="56354"/>
                      <a:pt x="36046" y="51594"/>
                      <a:pt x="36046" y="44931"/>
                    </a:cubicBezTo>
                    <a:cubicBezTo>
                      <a:pt x="36046" y="39410"/>
                      <a:pt x="39759" y="33603"/>
                      <a:pt x="45471" y="33698"/>
                    </a:cubicBezTo>
                    <a:lnTo>
                      <a:pt x="36998" y="2286"/>
                    </a:lnTo>
                    <a:cubicBezTo>
                      <a:pt x="23671" y="11900"/>
                      <a:pt x="10058" y="22371"/>
                      <a:pt x="3775" y="38077"/>
                    </a:cubicBezTo>
                    <a:cubicBezTo>
                      <a:pt x="-2128" y="52736"/>
                      <a:pt x="-1176" y="69299"/>
                      <a:pt x="7106" y="83007"/>
                    </a:cubicBezTo>
                    <a:cubicBezTo>
                      <a:pt x="16245" y="98047"/>
                      <a:pt x="33190" y="104520"/>
                      <a:pt x="50135" y="101474"/>
                    </a:cubicBezTo>
                    <a:cubicBezTo>
                      <a:pt x="64415" y="98904"/>
                      <a:pt x="76219" y="87766"/>
                      <a:pt x="90784" y="86815"/>
                    </a:cubicBezTo>
                    <a:cubicBezTo>
                      <a:pt x="117629" y="85006"/>
                      <a:pt x="143808" y="100046"/>
                      <a:pt x="170558" y="91288"/>
                    </a:cubicBezTo>
                    <a:cubicBezTo>
                      <a:pt x="187313" y="85767"/>
                      <a:pt x="192930" y="74344"/>
                      <a:pt x="201212" y="60161"/>
                    </a:cubicBezTo>
                    <a:cubicBezTo>
                      <a:pt x="202259" y="58353"/>
                      <a:pt x="207304" y="54450"/>
                      <a:pt x="203116" y="56163"/>
                    </a:cubicBezTo>
                    <a:cubicBezTo>
                      <a:pt x="205876" y="55021"/>
                      <a:pt x="209208" y="55497"/>
                      <a:pt x="212064" y="55973"/>
                    </a:cubicBezTo>
                    <a:cubicBezTo>
                      <a:pt x="219775" y="57210"/>
                      <a:pt x="227486" y="60637"/>
                      <a:pt x="234530" y="63874"/>
                    </a:cubicBezTo>
                    <a:cubicBezTo>
                      <a:pt x="247953" y="70156"/>
                      <a:pt x="257282" y="53213"/>
                      <a:pt x="245859" y="44455"/>
                    </a:cubicBezTo>
                    <a:lnTo>
                      <a:pt x="245859" y="444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18"/>
              <p:cNvSpPr/>
              <p:nvPr/>
            </p:nvSpPr>
            <p:spPr>
              <a:xfrm>
                <a:off x="4871294" y="5180700"/>
                <a:ext cx="58499" cy="45645"/>
              </a:xfrm>
              <a:custGeom>
                <a:avLst/>
                <a:gdLst/>
                <a:ahLst/>
                <a:cxnLst/>
                <a:rect l="l" t="t" r="r" b="b"/>
                <a:pathLst>
                  <a:path w="58499" h="45645" extrusionOk="0">
                    <a:moveTo>
                      <a:pt x="50459" y="4075"/>
                    </a:moveTo>
                    <a:cubicBezTo>
                      <a:pt x="37512" y="-495"/>
                      <a:pt x="22852" y="-399"/>
                      <a:pt x="10001" y="4360"/>
                    </a:cubicBezTo>
                    <a:cubicBezTo>
                      <a:pt x="7145" y="5407"/>
                      <a:pt x="4860" y="6740"/>
                      <a:pt x="2956" y="9215"/>
                    </a:cubicBezTo>
                    <a:cubicBezTo>
                      <a:pt x="1147" y="11499"/>
                      <a:pt x="-90" y="14450"/>
                      <a:pt x="5" y="17496"/>
                    </a:cubicBezTo>
                    <a:cubicBezTo>
                      <a:pt x="291" y="23779"/>
                      <a:pt x="4099" y="28633"/>
                      <a:pt x="10001" y="30632"/>
                    </a:cubicBezTo>
                    <a:cubicBezTo>
                      <a:pt x="21805" y="34726"/>
                      <a:pt x="34752" y="32917"/>
                      <a:pt x="45604" y="26920"/>
                    </a:cubicBezTo>
                    <a:cubicBezTo>
                      <a:pt x="51887" y="23398"/>
                      <a:pt x="54267" y="15307"/>
                      <a:pt x="51506" y="8834"/>
                    </a:cubicBezTo>
                    <a:cubicBezTo>
                      <a:pt x="48746" y="2361"/>
                      <a:pt x="41511" y="-1351"/>
                      <a:pt x="34371" y="457"/>
                    </a:cubicBezTo>
                    <a:cubicBezTo>
                      <a:pt x="28659" y="1885"/>
                      <a:pt x="23043" y="4646"/>
                      <a:pt x="19044" y="9120"/>
                    </a:cubicBezTo>
                    <a:cubicBezTo>
                      <a:pt x="17045" y="11309"/>
                      <a:pt x="15141" y="13689"/>
                      <a:pt x="13904" y="16449"/>
                    </a:cubicBezTo>
                    <a:cubicBezTo>
                      <a:pt x="11905" y="20923"/>
                      <a:pt x="10953" y="24255"/>
                      <a:pt x="10667" y="29205"/>
                    </a:cubicBezTo>
                    <a:cubicBezTo>
                      <a:pt x="10382" y="33583"/>
                      <a:pt x="12666" y="37867"/>
                      <a:pt x="15522" y="40913"/>
                    </a:cubicBezTo>
                    <a:cubicBezTo>
                      <a:pt x="19044" y="44816"/>
                      <a:pt x="24471" y="46148"/>
                      <a:pt x="29516" y="45482"/>
                    </a:cubicBezTo>
                    <a:cubicBezTo>
                      <a:pt x="33990" y="44911"/>
                      <a:pt x="37608" y="42817"/>
                      <a:pt x="40368" y="39200"/>
                    </a:cubicBezTo>
                    <a:cubicBezTo>
                      <a:pt x="41796" y="37581"/>
                      <a:pt x="42843" y="35677"/>
                      <a:pt x="43319" y="33583"/>
                    </a:cubicBezTo>
                    <a:cubicBezTo>
                      <a:pt x="44081" y="30632"/>
                      <a:pt x="44081" y="27681"/>
                      <a:pt x="43319" y="24731"/>
                    </a:cubicBezTo>
                    <a:lnTo>
                      <a:pt x="43319" y="24255"/>
                    </a:lnTo>
                    <a:cubicBezTo>
                      <a:pt x="43415" y="25683"/>
                      <a:pt x="43605" y="27206"/>
                      <a:pt x="43795" y="28633"/>
                    </a:cubicBezTo>
                    <a:cubicBezTo>
                      <a:pt x="43700" y="27396"/>
                      <a:pt x="43700" y="26158"/>
                      <a:pt x="43795" y="24921"/>
                    </a:cubicBezTo>
                    <a:lnTo>
                      <a:pt x="43224" y="29205"/>
                    </a:lnTo>
                    <a:cubicBezTo>
                      <a:pt x="43415" y="27967"/>
                      <a:pt x="43795" y="26729"/>
                      <a:pt x="44271" y="25587"/>
                    </a:cubicBezTo>
                    <a:lnTo>
                      <a:pt x="42653" y="29300"/>
                    </a:lnTo>
                    <a:cubicBezTo>
                      <a:pt x="43129" y="28158"/>
                      <a:pt x="43795" y="27110"/>
                      <a:pt x="44557" y="26063"/>
                    </a:cubicBezTo>
                    <a:lnTo>
                      <a:pt x="42177" y="29205"/>
                    </a:lnTo>
                    <a:cubicBezTo>
                      <a:pt x="42939" y="28253"/>
                      <a:pt x="43795" y="27301"/>
                      <a:pt x="44843" y="26539"/>
                    </a:cubicBezTo>
                    <a:lnTo>
                      <a:pt x="41796" y="28824"/>
                    </a:lnTo>
                    <a:cubicBezTo>
                      <a:pt x="42653" y="28158"/>
                      <a:pt x="43605" y="27586"/>
                      <a:pt x="44557" y="27110"/>
                    </a:cubicBezTo>
                    <a:lnTo>
                      <a:pt x="41130" y="28538"/>
                    </a:lnTo>
                    <a:cubicBezTo>
                      <a:pt x="41130" y="28538"/>
                      <a:pt x="41701" y="28348"/>
                      <a:pt x="41987" y="28253"/>
                    </a:cubicBezTo>
                    <a:lnTo>
                      <a:pt x="30849" y="1790"/>
                    </a:lnTo>
                    <a:cubicBezTo>
                      <a:pt x="29516" y="2552"/>
                      <a:pt x="28183" y="3218"/>
                      <a:pt x="26850" y="3789"/>
                    </a:cubicBezTo>
                    <a:lnTo>
                      <a:pt x="30277" y="2361"/>
                    </a:lnTo>
                    <a:cubicBezTo>
                      <a:pt x="27612" y="3408"/>
                      <a:pt x="24947" y="4170"/>
                      <a:pt x="22091" y="4550"/>
                    </a:cubicBezTo>
                    <a:lnTo>
                      <a:pt x="25899" y="4075"/>
                    </a:lnTo>
                    <a:cubicBezTo>
                      <a:pt x="22662" y="4455"/>
                      <a:pt x="19520" y="4646"/>
                      <a:pt x="16284" y="4170"/>
                    </a:cubicBezTo>
                    <a:lnTo>
                      <a:pt x="19996" y="4646"/>
                    </a:lnTo>
                    <a:cubicBezTo>
                      <a:pt x="19044" y="4550"/>
                      <a:pt x="18092" y="4360"/>
                      <a:pt x="17236" y="4170"/>
                    </a:cubicBezTo>
                    <a:lnTo>
                      <a:pt x="20472" y="29109"/>
                    </a:lnTo>
                    <a:cubicBezTo>
                      <a:pt x="21519" y="28538"/>
                      <a:pt x="22567" y="28062"/>
                      <a:pt x="23709" y="27586"/>
                    </a:cubicBezTo>
                    <a:lnTo>
                      <a:pt x="20472" y="28919"/>
                    </a:lnTo>
                    <a:cubicBezTo>
                      <a:pt x="25232" y="26920"/>
                      <a:pt x="30277" y="25683"/>
                      <a:pt x="35418" y="24921"/>
                    </a:cubicBezTo>
                    <a:lnTo>
                      <a:pt x="32086" y="25397"/>
                    </a:lnTo>
                    <a:cubicBezTo>
                      <a:pt x="36846" y="24731"/>
                      <a:pt x="41606" y="24731"/>
                      <a:pt x="46366" y="25397"/>
                    </a:cubicBezTo>
                    <a:lnTo>
                      <a:pt x="43415" y="25016"/>
                    </a:lnTo>
                    <a:cubicBezTo>
                      <a:pt x="43415" y="25016"/>
                      <a:pt x="44176" y="25111"/>
                      <a:pt x="44652" y="25207"/>
                    </a:cubicBezTo>
                    <a:cubicBezTo>
                      <a:pt x="47698" y="25683"/>
                      <a:pt x="50364" y="25683"/>
                      <a:pt x="53125" y="24064"/>
                    </a:cubicBezTo>
                    <a:cubicBezTo>
                      <a:pt x="55409" y="22732"/>
                      <a:pt x="57599" y="20066"/>
                      <a:pt x="58170" y="17496"/>
                    </a:cubicBezTo>
                    <a:cubicBezTo>
                      <a:pt x="59598" y="11309"/>
                      <a:pt x="56266" y="5978"/>
                      <a:pt x="50459" y="3884"/>
                    </a:cubicBezTo>
                    <a:lnTo>
                      <a:pt x="50459" y="38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18"/>
              <p:cNvSpPr/>
              <p:nvPr/>
            </p:nvSpPr>
            <p:spPr>
              <a:xfrm>
                <a:off x="4433457" y="5102869"/>
                <a:ext cx="25738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5738" h="62302" extrusionOk="0">
                    <a:moveTo>
                      <a:pt x="12600" y="3564"/>
                    </a:moveTo>
                    <a:cubicBezTo>
                      <a:pt x="4033" y="18604"/>
                      <a:pt x="-442" y="35929"/>
                      <a:pt x="34" y="53253"/>
                    </a:cubicBezTo>
                    <a:cubicBezTo>
                      <a:pt x="130" y="58013"/>
                      <a:pt x="4128" y="62487"/>
                      <a:pt x="9078" y="62297"/>
                    </a:cubicBezTo>
                    <a:cubicBezTo>
                      <a:pt x="13552" y="62106"/>
                      <a:pt x="18598" y="58298"/>
                      <a:pt x="18122" y="53253"/>
                    </a:cubicBezTo>
                    <a:cubicBezTo>
                      <a:pt x="17741" y="49446"/>
                      <a:pt x="17551" y="45543"/>
                      <a:pt x="17646" y="41736"/>
                    </a:cubicBezTo>
                    <a:cubicBezTo>
                      <a:pt x="17646" y="39832"/>
                      <a:pt x="17836" y="37928"/>
                      <a:pt x="18027" y="36024"/>
                    </a:cubicBezTo>
                    <a:cubicBezTo>
                      <a:pt x="18027" y="35453"/>
                      <a:pt x="18122" y="34977"/>
                      <a:pt x="18217" y="34406"/>
                    </a:cubicBezTo>
                    <a:cubicBezTo>
                      <a:pt x="18312" y="33454"/>
                      <a:pt x="18312" y="33359"/>
                      <a:pt x="18217" y="33835"/>
                    </a:cubicBezTo>
                    <a:cubicBezTo>
                      <a:pt x="18217" y="34406"/>
                      <a:pt x="18217" y="34215"/>
                      <a:pt x="18217" y="33263"/>
                    </a:cubicBezTo>
                    <a:cubicBezTo>
                      <a:pt x="18217" y="32692"/>
                      <a:pt x="18407" y="32217"/>
                      <a:pt x="18503" y="31645"/>
                    </a:cubicBezTo>
                    <a:cubicBezTo>
                      <a:pt x="19169" y="27838"/>
                      <a:pt x="20026" y="24125"/>
                      <a:pt x="21168" y="20413"/>
                    </a:cubicBezTo>
                    <a:cubicBezTo>
                      <a:pt x="22310" y="16701"/>
                      <a:pt x="23453" y="13750"/>
                      <a:pt x="24881" y="10704"/>
                    </a:cubicBezTo>
                    <a:cubicBezTo>
                      <a:pt x="26499" y="7372"/>
                      <a:pt x="25928" y="2803"/>
                      <a:pt x="22310" y="899"/>
                    </a:cubicBezTo>
                    <a:cubicBezTo>
                      <a:pt x="18883" y="-910"/>
                      <a:pt x="14504" y="42"/>
                      <a:pt x="12505" y="3469"/>
                    </a:cubicBezTo>
                    <a:lnTo>
                      <a:pt x="12505" y="34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18"/>
              <p:cNvSpPr/>
              <p:nvPr/>
            </p:nvSpPr>
            <p:spPr>
              <a:xfrm>
                <a:off x="4430943" y="5318742"/>
                <a:ext cx="22301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44675" extrusionOk="0">
                    <a:moveTo>
                      <a:pt x="264" y="8056"/>
                    </a:moveTo>
                    <a:cubicBezTo>
                      <a:pt x="3500" y="18717"/>
                      <a:pt x="6737" y="29378"/>
                      <a:pt x="9974" y="40040"/>
                    </a:cubicBezTo>
                    <a:cubicBezTo>
                      <a:pt x="10926" y="43181"/>
                      <a:pt x="14353" y="45466"/>
                      <a:pt x="17685" y="44419"/>
                    </a:cubicBezTo>
                    <a:cubicBezTo>
                      <a:pt x="21017" y="43371"/>
                      <a:pt x="23016" y="40135"/>
                      <a:pt x="22064" y="36708"/>
                    </a:cubicBezTo>
                    <a:cubicBezTo>
                      <a:pt x="18922" y="26047"/>
                      <a:pt x="15685" y="15386"/>
                      <a:pt x="12544" y="4724"/>
                    </a:cubicBezTo>
                    <a:cubicBezTo>
                      <a:pt x="11592" y="1583"/>
                      <a:pt x="8070" y="-797"/>
                      <a:pt x="4738" y="250"/>
                    </a:cubicBezTo>
                    <a:cubicBezTo>
                      <a:pt x="1406" y="1298"/>
                      <a:pt x="-783" y="4629"/>
                      <a:pt x="264" y="8056"/>
                    </a:cubicBezTo>
                    <a:lnTo>
                      <a:pt x="264" y="80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18"/>
              <p:cNvSpPr/>
              <p:nvPr/>
            </p:nvSpPr>
            <p:spPr>
              <a:xfrm>
                <a:off x="4456503" y="5455455"/>
                <a:ext cx="25997" cy="48371"/>
              </a:xfrm>
              <a:custGeom>
                <a:avLst/>
                <a:gdLst/>
                <a:ahLst/>
                <a:cxnLst/>
                <a:rect l="l" t="t" r="r" b="b"/>
                <a:pathLst>
                  <a:path w="25997" h="48371" extrusionOk="0">
                    <a:moveTo>
                      <a:pt x="312" y="10129"/>
                    </a:moveTo>
                    <a:cubicBezTo>
                      <a:pt x="3358" y="20791"/>
                      <a:pt x="6404" y="31547"/>
                      <a:pt x="9546" y="42208"/>
                    </a:cubicBezTo>
                    <a:cubicBezTo>
                      <a:pt x="10783" y="46397"/>
                      <a:pt x="15543" y="49443"/>
                      <a:pt x="19827" y="48015"/>
                    </a:cubicBezTo>
                    <a:cubicBezTo>
                      <a:pt x="24111" y="46587"/>
                      <a:pt x="27062" y="42208"/>
                      <a:pt x="25634" y="37734"/>
                    </a:cubicBezTo>
                    <a:cubicBezTo>
                      <a:pt x="22302" y="27073"/>
                      <a:pt x="18875" y="16507"/>
                      <a:pt x="15543" y="5846"/>
                    </a:cubicBezTo>
                    <a:cubicBezTo>
                      <a:pt x="14306" y="1943"/>
                      <a:pt x="10022" y="-1008"/>
                      <a:pt x="5833" y="325"/>
                    </a:cubicBezTo>
                    <a:cubicBezTo>
                      <a:pt x="1645" y="1657"/>
                      <a:pt x="-926" y="5846"/>
                      <a:pt x="312" y="10034"/>
                    </a:cubicBezTo>
                    <a:lnTo>
                      <a:pt x="312" y="100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18"/>
              <p:cNvSpPr/>
              <p:nvPr/>
            </p:nvSpPr>
            <p:spPr>
              <a:xfrm>
                <a:off x="4555259" y="5620780"/>
                <a:ext cx="53609" cy="42492"/>
              </a:xfrm>
              <a:custGeom>
                <a:avLst/>
                <a:gdLst/>
                <a:ahLst/>
                <a:cxnLst/>
                <a:rect l="l" t="t" r="r" b="b"/>
                <a:pathLst>
                  <a:path w="53609" h="42492" extrusionOk="0">
                    <a:moveTo>
                      <a:pt x="4654" y="11767"/>
                    </a:moveTo>
                    <a:cubicBezTo>
                      <a:pt x="6558" y="12338"/>
                      <a:pt x="8557" y="13004"/>
                      <a:pt x="10365" y="13766"/>
                    </a:cubicBezTo>
                    <a:cubicBezTo>
                      <a:pt x="9509" y="13385"/>
                      <a:pt x="10365" y="13766"/>
                      <a:pt x="10841" y="13956"/>
                    </a:cubicBezTo>
                    <a:cubicBezTo>
                      <a:pt x="11317" y="14146"/>
                      <a:pt x="11793" y="14337"/>
                      <a:pt x="12174" y="14622"/>
                    </a:cubicBezTo>
                    <a:cubicBezTo>
                      <a:pt x="13126" y="15098"/>
                      <a:pt x="13983" y="15479"/>
                      <a:pt x="14840" y="15955"/>
                    </a:cubicBezTo>
                    <a:cubicBezTo>
                      <a:pt x="16553" y="16907"/>
                      <a:pt x="18171" y="17859"/>
                      <a:pt x="19790" y="18906"/>
                    </a:cubicBezTo>
                    <a:cubicBezTo>
                      <a:pt x="20647" y="19477"/>
                      <a:pt x="21503" y="20048"/>
                      <a:pt x="22265" y="20619"/>
                    </a:cubicBezTo>
                    <a:cubicBezTo>
                      <a:pt x="22646" y="20905"/>
                      <a:pt x="23122" y="21191"/>
                      <a:pt x="23502" y="21571"/>
                    </a:cubicBezTo>
                    <a:cubicBezTo>
                      <a:pt x="22741" y="21000"/>
                      <a:pt x="23217" y="21381"/>
                      <a:pt x="23693" y="21762"/>
                    </a:cubicBezTo>
                    <a:cubicBezTo>
                      <a:pt x="26739" y="24236"/>
                      <a:pt x="29595" y="26997"/>
                      <a:pt x="32260" y="29853"/>
                    </a:cubicBezTo>
                    <a:cubicBezTo>
                      <a:pt x="32927" y="30614"/>
                      <a:pt x="33593" y="31376"/>
                      <a:pt x="34260" y="32137"/>
                    </a:cubicBezTo>
                    <a:cubicBezTo>
                      <a:pt x="34545" y="32423"/>
                      <a:pt x="34736" y="32804"/>
                      <a:pt x="35021" y="33089"/>
                    </a:cubicBezTo>
                    <a:cubicBezTo>
                      <a:pt x="33784" y="31661"/>
                      <a:pt x="35021" y="33184"/>
                      <a:pt x="35307" y="33470"/>
                    </a:cubicBezTo>
                    <a:cubicBezTo>
                      <a:pt x="36544" y="35088"/>
                      <a:pt x="37592" y="36802"/>
                      <a:pt x="38639" y="38515"/>
                    </a:cubicBezTo>
                    <a:cubicBezTo>
                      <a:pt x="40828" y="42132"/>
                      <a:pt x="45969" y="43750"/>
                      <a:pt x="49586" y="41371"/>
                    </a:cubicBezTo>
                    <a:cubicBezTo>
                      <a:pt x="53013" y="39181"/>
                      <a:pt x="55012" y="34136"/>
                      <a:pt x="52442" y="30424"/>
                    </a:cubicBezTo>
                    <a:cubicBezTo>
                      <a:pt x="41971" y="14908"/>
                      <a:pt x="26073" y="3866"/>
                      <a:pt x="7605" y="153"/>
                    </a:cubicBezTo>
                    <a:cubicBezTo>
                      <a:pt x="4558" y="-513"/>
                      <a:pt x="941" y="1010"/>
                      <a:pt x="179" y="4342"/>
                    </a:cubicBezTo>
                    <a:cubicBezTo>
                      <a:pt x="-582" y="7673"/>
                      <a:pt x="1131" y="10720"/>
                      <a:pt x="4368" y="11767"/>
                    </a:cubicBezTo>
                    <a:lnTo>
                      <a:pt x="4368" y="117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18"/>
              <p:cNvSpPr/>
              <p:nvPr/>
            </p:nvSpPr>
            <p:spPr>
              <a:xfrm>
                <a:off x="4720462" y="5694998"/>
                <a:ext cx="45997" cy="19676"/>
              </a:xfrm>
              <a:custGeom>
                <a:avLst/>
                <a:gdLst/>
                <a:ahLst/>
                <a:cxnLst/>
                <a:rect l="l" t="t" r="r" b="b"/>
                <a:pathLst>
                  <a:path w="45997" h="19676" extrusionOk="0">
                    <a:moveTo>
                      <a:pt x="3093" y="11131"/>
                    </a:moveTo>
                    <a:cubicBezTo>
                      <a:pt x="13850" y="19127"/>
                      <a:pt x="28415" y="21602"/>
                      <a:pt x="41267" y="18175"/>
                    </a:cubicBezTo>
                    <a:cubicBezTo>
                      <a:pt x="44503" y="17318"/>
                      <a:pt x="46788" y="13606"/>
                      <a:pt x="45741" y="10370"/>
                    </a:cubicBezTo>
                    <a:cubicBezTo>
                      <a:pt x="44694" y="7133"/>
                      <a:pt x="41362" y="4944"/>
                      <a:pt x="37935" y="5896"/>
                    </a:cubicBezTo>
                    <a:cubicBezTo>
                      <a:pt x="36602" y="6276"/>
                      <a:pt x="35174" y="6562"/>
                      <a:pt x="33746" y="6847"/>
                    </a:cubicBezTo>
                    <a:cubicBezTo>
                      <a:pt x="32985" y="6943"/>
                      <a:pt x="33080" y="6943"/>
                      <a:pt x="33746" y="6847"/>
                    </a:cubicBezTo>
                    <a:cubicBezTo>
                      <a:pt x="33365" y="6847"/>
                      <a:pt x="33080" y="6847"/>
                      <a:pt x="32699" y="6943"/>
                    </a:cubicBezTo>
                    <a:cubicBezTo>
                      <a:pt x="32033" y="6943"/>
                      <a:pt x="31271" y="7038"/>
                      <a:pt x="30605" y="7133"/>
                    </a:cubicBezTo>
                    <a:cubicBezTo>
                      <a:pt x="29177" y="7133"/>
                      <a:pt x="27749" y="7133"/>
                      <a:pt x="26321" y="7133"/>
                    </a:cubicBezTo>
                    <a:cubicBezTo>
                      <a:pt x="25654" y="7133"/>
                      <a:pt x="24893" y="7038"/>
                      <a:pt x="24227" y="6943"/>
                    </a:cubicBezTo>
                    <a:cubicBezTo>
                      <a:pt x="25750" y="7133"/>
                      <a:pt x="23846" y="6943"/>
                      <a:pt x="23465" y="6847"/>
                    </a:cubicBezTo>
                    <a:cubicBezTo>
                      <a:pt x="20800" y="6371"/>
                      <a:pt x="18134" y="5610"/>
                      <a:pt x="15564" y="4563"/>
                    </a:cubicBezTo>
                    <a:cubicBezTo>
                      <a:pt x="16801" y="5134"/>
                      <a:pt x="14802" y="4182"/>
                      <a:pt x="14612" y="4087"/>
                    </a:cubicBezTo>
                    <a:cubicBezTo>
                      <a:pt x="13945" y="3801"/>
                      <a:pt x="13374" y="3421"/>
                      <a:pt x="12708" y="3135"/>
                    </a:cubicBezTo>
                    <a:cubicBezTo>
                      <a:pt x="11470" y="2469"/>
                      <a:pt x="10233" y="1707"/>
                      <a:pt x="9090" y="851"/>
                    </a:cubicBezTo>
                    <a:cubicBezTo>
                      <a:pt x="6520" y="-958"/>
                      <a:pt x="2236" y="279"/>
                      <a:pt x="808" y="3040"/>
                    </a:cubicBezTo>
                    <a:cubicBezTo>
                      <a:pt x="-905" y="6181"/>
                      <a:pt x="237" y="9227"/>
                      <a:pt x="2998" y="11321"/>
                    </a:cubicBezTo>
                    <a:lnTo>
                      <a:pt x="2998" y="113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18"/>
              <p:cNvSpPr/>
              <p:nvPr/>
            </p:nvSpPr>
            <p:spPr>
              <a:xfrm>
                <a:off x="4899246" y="5706045"/>
                <a:ext cx="35685" cy="17581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17581" extrusionOk="0">
                    <a:moveTo>
                      <a:pt x="7847" y="17409"/>
                    </a:moveTo>
                    <a:cubicBezTo>
                      <a:pt x="15653" y="15505"/>
                      <a:pt x="23459" y="13696"/>
                      <a:pt x="31265" y="11793"/>
                    </a:cubicBezTo>
                    <a:cubicBezTo>
                      <a:pt x="34312" y="11031"/>
                      <a:pt x="36406" y="7414"/>
                      <a:pt x="35454" y="4368"/>
                    </a:cubicBezTo>
                    <a:cubicBezTo>
                      <a:pt x="34407" y="1131"/>
                      <a:pt x="31361" y="-582"/>
                      <a:pt x="28029" y="179"/>
                    </a:cubicBezTo>
                    <a:cubicBezTo>
                      <a:pt x="20223" y="1988"/>
                      <a:pt x="12416" y="3796"/>
                      <a:pt x="4515" y="5605"/>
                    </a:cubicBezTo>
                    <a:cubicBezTo>
                      <a:pt x="1374" y="6367"/>
                      <a:pt x="-721" y="10079"/>
                      <a:pt x="231" y="13125"/>
                    </a:cubicBezTo>
                    <a:cubicBezTo>
                      <a:pt x="1279" y="16362"/>
                      <a:pt x="4420" y="18170"/>
                      <a:pt x="7752" y="17409"/>
                    </a:cubicBezTo>
                    <a:lnTo>
                      <a:pt x="7752" y="174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18"/>
              <p:cNvSpPr/>
              <p:nvPr/>
            </p:nvSpPr>
            <p:spPr>
              <a:xfrm>
                <a:off x="5051100" y="5682582"/>
                <a:ext cx="34439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34439" h="16507" extrusionOk="0">
                    <a:moveTo>
                      <a:pt x="6308" y="16408"/>
                    </a:moveTo>
                    <a:cubicBezTo>
                      <a:pt x="14210" y="14885"/>
                      <a:pt x="22111" y="13362"/>
                      <a:pt x="30012" y="11839"/>
                    </a:cubicBezTo>
                    <a:cubicBezTo>
                      <a:pt x="33154" y="11267"/>
                      <a:pt x="35153" y="7365"/>
                      <a:pt x="34201" y="4414"/>
                    </a:cubicBezTo>
                    <a:cubicBezTo>
                      <a:pt x="33249" y="1463"/>
                      <a:pt x="30012" y="-726"/>
                      <a:pt x="26776" y="225"/>
                    </a:cubicBezTo>
                    <a:cubicBezTo>
                      <a:pt x="19065" y="2510"/>
                      <a:pt x="11354" y="4699"/>
                      <a:pt x="3643" y="6984"/>
                    </a:cubicBezTo>
                    <a:cubicBezTo>
                      <a:pt x="1168" y="7745"/>
                      <a:pt x="-641" y="10506"/>
                      <a:pt x="216" y="12981"/>
                    </a:cubicBezTo>
                    <a:cubicBezTo>
                      <a:pt x="1073" y="15646"/>
                      <a:pt x="3548" y="16884"/>
                      <a:pt x="6213" y="16408"/>
                    </a:cubicBezTo>
                    <a:lnTo>
                      <a:pt x="6213" y="164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18"/>
              <p:cNvSpPr/>
              <p:nvPr/>
            </p:nvSpPr>
            <p:spPr>
              <a:xfrm>
                <a:off x="5174005" y="5587612"/>
                <a:ext cx="26482" cy="25903"/>
              </a:xfrm>
              <a:custGeom>
                <a:avLst/>
                <a:gdLst/>
                <a:ahLst/>
                <a:cxnLst/>
                <a:rect l="l" t="t" r="r" b="b"/>
                <a:pathLst>
                  <a:path w="26482" h="25903" extrusionOk="0">
                    <a:moveTo>
                      <a:pt x="13441" y="23517"/>
                    </a:moveTo>
                    <a:lnTo>
                      <a:pt x="24198" y="13142"/>
                    </a:lnTo>
                    <a:cubicBezTo>
                      <a:pt x="25626" y="11809"/>
                      <a:pt x="26483" y="9620"/>
                      <a:pt x="26483" y="7716"/>
                    </a:cubicBezTo>
                    <a:cubicBezTo>
                      <a:pt x="26483" y="5812"/>
                      <a:pt x="25626" y="3528"/>
                      <a:pt x="24198" y="2290"/>
                    </a:cubicBezTo>
                    <a:cubicBezTo>
                      <a:pt x="22770" y="1053"/>
                      <a:pt x="20771" y="-89"/>
                      <a:pt x="18772" y="6"/>
                    </a:cubicBezTo>
                    <a:cubicBezTo>
                      <a:pt x="16773" y="101"/>
                      <a:pt x="14869" y="862"/>
                      <a:pt x="13346" y="2290"/>
                    </a:cubicBezTo>
                    <a:lnTo>
                      <a:pt x="2303" y="12380"/>
                    </a:lnTo>
                    <a:cubicBezTo>
                      <a:pt x="1541" y="13142"/>
                      <a:pt x="970" y="13903"/>
                      <a:pt x="685" y="14950"/>
                    </a:cubicBezTo>
                    <a:cubicBezTo>
                      <a:pt x="209" y="15902"/>
                      <a:pt x="-77" y="16949"/>
                      <a:pt x="18" y="17997"/>
                    </a:cubicBezTo>
                    <a:cubicBezTo>
                      <a:pt x="18" y="19043"/>
                      <a:pt x="209" y="20091"/>
                      <a:pt x="685" y="21043"/>
                    </a:cubicBezTo>
                    <a:cubicBezTo>
                      <a:pt x="970" y="21994"/>
                      <a:pt x="1541" y="22851"/>
                      <a:pt x="2303" y="23613"/>
                    </a:cubicBezTo>
                    <a:cubicBezTo>
                      <a:pt x="3826" y="25040"/>
                      <a:pt x="5825" y="25992"/>
                      <a:pt x="7920" y="25897"/>
                    </a:cubicBezTo>
                    <a:cubicBezTo>
                      <a:pt x="10014" y="25802"/>
                      <a:pt x="12013" y="25040"/>
                      <a:pt x="13536" y="23613"/>
                    </a:cubicBezTo>
                    <a:lnTo>
                      <a:pt x="13536" y="23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18"/>
              <p:cNvSpPr/>
              <p:nvPr/>
            </p:nvSpPr>
            <p:spPr>
              <a:xfrm>
                <a:off x="5215794" y="5463579"/>
                <a:ext cx="16965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16965" h="30092" extrusionOk="0">
                    <a:moveTo>
                      <a:pt x="16966" y="22281"/>
                    </a:moveTo>
                    <a:cubicBezTo>
                      <a:pt x="16299" y="17331"/>
                      <a:pt x="15728" y="12381"/>
                      <a:pt x="15062" y="7431"/>
                    </a:cubicBezTo>
                    <a:cubicBezTo>
                      <a:pt x="15062" y="6384"/>
                      <a:pt x="14872" y="5432"/>
                      <a:pt x="14396" y="4576"/>
                    </a:cubicBezTo>
                    <a:cubicBezTo>
                      <a:pt x="14110" y="3624"/>
                      <a:pt x="13539" y="2862"/>
                      <a:pt x="12872" y="2196"/>
                    </a:cubicBezTo>
                    <a:cubicBezTo>
                      <a:pt x="11540" y="863"/>
                      <a:pt x="9445" y="-88"/>
                      <a:pt x="7541" y="7"/>
                    </a:cubicBezTo>
                    <a:cubicBezTo>
                      <a:pt x="5638" y="102"/>
                      <a:pt x="3638" y="768"/>
                      <a:pt x="2210" y="2196"/>
                    </a:cubicBezTo>
                    <a:cubicBezTo>
                      <a:pt x="973" y="3529"/>
                      <a:pt x="-169" y="5528"/>
                      <a:pt x="21" y="7527"/>
                    </a:cubicBezTo>
                    <a:cubicBezTo>
                      <a:pt x="497" y="12476"/>
                      <a:pt x="973" y="17426"/>
                      <a:pt x="1449" y="22376"/>
                    </a:cubicBezTo>
                    <a:cubicBezTo>
                      <a:pt x="1449" y="23423"/>
                      <a:pt x="1639" y="24470"/>
                      <a:pt x="2115" y="25327"/>
                    </a:cubicBezTo>
                    <a:cubicBezTo>
                      <a:pt x="2401" y="26279"/>
                      <a:pt x="2972" y="27136"/>
                      <a:pt x="3734" y="27802"/>
                    </a:cubicBezTo>
                    <a:cubicBezTo>
                      <a:pt x="5066" y="29135"/>
                      <a:pt x="7256" y="30182"/>
                      <a:pt x="9160" y="30087"/>
                    </a:cubicBezTo>
                    <a:cubicBezTo>
                      <a:pt x="11064" y="29992"/>
                      <a:pt x="13253" y="29325"/>
                      <a:pt x="14586" y="27802"/>
                    </a:cubicBezTo>
                    <a:cubicBezTo>
                      <a:pt x="15823" y="26374"/>
                      <a:pt x="17061" y="24375"/>
                      <a:pt x="16871" y="22376"/>
                    </a:cubicBezTo>
                    <a:lnTo>
                      <a:pt x="16871" y="223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18"/>
              <p:cNvSpPr/>
              <p:nvPr/>
            </p:nvSpPr>
            <p:spPr>
              <a:xfrm>
                <a:off x="5147480" y="5337740"/>
                <a:ext cx="26420" cy="41805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41805" extrusionOk="0">
                    <a:moveTo>
                      <a:pt x="25973" y="36272"/>
                    </a:moveTo>
                    <a:cubicBezTo>
                      <a:pt x="26829" y="30085"/>
                      <a:pt x="26544" y="23707"/>
                      <a:pt x="24354" y="17805"/>
                    </a:cubicBezTo>
                    <a:cubicBezTo>
                      <a:pt x="22165" y="11903"/>
                      <a:pt x="18738" y="6478"/>
                      <a:pt x="13978" y="2385"/>
                    </a:cubicBezTo>
                    <a:cubicBezTo>
                      <a:pt x="12264" y="861"/>
                      <a:pt x="10456" y="100"/>
                      <a:pt x="8171" y="5"/>
                    </a:cubicBezTo>
                    <a:cubicBezTo>
                      <a:pt x="5601" y="-90"/>
                      <a:pt x="3221" y="1242"/>
                      <a:pt x="1697" y="3241"/>
                    </a:cubicBezTo>
                    <a:cubicBezTo>
                      <a:pt x="270" y="5050"/>
                      <a:pt x="-206" y="7049"/>
                      <a:pt x="79" y="9333"/>
                    </a:cubicBezTo>
                    <a:cubicBezTo>
                      <a:pt x="460" y="12094"/>
                      <a:pt x="1888" y="13712"/>
                      <a:pt x="3982" y="15330"/>
                    </a:cubicBezTo>
                    <a:lnTo>
                      <a:pt x="4268" y="15616"/>
                    </a:lnTo>
                    <a:lnTo>
                      <a:pt x="2554" y="14283"/>
                    </a:lnTo>
                    <a:cubicBezTo>
                      <a:pt x="4458" y="15806"/>
                      <a:pt x="6077" y="17520"/>
                      <a:pt x="7600" y="19328"/>
                    </a:cubicBezTo>
                    <a:lnTo>
                      <a:pt x="6362" y="17710"/>
                    </a:lnTo>
                    <a:cubicBezTo>
                      <a:pt x="7885" y="19709"/>
                      <a:pt x="9123" y="21899"/>
                      <a:pt x="10170" y="24183"/>
                    </a:cubicBezTo>
                    <a:lnTo>
                      <a:pt x="9408" y="22279"/>
                    </a:lnTo>
                    <a:cubicBezTo>
                      <a:pt x="10456" y="24754"/>
                      <a:pt x="11122" y="27324"/>
                      <a:pt x="11503" y="29894"/>
                    </a:cubicBezTo>
                    <a:lnTo>
                      <a:pt x="11217" y="27896"/>
                    </a:lnTo>
                    <a:cubicBezTo>
                      <a:pt x="11503" y="29990"/>
                      <a:pt x="11503" y="32084"/>
                      <a:pt x="11312" y="34273"/>
                    </a:cubicBezTo>
                    <a:cubicBezTo>
                      <a:pt x="11122" y="35986"/>
                      <a:pt x="12264" y="38366"/>
                      <a:pt x="13502" y="39604"/>
                    </a:cubicBezTo>
                    <a:cubicBezTo>
                      <a:pt x="14739" y="40841"/>
                      <a:pt x="16167" y="41412"/>
                      <a:pt x="17786" y="41698"/>
                    </a:cubicBezTo>
                    <a:cubicBezTo>
                      <a:pt x="19404" y="41983"/>
                      <a:pt x="21118" y="41698"/>
                      <a:pt x="22545" y="40841"/>
                    </a:cubicBezTo>
                    <a:cubicBezTo>
                      <a:pt x="24069" y="39889"/>
                      <a:pt x="25687" y="38271"/>
                      <a:pt x="25973" y="36367"/>
                    </a:cubicBezTo>
                    <a:lnTo>
                      <a:pt x="25973" y="363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18"/>
              <p:cNvSpPr/>
              <p:nvPr/>
            </p:nvSpPr>
            <p:spPr>
              <a:xfrm>
                <a:off x="5055879" y="5218186"/>
                <a:ext cx="33724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33724" h="30175" extrusionOk="0">
                    <a:moveTo>
                      <a:pt x="31135" y="15421"/>
                    </a:moveTo>
                    <a:cubicBezTo>
                      <a:pt x="25613" y="11137"/>
                      <a:pt x="19997" y="6759"/>
                      <a:pt x="14475" y="2475"/>
                    </a:cubicBezTo>
                    <a:cubicBezTo>
                      <a:pt x="13714" y="1618"/>
                      <a:pt x="12762" y="1047"/>
                      <a:pt x="11715" y="762"/>
                    </a:cubicBezTo>
                    <a:cubicBezTo>
                      <a:pt x="10667" y="191"/>
                      <a:pt x="9620" y="0"/>
                      <a:pt x="8478" y="0"/>
                    </a:cubicBezTo>
                    <a:cubicBezTo>
                      <a:pt x="6384" y="0"/>
                      <a:pt x="3908" y="952"/>
                      <a:pt x="2481" y="2475"/>
                    </a:cubicBezTo>
                    <a:cubicBezTo>
                      <a:pt x="1053" y="3998"/>
                      <a:pt x="-90" y="6187"/>
                      <a:pt x="6" y="8472"/>
                    </a:cubicBezTo>
                    <a:cubicBezTo>
                      <a:pt x="6" y="10566"/>
                      <a:pt x="767" y="13136"/>
                      <a:pt x="2481" y="14469"/>
                    </a:cubicBezTo>
                    <a:cubicBezTo>
                      <a:pt x="8002" y="18848"/>
                      <a:pt x="13523" y="23226"/>
                      <a:pt x="19045" y="27605"/>
                    </a:cubicBezTo>
                    <a:cubicBezTo>
                      <a:pt x="19806" y="28462"/>
                      <a:pt x="20758" y="29033"/>
                      <a:pt x="21805" y="29414"/>
                    </a:cubicBezTo>
                    <a:cubicBezTo>
                      <a:pt x="22853" y="29985"/>
                      <a:pt x="23900" y="30175"/>
                      <a:pt x="25137" y="30175"/>
                    </a:cubicBezTo>
                    <a:cubicBezTo>
                      <a:pt x="27232" y="30175"/>
                      <a:pt x="29802" y="29223"/>
                      <a:pt x="31230" y="27700"/>
                    </a:cubicBezTo>
                    <a:cubicBezTo>
                      <a:pt x="32658" y="26177"/>
                      <a:pt x="33895" y="23893"/>
                      <a:pt x="33705" y="21608"/>
                    </a:cubicBezTo>
                    <a:cubicBezTo>
                      <a:pt x="33705" y="19514"/>
                      <a:pt x="32943" y="16849"/>
                      <a:pt x="31230" y="15516"/>
                    </a:cubicBezTo>
                    <a:lnTo>
                      <a:pt x="31230" y="1551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18"/>
              <p:cNvSpPr/>
              <p:nvPr/>
            </p:nvSpPr>
            <p:spPr>
              <a:xfrm>
                <a:off x="4965793" y="5133595"/>
                <a:ext cx="20817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0817" h="18155" extrusionOk="0">
                    <a:moveTo>
                      <a:pt x="20313" y="15198"/>
                    </a:moveTo>
                    <a:cubicBezTo>
                      <a:pt x="15173" y="10438"/>
                      <a:pt x="10032" y="5583"/>
                      <a:pt x="4891" y="824"/>
                    </a:cubicBezTo>
                    <a:cubicBezTo>
                      <a:pt x="3654" y="-318"/>
                      <a:pt x="1655" y="-318"/>
                      <a:pt x="608" y="1110"/>
                    </a:cubicBezTo>
                    <a:cubicBezTo>
                      <a:pt x="-535" y="2537"/>
                      <a:pt x="37" y="4346"/>
                      <a:pt x="1464" y="5393"/>
                    </a:cubicBezTo>
                    <a:cubicBezTo>
                      <a:pt x="7081" y="9581"/>
                      <a:pt x="12698" y="13675"/>
                      <a:pt x="18314" y="17863"/>
                    </a:cubicBezTo>
                    <a:cubicBezTo>
                      <a:pt x="19837" y="19005"/>
                      <a:pt x="21741" y="16530"/>
                      <a:pt x="20313" y="15198"/>
                    </a:cubicBezTo>
                    <a:lnTo>
                      <a:pt x="20313" y="151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18"/>
              <p:cNvSpPr/>
              <p:nvPr/>
            </p:nvSpPr>
            <p:spPr>
              <a:xfrm>
                <a:off x="4838299" y="5049578"/>
                <a:ext cx="39512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39512" h="19707" extrusionOk="0">
                    <a:moveTo>
                      <a:pt x="36713" y="12212"/>
                    </a:moveTo>
                    <a:cubicBezTo>
                      <a:pt x="26337" y="8214"/>
                      <a:pt x="15865" y="4216"/>
                      <a:pt x="5489" y="218"/>
                    </a:cubicBezTo>
                    <a:cubicBezTo>
                      <a:pt x="3299" y="-639"/>
                      <a:pt x="729" y="1170"/>
                      <a:pt x="158" y="3264"/>
                    </a:cubicBezTo>
                    <a:cubicBezTo>
                      <a:pt x="-508" y="5644"/>
                      <a:pt x="1015" y="7833"/>
                      <a:pt x="3204" y="8594"/>
                    </a:cubicBezTo>
                    <a:cubicBezTo>
                      <a:pt x="13676" y="12212"/>
                      <a:pt x="24243" y="15924"/>
                      <a:pt x="34714" y="19541"/>
                    </a:cubicBezTo>
                    <a:cubicBezTo>
                      <a:pt x="36618" y="20208"/>
                      <a:pt x="38903" y="18780"/>
                      <a:pt x="39379" y="16876"/>
                    </a:cubicBezTo>
                    <a:cubicBezTo>
                      <a:pt x="39950" y="14782"/>
                      <a:pt x="38617" y="12973"/>
                      <a:pt x="36713" y="12212"/>
                    </a:cubicBezTo>
                    <a:lnTo>
                      <a:pt x="36713" y="122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18"/>
              <p:cNvSpPr/>
              <p:nvPr/>
            </p:nvSpPr>
            <p:spPr>
              <a:xfrm>
                <a:off x="4696796" y="5024065"/>
                <a:ext cx="24769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11672" extrusionOk="0">
                    <a:moveTo>
                      <a:pt x="19810" y="30"/>
                    </a:moveTo>
                    <a:cubicBezTo>
                      <a:pt x="14860" y="601"/>
                      <a:pt x="9909" y="1172"/>
                      <a:pt x="4959" y="1743"/>
                    </a:cubicBezTo>
                    <a:cubicBezTo>
                      <a:pt x="3626" y="1933"/>
                      <a:pt x="2389" y="2219"/>
                      <a:pt x="1437" y="3171"/>
                    </a:cubicBezTo>
                    <a:cubicBezTo>
                      <a:pt x="580" y="4027"/>
                      <a:pt x="-86" y="5455"/>
                      <a:pt x="9" y="6693"/>
                    </a:cubicBezTo>
                    <a:cubicBezTo>
                      <a:pt x="104" y="7930"/>
                      <a:pt x="485" y="9358"/>
                      <a:pt x="1437" y="10215"/>
                    </a:cubicBezTo>
                    <a:cubicBezTo>
                      <a:pt x="2389" y="11072"/>
                      <a:pt x="3722" y="11833"/>
                      <a:pt x="4959" y="11643"/>
                    </a:cubicBezTo>
                    <a:cubicBezTo>
                      <a:pt x="9909" y="11072"/>
                      <a:pt x="14860" y="10500"/>
                      <a:pt x="19810" y="9929"/>
                    </a:cubicBezTo>
                    <a:cubicBezTo>
                      <a:pt x="21143" y="9739"/>
                      <a:pt x="22380" y="9453"/>
                      <a:pt x="23332" y="8501"/>
                    </a:cubicBezTo>
                    <a:cubicBezTo>
                      <a:pt x="24189" y="7645"/>
                      <a:pt x="24855" y="6217"/>
                      <a:pt x="24760" y="4979"/>
                    </a:cubicBezTo>
                    <a:cubicBezTo>
                      <a:pt x="24665" y="3742"/>
                      <a:pt x="24284" y="2314"/>
                      <a:pt x="23332" y="1457"/>
                    </a:cubicBezTo>
                    <a:cubicBezTo>
                      <a:pt x="22380" y="601"/>
                      <a:pt x="21047" y="-161"/>
                      <a:pt x="19810" y="30"/>
                    </a:cubicBezTo>
                    <a:lnTo>
                      <a:pt x="19810" y="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18"/>
              <p:cNvSpPr/>
              <p:nvPr/>
            </p:nvSpPr>
            <p:spPr>
              <a:xfrm>
                <a:off x="4570511" y="5024550"/>
                <a:ext cx="36829" cy="22711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22711" extrusionOk="0">
                    <a:moveTo>
                      <a:pt x="30431" y="210"/>
                    </a:moveTo>
                    <a:cubicBezTo>
                      <a:pt x="21768" y="3827"/>
                      <a:pt x="13106" y="7445"/>
                      <a:pt x="4348" y="11157"/>
                    </a:cubicBezTo>
                    <a:cubicBezTo>
                      <a:pt x="2825" y="11823"/>
                      <a:pt x="1682" y="12490"/>
                      <a:pt x="825" y="13917"/>
                    </a:cubicBezTo>
                    <a:cubicBezTo>
                      <a:pt x="-222" y="15536"/>
                      <a:pt x="-222" y="17535"/>
                      <a:pt x="540" y="19153"/>
                    </a:cubicBezTo>
                    <a:cubicBezTo>
                      <a:pt x="1968" y="22580"/>
                      <a:pt x="5776" y="23532"/>
                      <a:pt x="8917" y="22009"/>
                    </a:cubicBezTo>
                    <a:cubicBezTo>
                      <a:pt x="17390" y="17915"/>
                      <a:pt x="25862" y="13822"/>
                      <a:pt x="34334" y="9634"/>
                    </a:cubicBezTo>
                    <a:cubicBezTo>
                      <a:pt x="36619" y="8492"/>
                      <a:pt x="37381" y="5446"/>
                      <a:pt x="36429" y="3256"/>
                    </a:cubicBezTo>
                    <a:cubicBezTo>
                      <a:pt x="35477" y="1067"/>
                      <a:pt x="32716" y="-742"/>
                      <a:pt x="30336" y="305"/>
                    </a:cubicBezTo>
                    <a:lnTo>
                      <a:pt x="30336" y="3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18"/>
              <p:cNvSpPr/>
              <p:nvPr/>
            </p:nvSpPr>
            <p:spPr>
              <a:xfrm>
                <a:off x="4257351" y="4979899"/>
                <a:ext cx="131281" cy="106216"/>
              </a:xfrm>
              <a:custGeom>
                <a:avLst/>
                <a:gdLst/>
                <a:ahLst/>
                <a:cxnLst/>
                <a:rect l="l" t="t" r="r" b="b"/>
                <a:pathLst>
                  <a:path w="131281" h="106216" extrusionOk="0">
                    <a:moveTo>
                      <a:pt x="126639" y="88078"/>
                    </a:moveTo>
                    <a:cubicBezTo>
                      <a:pt x="106553" y="77798"/>
                      <a:pt x="86086" y="69231"/>
                      <a:pt x="68474" y="54762"/>
                    </a:cubicBezTo>
                    <a:cubicBezTo>
                      <a:pt x="50863" y="40293"/>
                      <a:pt x="34870" y="24491"/>
                      <a:pt x="22304" y="5549"/>
                    </a:cubicBezTo>
                    <a:cubicBezTo>
                      <a:pt x="13831" y="-7112"/>
                      <a:pt x="-5779" y="4026"/>
                      <a:pt x="1646" y="17638"/>
                    </a:cubicBezTo>
                    <a:cubicBezTo>
                      <a:pt x="14117" y="40388"/>
                      <a:pt x="31157" y="60663"/>
                      <a:pt x="52196" y="75894"/>
                    </a:cubicBezTo>
                    <a:cubicBezTo>
                      <a:pt x="62191" y="83128"/>
                      <a:pt x="72948" y="89506"/>
                      <a:pt x="84182" y="94646"/>
                    </a:cubicBezTo>
                    <a:cubicBezTo>
                      <a:pt x="89989" y="97311"/>
                      <a:pt x="95891" y="99786"/>
                      <a:pt x="101888" y="101976"/>
                    </a:cubicBezTo>
                    <a:cubicBezTo>
                      <a:pt x="108457" y="104356"/>
                      <a:pt x="114835" y="105403"/>
                      <a:pt x="121784" y="106164"/>
                    </a:cubicBezTo>
                    <a:cubicBezTo>
                      <a:pt x="131399" y="107211"/>
                      <a:pt x="134921" y="92266"/>
                      <a:pt x="126639" y="88078"/>
                    </a:cubicBezTo>
                    <a:lnTo>
                      <a:pt x="126639" y="8807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18"/>
              <p:cNvSpPr/>
              <p:nvPr/>
            </p:nvSpPr>
            <p:spPr>
              <a:xfrm>
                <a:off x="4385364" y="4914691"/>
                <a:ext cx="63388" cy="99047"/>
              </a:xfrm>
              <a:custGeom>
                <a:avLst/>
                <a:gdLst/>
                <a:ahLst/>
                <a:cxnLst/>
                <a:rect l="l" t="t" r="r" b="b"/>
                <a:pathLst>
                  <a:path w="63388" h="99047" extrusionOk="0">
                    <a:moveTo>
                      <a:pt x="62027" y="87319"/>
                    </a:moveTo>
                    <a:cubicBezTo>
                      <a:pt x="54125" y="74659"/>
                      <a:pt x="45463" y="62569"/>
                      <a:pt x="38323" y="49433"/>
                    </a:cubicBezTo>
                    <a:cubicBezTo>
                      <a:pt x="36609" y="46292"/>
                      <a:pt x="34896" y="43056"/>
                      <a:pt x="33468" y="39724"/>
                    </a:cubicBezTo>
                    <a:cubicBezTo>
                      <a:pt x="33373" y="39438"/>
                      <a:pt x="32040" y="36583"/>
                      <a:pt x="32611" y="37725"/>
                    </a:cubicBezTo>
                    <a:cubicBezTo>
                      <a:pt x="32992" y="38677"/>
                      <a:pt x="32135" y="36488"/>
                      <a:pt x="32040" y="36297"/>
                    </a:cubicBezTo>
                    <a:cubicBezTo>
                      <a:pt x="31374" y="34489"/>
                      <a:pt x="30707" y="32680"/>
                      <a:pt x="30041" y="30871"/>
                    </a:cubicBezTo>
                    <a:cubicBezTo>
                      <a:pt x="27566" y="23637"/>
                      <a:pt x="25567" y="16212"/>
                      <a:pt x="23948" y="8787"/>
                    </a:cubicBezTo>
                    <a:cubicBezTo>
                      <a:pt x="22616" y="2886"/>
                      <a:pt x="16237" y="-732"/>
                      <a:pt x="10621" y="125"/>
                    </a:cubicBezTo>
                    <a:cubicBezTo>
                      <a:pt x="5004" y="982"/>
                      <a:pt x="-612" y="6027"/>
                      <a:pt x="54" y="12024"/>
                    </a:cubicBezTo>
                    <a:cubicBezTo>
                      <a:pt x="1958" y="29539"/>
                      <a:pt x="7574" y="46292"/>
                      <a:pt x="15952" y="61713"/>
                    </a:cubicBezTo>
                    <a:cubicBezTo>
                      <a:pt x="24329" y="77133"/>
                      <a:pt x="35943" y="90460"/>
                      <a:pt x="51174" y="98171"/>
                    </a:cubicBezTo>
                    <a:cubicBezTo>
                      <a:pt x="57933" y="101597"/>
                      <a:pt x="66691" y="94363"/>
                      <a:pt x="62122" y="87224"/>
                    </a:cubicBezTo>
                    <a:lnTo>
                      <a:pt x="62122" y="8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18"/>
              <p:cNvSpPr/>
              <p:nvPr/>
            </p:nvSpPr>
            <p:spPr>
              <a:xfrm>
                <a:off x="4498516" y="4869659"/>
                <a:ext cx="52192" cy="92226"/>
              </a:xfrm>
              <a:custGeom>
                <a:avLst/>
                <a:gdLst/>
                <a:ahLst/>
                <a:cxnLst/>
                <a:rect l="l" t="t" r="r" b="b"/>
                <a:pathLst>
                  <a:path w="52192" h="92226" extrusionOk="0">
                    <a:moveTo>
                      <a:pt x="51591" y="77332"/>
                    </a:moveTo>
                    <a:cubicBezTo>
                      <a:pt x="43975" y="54962"/>
                      <a:pt x="36360" y="32688"/>
                      <a:pt x="28077" y="10508"/>
                    </a:cubicBezTo>
                    <a:cubicBezTo>
                      <a:pt x="25507" y="3560"/>
                      <a:pt x="18367" y="-1866"/>
                      <a:pt x="10657" y="609"/>
                    </a:cubicBezTo>
                    <a:cubicBezTo>
                      <a:pt x="3993" y="2798"/>
                      <a:pt x="-2195" y="10699"/>
                      <a:pt x="756" y="18028"/>
                    </a:cubicBezTo>
                    <a:cubicBezTo>
                      <a:pt x="9990" y="41064"/>
                      <a:pt x="19891" y="63720"/>
                      <a:pt x="29791" y="86470"/>
                    </a:cubicBezTo>
                    <a:cubicBezTo>
                      <a:pt x="32171" y="91896"/>
                      <a:pt x="39787" y="93419"/>
                      <a:pt x="44737" y="91324"/>
                    </a:cubicBezTo>
                    <a:cubicBezTo>
                      <a:pt x="49877" y="89135"/>
                      <a:pt x="53590" y="82948"/>
                      <a:pt x="51686" y="77236"/>
                    </a:cubicBezTo>
                    <a:lnTo>
                      <a:pt x="51686" y="772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18"/>
              <p:cNvSpPr/>
              <p:nvPr/>
            </p:nvSpPr>
            <p:spPr>
              <a:xfrm>
                <a:off x="4629015" y="4890153"/>
                <a:ext cx="27808" cy="88035"/>
              </a:xfrm>
              <a:custGeom>
                <a:avLst/>
                <a:gdLst/>
                <a:ahLst/>
                <a:cxnLst/>
                <a:rect l="l" t="t" r="r" b="b"/>
                <a:pathLst>
                  <a:path w="27808" h="88035" extrusionOk="0">
                    <a:moveTo>
                      <a:pt x="27807" y="77685"/>
                    </a:moveTo>
                    <a:cubicBezTo>
                      <a:pt x="27331" y="55886"/>
                      <a:pt x="26570" y="33802"/>
                      <a:pt x="24190" y="12099"/>
                    </a:cubicBezTo>
                    <a:cubicBezTo>
                      <a:pt x="23523" y="5816"/>
                      <a:pt x="19144" y="-276"/>
                      <a:pt x="12100" y="10"/>
                    </a:cubicBezTo>
                    <a:cubicBezTo>
                      <a:pt x="5817" y="295"/>
                      <a:pt x="-276" y="5340"/>
                      <a:pt x="10" y="12099"/>
                    </a:cubicBezTo>
                    <a:cubicBezTo>
                      <a:pt x="1057" y="34944"/>
                      <a:pt x="4008" y="57790"/>
                      <a:pt x="7149" y="80445"/>
                    </a:cubicBezTo>
                    <a:cubicBezTo>
                      <a:pt x="7816" y="85585"/>
                      <a:pt x="14099" y="88536"/>
                      <a:pt x="18668" y="87965"/>
                    </a:cubicBezTo>
                    <a:cubicBezTo>
                      <a:pt x="23714" y="87299"/>
                      <a:pt x="27902" y="82920"/>
                      <a:pt x="27807" y="77685"/>
                    </a:cubicBezTo>
                    <a:lnTo>
                      <a:pt x="27807" y="776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18"/>
              <p:cNvSpPr/>
              <p:nvPr/>
            </p:nvSpPr>
            <p:spPr>
              <a:xfrm>
                <a:off x="4728581" y="4889953"/>
                <a:ext cx="33909" cy="76634"/>
              </a:xfrm>
              <a:custGeom>
                <a:avLst/>
                <a:gdLst/>
                <a:ahLst/>
                <a:cxnLst/>
                <a:rect l="l" t="t" r="r" b="b"/>
                <a:pathLst>
                  <a:path w="33909" h="76634" extrusionOk="0">
                    <a:moveTo>
                      <a:pt x="33909" y="68746"/>
                    </a:moveTo>
                    <a:cubicBezTo>
                      <a:pt x="33719" y="48851"/>
                      <a:pt x="30006" y="28957"/>
                      <a:pt x="25722" y="9538"/>
                    </a:cubicBezTo>
                    <a:cubicBezTo>
                      <a:pt x="24009" y="1733"/>
                      <a:pt x="14775" y="-1885"/>
                      <a:pt x="7920" y="971"/>
                    </a:cubicBezTo>
                    <a:cubicBezTo>
                      <a:pt x="305" y="4208"/>
                      <a:pt x="-1885" y="12489"/>
                      <a:pt x="1637" y="19628"/>
                    </a:cubicBezTo>
                    <a:cubicBezTo>
                      <a:pt x="3637" y="23626"/>
                      <a:pt x="5731" y="27719"/>
                      <a:pt x="7254" y="31908"/>
                    </a:cubicBezTo>
                    <a:cubicBezTo>
                      <a:pt x="6492" y="29718"/>
                      <a:pt x="7825" y="33811"/>
                      <a:pt x="7920" y="34192"/>
                    </a:cubicBezTo>
                    <a:cubicBezTo>
                      <a:pt x="8301" y="35239"/>
                      <a:pt x="8587" y="36191"/>
                      <a:pt x="8968" y="37238"/>
                    </a:cubicBezTo>
                    <a:cubicBezTo>
                      <a:pt x="9729" y="39428"/>
                      <a:pt x="10396" y="41617"/>
                      <a:pt x="11062" y="43806"/>
                    </a:cubicBezTo>
                    <a:cubicBezTo>
                      <a:pt x="13727" y="52754"/>
                      <a:pt x="16012" y="61797"/>
                      <a:pt x="18106" y="70840"/>
                    </a:cubicBezTo>
                    <a:cubicBezTo>
                      <a:pt x="20201" y="79883"/>
                      <a:pt x="33909" y="77694"/>
                      <a:pt x="33909" y="68746"/>
                    </a:cubicBezTo>
                    <a:lnTo>
                      <a:pt x="33909" y="687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18"/>
              <p:cNvSpPr/>
              <p:nvPr/>
            </p:nvSpPr>
            <p:spPr>
              <a:xfrm>
                <a:off x="4840141" y="4888879"/>
                <a:ext cx="40467" cy="98333"/>
              </a:xfrm>
              <a:custGeom>
                <a:avLst/>
                <a:gdLst/>
                <a:ahLst/>
                <a:cxnLst/>
                <a:rect l="l" t="t" r="r" b="b"/>
                <a:pathLst>
                  <a:path w="40467" h="98333" extrusionOk="0">
                    <a:moveTo>
                      <a:pt x="17165" y="93903"/>
                    </a:moveTo>
                    <a:cubicBezTo>
                      <a:pt x="18783" y="90285"/>
                      <a:pt x="20497" y="86954"/>
                      <a:pt x="21639" y="83051"/>
                    </a:cubicBezTo>
                    <a:cubicBezTo>
                      <a:pt x="22496" y="80100"/>
                      <a:pt x="23448" y="77149"/>
                      <a:pt x="24305" y="74198"/>
                    </a:cubicBezTo>
                    <a:cubicBezTo>
                      <a:pt x="26304" y="67535"/>
                      <a:pt x="28017" y="60776"/>
                      <a:pt x="29826" y="54018"/>
                    </a:cubicBezTo>
                    <a:cubicBezTo>
                      <a:pt x="33253" y="40787"/>
                      <a:pt x="36680" y="27555"/>
                      <a:pt x="40107" y="14324"/>
                    </a:cubicBezTo>
                    <a:cubicBezTo>
                      <a:pt x="41630" y="8422"/>
                      <a:pt x="38203" y="2140"/>
                      <a:pt x="32206" y="426"/>
                    </a:cubicBezTo>
                    <a:cubicBezTo>
                      <a:pt x="26209" y="-1287"/>
                      <a:pt x="19830" y="2330"/>
                      <a:pt x="18307" y="8327"/>
                    </a:cubicBezTo>
                    <a:cubicBezTo>
                      <a:pt x="14975" y="21558"/>
                      <a:pt x="11548" y="34790"/>
                      <a:pt x="8216" y="48021"/>
                    </a:cubicBezTo>
                    <a:cubicBezTo>
                      <a:pt x="4885" y="61252"/>
                      <a:pt x="1267" y="75245"/>
                      <a:pt x="30" y="89238"/>
                    </a:cubicBezTo>
                    <a:cubicBezTo>
                      <a:pt x="-732" y="97996"/>
                      <a:pt x="13452" y="102089"/>
                      <a:pt x="17070" y="93903"/>
                    </a:cubicBezTo>
                    <a:lnTo>
                      <a:pt x="17070" y="939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18"/>
              <p:cNvSpPr/>
              <p:nvPr/>
            </p:nvSpPr>
            <p:spPr>
              <a:xfrm>
                <a:off x="4937044" y="4933061"/>
                <a:ext cx="62858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62858" h="75950" extrusionOk="0">
                    <a:moveTo>
                      <a:pt x="16601" y="73043"/>
                    </a:moveTo>
                    <a:cubicBezTo>
                      <a:pt x="31356" y="55147"/>
                      <a:pt x="45445" y="36680"/>
                      <a:pt x="59820" y="18499"/>
                    </a:cubicBezTo>
                    <a:cubicBezTo>
                      <a:pt x="63818" y="13454"/>
                      <a:pt x="64294" y="6695"/>
                      <a:pt x="58677" y="2317"/>
                    </a:cubicBezTo>
                    <a:cubicBezTo>
                      <a:pt x="53061" y="-2062"/>
                      <a:pt x="46683" y="223"/>
                      <a:pt x="42780" y="5363"/>
                    </a:cubicBezTo>
                    <a:cubicBezTo>
                      <a:pt x="28881" y="23925"/>
                      <a:pt x="14792" y="42392"/>
                      <a:pt x="1369" y="61335"/>
                    </a:cubicBezTo>
                    <a:cubicBezTo>
                      <a:pt x="-1392" y="65237"/>
                      <a:pt x="322" y="71139"/>
                      <a:pt x="3844" y="73899"/>
                    </a:cubicBezTo>
                    <a:cubicBezTo>
                      <a:pt x="7367" y="76660"/>
                      <a:pt x="13554" y="76850"/>
                      <a:pt x="16601" y="73138"/>
                    </a:cubicBezTo>
                    <a:lnTo>
                      <a:pt x="16601" y="731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18"/>
              <p:cNvSpPr/>
              <p:nvPr/>
            </p:nvSpPr>
            <p:spPr>
              <a:xfrm>
                <a:off x="5030155" y="5016487"/>
                <a:ext cx="59370" cy="65482"/>
              </a:xfrm>
              <a:custGeom>
                <a:avLst/>
                <a:gdLst/>
                <a:ahLst/>
                <a:cxnLst/>
                <a:rect l="l" t="t" r="r" b="b"/>
                <a:pathLst>
                  <a:path w="59370" h="65482" extrusionOk="0">
                    <a:moveTo>
                      <a:pt x="2026" y="65482"/>
                    </a:moveTo>
                    <a:cubicBezTo>
                      <a:pt x="4786" y="64721"/>
                      <a:pt x="6976" y="63674"/>
                      <a:pt x="9165" y="61675"/>
                    </a:cubicBezTo>
                    <a:cubicBezTo>
                      <a:pt x="11355" y="59676"/>
                      <a:pt x="13640" y="57582"/>
                      <a:pt x="15829" y="55487"/>
                    </a:cubicBezTo>
                    <a:lnTo>
                      <a:pt x="29633" y="42732"/>
                    </a:lnTo>
                    <a:cubicBezTo>
                      <a:pt x="38676" y="34355"/>
                      <a:pt x="47815" y="26074"/>
                      <a:pt x="56478" y="17316"/>
                    </a:cubicBezTo>
                    <a:cubicBezTo>
                      <a:pt x="60191" y="13509"/>
                      <a:pt x="60476" y="6655"/>
                      <a:pt x="56478" y="2943"/>
                    </a:cubicBezTo>
                    <a:cubicBezTo>
                      <a:pt x="52860" y="-389"/>
                      <a:pt x="45626" y="-1531"/>
                      <a:pt x="42103" y="2943"/>
                    </a:cubicBezTo>
                    <a:cubicBezTo>
                      <a:pt x="34297" y="12938"/>
                      <a:pt x="26872" y="23218"/>
                      <a:pt x="19351" y="33499"/>
                    </a:cubicBezTo>
                    <a:lnTo>
                      <a:pt x="8785" y="48063"/>
                    </a:lnTo>
                    <a:cubicBezTo>
                      <a:pt x="6976" y="50442"/>
                      <a:pt x="5262" y="52917"/>
                      <a:pt x="3454" y="55297"/>
                    </a:cubicBezTo>
                    <a:cubicBezTo>
                      <a:pt x="1550" y="57962"/>
                      <a:pt x="502" y="60342"/>
                      <a:pt x="26" y="63483"/>
                    </a:cubicBezTo>
                    <a:cubicBezTo>
                      <a:pt x="-164" y="64626"/>
                      <a:pt x="693" y="65768"/>
                      <a:pt x="1931" y="65387"/>
                    </a:cubicBezTo>
                    <a:lnTo>
                      <a:pt x="1931" y="653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18"/>
              <p:cNvSpPr/>
              <p:nvPr/>
            </p:nvSpPr>
            <p:spPr>
              <a:xfrm>
                <a:off x="5104658" y="5060104"/>
                <a:ext cx="54286" cy="73281"/>
              </a:xfrm>
              <a:custGeom>
                <a:avLst/>
                <a:gdLst/>
                <a:ahLst/>
                <a:cxnLst/>
                <a:rect l="l" t="t" r="r" b="b"/>
                <a:pathLst>
                  <a:path w="54286" h="73281" extrusionOk="0">
                    <a:moveTo>
                      <a:pt x="15294" y="70698"/>
                    </a:moveTo>
                    <a:cubicBezTo>
                      <a:pt x="18816" y="66319"/>
                      <a:pt x="22434" y="62036"/>
                      <a:pt x="25766" y="57467"/>
                    </a:cubicBezTo>
                    <a:cubicBezTo>
                      <a:pt x="29098" y="52897"/>
                      <a:pt x="31953" y="48804"/>
                      <a:pt x="35000" y="44425"/>
                    </a:cubicBezTo>
                    <a:cubicBezTo>
                      <a:pt x="41092" y="35858"/>
                      <a:pt x="46899" y="27291"/>
                      <a:pt x="52611" y="18534"/>
                    </a:cubicBezTo>
                    <a:cubicBezTo>
                      <a:pt x="56133" y="13108"/>
                      <a:pt x="53849" y="4636"/>
                      <a:pt x="48137" y="1590"/>
                    </a:cubicBezTo>
                    <a:cubicBezTo>
                      <a:pt x="42044" y="-1646"/>
                      <a:pt x="34809" y="162"/>
                      <a:pt x="31192" y="6064"/>
                    </a:cubicBezTo>
                    <a:cubicBezTo>
                      <a:pt x="25766" y="14822"/>
                      <a:pt x="20530" y="23579"/>
                      <a:pt x="15485" y="32527"/>
                    </a:cubicBezTo>
                    <a:cubicBezTo>
                      <a:pt x="13009" y="37001"/>
                      <a:pt x="10439" y="41475"/>
                      <a:pt x="7964" y="45949"/>
                    </a:cubicBezTo>
                    <a:cubicBezTo>
                      <a:pt x="5489" y="50422"/>
                      <a:pt x="3395" y="55182"/>
                      <a:pt x="1110" y="59751"/>
                    </a:cubicBezTo>
                    <a:cubicBezTo>
                      <a:pt x="-889" y="63844"/>
                      <a:pt x="-223" y="68508"/>
                      <a:pt x="3395" y="71364"/>
                    </a:cubicBezTo>
                    <a:cubicBezTo>
                      <a:pt x="6631" y="73839"/>
                      <a:pt x="12438" y="74220"/>
                      <a:pt x="15294" y="70698"/>
                    </a:cubicBezTo>
                    <a:lnTo>
                      <a:pt x="15294" y="706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18"/>
              <p:cNvSpPr/>
              <p:nvPr/>
            </p:nvSpPr>
            <p:spPr>
              <a:xfrm>
                <a:off x="5183848" y="5134340"/>
                <a:ext cx="61841" cy="80913"/>
              </a:xfrm>
              <a:custGeom>
                <a:avLst/>
                <a:gdLst/>
                <a:ahLst/>
                <a:cxnLst/>
                <a:rect l="l" t="t" r="r" b="b"/>
                <a:pathLst>
                  <a:path w="61841" h="80913" extrusionOk="0">
                    <a:moveTo>
                      <a:pt x="21590" y="72900"/>
                    </a:moveTo>
                    <a:cubicBezTo>
                      <a:pt x="22447" y="70234"/>
                      <a:pt x="23399" y="67569"/>
                      <a:pt x="24446" y="64999"/>
                    </a:cubicBezTo>
                    <a:cubicBezTo>
                      <a:pt x="25493" y="62238"/>
                      <a:pt x="23875" y="66236"/>
                      <a:pt x="24541" y="64713"/>
                    </a:cubicBezTo>
                    <a:cubicBezTo>
                      <a:pt x="24827" y="64047"/>
                      <a:pt x="25208" y="63285"/>
                      <a:pt x="25493" y="62619"/>
                    </a:cubicBezTo>
                    <a:cubicBezTo>
                      <a:pt x="26064" y="61382"/>
                      <a:pt x="26636" y="60049"/>
                      <a:pt x="27302" y="58811"/>
                    </a:cubicBezTo>
                    <a:cubicBezTo>
                      <a:pt x="29872" y="53671"/>
                      <a:pt x="32823" y="48721"/>
                      <a:pt x="36155" y="44057"/>
                    </a:cubicBezTo>
                    <a:cubicBezTo>
                      <a:pt x="36917" y="42915"/>
                      <a:pt x="37774" y="41773"/>
                      <a:pt x="38630" y="40630"/>
                    </a:cubicBezTo>
                    <a:cubicBezTo>
                      <a:pt x="39678" y="39298"/>
                      <a:pt x="37393" y="42153"/>
                      <a:pt x="38535" y="40821"/>
                    </a:cubicBezTo>
                    <a:cubicBezTo>
                      <a:pt x="39011" y="40250"/>
                      <a:pt x="39487" y="39583"/>
                      <a:pt x="39963" y="39012"/>
                    </a:cubicBezTo>
                    <a:cubicBezTo>
                      <a:pt x="41772" y="36823"/>
                      <a:pt x="43581" y="34728"/>
                      <a:pt x="45580" y="32729"/>
                    </a:cubicBezTo>
                    <a:cubicBezTo>
                      <a:pt x="49673" y="28446"/>
                      <a:pt x="53957" y="24353"/>
                      <a:pt x="58431" y="20545"/>
                    </a:cubicBezTo>
                    <a:cubicBezTo>
                      <a:pt x="62905" y="16738"/>
                      <a:pt x="62715" y="9218"/>
                      <a:pt x="59383" y="4839"/>
                    </a:cubicBezTo>
                    <a:cubicBezTo>
                      <a:pt x="56051" y="460"/>
                      <a:pt x="48816" y="-1824"/>
                      <a:pt x="43961" y="1793"/>
                    </a:cubicBezTo>
                    <a:cubicBezTo>
                      <a:pt x="38345" y="5981"/>
                      <a:pt x="33109" y="10360"/>
                      <a:pt x="28444" y="15595"/>
                    </a:cubicBezTo>
                    <a:cubicBezTo>
                      <a:pt x="23780" y="20831"/>
                      <a:pt x="19781" y="26066"/>
                      <a:pt x="16164" y="31682"/>
                    </a:cubicBezTo>
                    <a:cubicBezTo>
                      <a:pt x="9120" y="42534"/>
                      <a:pt x="3789" y="54623"/>
                      <a:pt x="361" y="66998"/>
                    </a:cubicBezTo>
                    <a:cubicBezTo>
                      <a:pt x="-1162" y="72519"/>
                      <a:pt x="2265" y="79277"/>
                      <a:pt x="8072" y="80610"/>
                    </a:cubicBezTo>
                    <a:cubicBezTo>
                      <a:pt x="13879" y="81943"/>
                      <a:pt x="19781" y="78801"/>
                      <a:pt x="21685" y="72900"/>
                    </a:cubicBezTo>
                    <a:lnTo>
                      <a:pt x="21685" y="729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18"/>
              <p:cNvSpPr/>
              <p:nvPr/>
            </p:nvSpPr>
            <p:spPr>
              <a:xfrm>
                <a:off x="5230381" y="5209735"/>
                <a:ext cx="75933" cy="51155"/>
              </a:xfrm>
              <a:custGeom>
                <a:avLst/>
                <a:gdLst/>
                <a:ahLst/>
                <a:cxnLst/>
                <a:rect l="l" t="t" r="r" b="b"/>
                <a:pathLst>
                  <a:path w="75933" h="51155" extrusionOk="0">
                    <a:moveTo>
                      <a:pt x="15896" y="49763"/>
                    </a:moveTo>
                    <a:cubicBezTo>
                      <a:pt x="34079" y="40244"/>
                      <a:pt x="52356" y="30916"/>
                      <a:pt x="70349" y="20920"/>
                    </a:cubicBezTo>
                    <a:cubicBezTo>
                      <a:pt x="75489" y="18065"/>
                      <a:pt x="77679" y="10545"/>
                      <a:pt x="74347" y="5500"/>
                    </a:cubicBezTo>
                    <a:cubicBezTo>
                      <a:pt x="70920" y="169"/>
                      <a:pt x="64542" y="-1544"/>
                      <a:pt x="58925" y="1502"/>
                    </a:cubicBezTo>
                    <a:cubicBezTo>
                      <a:pt x="40838" y="11211"/>
                      <a:pt x="23131" y="21492"/>
                      <a:pt x="5234" y="31677"/>
                    </a:cubicBezTo>
                    <a:cubicBezTo>
                      <a:pt x="474" y="34438"/>
                      <a:pt x="-1620" y="41291"/>
                      <a:pt x="1426" y="46051"/>
                    </a:cubicBezTo>
                    <a:cubicBezTo>
                      <a:pt x="4663" y="51000"/>
                      <a:pt x="10565" y="52524"/>
                      <a:pt x="15801" y="49858"/>
                    </a:cubicBezTo>
                    <a:lnTo>
                      <a:pt x="15801" y="498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18"/>
              <p:cNvSpPr/>
              <p:nvPr/>
            </p:nvSpPr>
            <p:spPr>
              <a:xfrm>
                <a:off x="4245690" y="5117987"/>
                <a:ext cx="112590" cy="57113"/>
              </a:xfrm>
              <a:custGeom>
                <a:avLst/>
                <a:gdLst/>
                <a:ahLst/>
                <a:cxnLst/>
                <a:rect l="l" t="t" r="r" b="b"/>
                <a:pathLst>
                  <a:path w="112590" h="57113" extrusionOk="0">
                    <a:moveTo>
                      <a:pt x="106980" y="36232"/>
                    </a:moveTo>
                    <a:cubicBezTo>
                      <a:pt x="92510" y="28617"/>
                      <a:pt x="76898" y="23476"/>
                      <a:pt x="61666" y="17575"/>
                    </a:cubicBezTo>
                    <a:cubicBezTo>
                      <a:pt x="54431" y="14719"/>
                      <a:pt x="47101" y="11959"/>
                      <a:pt x="39866" y="9103"/>
                    </a:cubicBezTo>
                    <a:cubicBezTo>
                      <a:pt x="32632" y="6247"/>
                      <a:pt x="24921" y="2820"/>
                      <a:pt x="17210" y="536"/>
                    </a:cubicBezTo>
                    <a:cubicBezTo>
                      <a:pt x="10641" y="-1463"/>
                      <a:pt x="3597" y="2344"/>
                      <a:pt x="1026" y="8437"/>
                    </a:cubicBezTo>
                    <a:cubicBezTo>
                      <a:pt x="-1354" y="14148"/>
                      <a:pt x="360" y="22810"/>
                      <a:pt x="6643" y="25571"/>
                    </a:cubicBezTo>
                    <a:cubicBezTo>
                      <a:pt x="21684" y="32139"/>
                      <a:pt x="37677" y="36708"/>
                      <a:pt x="53194" y="42134"/>
                    </a:cubicBezTo>
                    <a:cubicBezTo>
                      <a:pt x="68711" y="47559"/>
                      <a:pt x="82990" y="53366"/>
                      <a:pt x="98412" y="56793"/>
                    </a:cubicBezTo>
                    <a:cubicBezTo>
                      <a:pt x="103838" y="58030"/>
                      <a:pt x="109550" y="55651"/>
                      <a:pt x="111740" y="50225"/>
                    </a:cubicBezTo>
                    <a:cubicBezTo>
                      <a:pt x="113739" y="45275"/>
                      <a:pt x="112216" y="38802"/>
                      <a:pt x="107170" y="36137"/>
                    </a:cubicBezTo>
                    <a:lnTo>
                      <a:pt x="107170" y="3613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18"/>
              <p:cNvSpPr/>
              <p:nvPr/>
            </p:nvSpPr>
            <p:spPr>
              <a:xfrm>
                <a:off x="4234411" y="5230827"/>
                <a:ext cx="119211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19211" h="28200" extrusionOk="0">
                    <a:moveTo>
                      <a:pt x="109977" y="10014"/>
                    </a:moveTo>
                    <a:cubicBezTo>
                      <a:pt x="78848" y="6873"/>
                      <a:pt x="47338" y="4778"/>
                      <a:pt x="16399" y="209"/>
                    </a:cubicBezTo>
                    <a:cubicBezTo>
                      <a:pt x="8688" y="-933"/>
                      <a:pt x="1263" y="2589"/>
                      <a:pt x="121" y="11061"/>
                    </a:cubicBezTo>
                    <a:cubicBezTo>
                      <a:pt x="-927" y="18676"/>
                      <a:pt x="4976" y="26006"/>
                      <a:pt x="12972" y="25815"/>
                    </a:cubicBezTo>
                    <a:cubicBezTo>
                      <a:pt x="45244" y="25340"/>
                      <a:pt x="77705" y="27243"/>
                      <a:pt x="110072" y="28195"/>
                    </a:cubicBezTo>
                    <a:cubicBezTo>
                      <a:pt x="115022" y="28385"/>
                      <a:pt x="119211" y="23911"/>
                      <a:pt x="119211" y="19057"/>
                    </a:cubicBezTo>
                    <a:cubicBezTo>
                      <a:pt x="119211" y="13726"/>
                      <a:pt x="115022" y="10395"/>
                      <a:pt x="110072" y="9919"/>
                    </a:cubicBezTo>
                    <a:lnTo>
                      <a:pt x="110072" y="99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18"/>
              <p:cNvSpPr/>
              <p:nvPr/>
            </p:nvSpPr>
            <p:spPr>
              <a:xfrm>
                <a:off x="4238028" y="5319098"/>
                <a:ext cx="107256" cy="42229"/>
              </a:xfrm>
              <a:custGeom>
                <a:avLst/>
                <a:gdLst/>
                <a:ahLst/>
                <a:cxnLst/>
                <a:rect l="l" t="t" r="r" b="b"/>
                <a:pathLst>
                  <a:path w="107256" h="42229" extrusionOk="0">
                    <a:moveTo>
                      <a:pt x="98744" y="84"/>
                    </a:moveTo>
                    <a:cubicBezTo>
                      <a:pt x="83989" y="2179"/>
                      <a:pt x="69804" y="7414"/>
                      <a:pt x="55239" y="10650"/>
                    </a:cubicBezTo>
                    <a:cubicBezTo>
                      <a:pt x="40674" y="13887"/>
                      <a:pt x="26871" y="15981"/>
                      <a:pt x="12496" y="17218"/>
                    </a:cubicBezTo>
                    <a:cubicBezTo>
                      <a:pt x="4976" y="17885"/>
                      <a:pt x="-926" y="23501"/>
                      <a:pt x="121" y="31497"/>
                    </a:cubicBezTo>
                    <a:cubicBezTo>
                      <a:pt x="1168" y="39493"/>
                      <a:pt x="8403" y="43300"/>
                      <a:pt x="15828" y="41968"/>
                    </a:cubicBezTo>
                    <a:cubicBezTo>
                      <a:pt x="31060" y="39398"/>
                      <a:pt x="46101" y="35781"/>
                      <a:pt x="60856" y="31211"/>
                    </a:cubicBezTo>
                    <a:cubicBezTo>
                      <a:pt x="75611" y="26642"/>
                      <a:pt x="91414" y="21883"/>
                      <a:pt x="103980" y="12745"/>
                    </a:cubicBezTo>
                    <a:cubicBezTo>
                      <a:pt x="110548" y="7985"/>
                      <a:pt x="106455" y="-963"/>
                      <a:pt x="98649" y="84"/>
                    </a:cubicBezTo>
                    <a:lnTo>
                      <a:pt x="98649" y="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18"/>
              <p:cNvSpPr/>
              <p:nvPr/>
            </p:nvSpPr>
            <p:spPr>
              <a:xfrm>
                <a:off x="4256308" y="5421511"/>
                <a:ext cx="85787" cy="25838"/>
              </a:xfrm>
              <a:custGeom>
                <a:avLst/>
                <a:gdLst/>
                <a:ahLst/>
                <a:cxnLst/>
                <a:rect l="l" t="t" r="r" b="b"/>
                <a:pathLst>
                  <a:path w="85787" h="25838" extrusionOk="0">
                    <a:moveTo>
                      <a:pt x="78561" y="761"/>
                    </a:moveTo>
                    <a:cubicBezTo>
                      <a:pt x="56665" y="-95"/>
                      <a:pt x="34866" y="95"/>
                      <a:pt x="12970" y="0"/>
                    </a:cubicBezTo>
                    <a:cubicBezTo>
                      <a:pt x="5069" y="0"/>
                      <a:pt x="-928" y="7139"/>
                      <a:pt x="119" y="14754"/>
                    </a:cubicBezTo>
                    <a:cubicBezTo>
                      <a:pt x="1261" y="23131"/>
                      <a:pt x="8687" y="26844"/>
                      <a:pt x="16398" y="25606"/>
                    </a:cubicBezTo>
                    <a:cubicBezTo>
                      <a:pt x="37817" y="22274"/>
                      <a:pt x="59236" y="19228"/>
                      <a:pt x="80465" y="15135"/>
                    </a:cubicBezTo>
                    <a:cubicBezTo>
                      <a:pt x="83987" y="14469"/>
                      <a:pt x="86272" y="10376"/>
                      <a:pt x="85700" y="7044"/>
                    </a:cubicBezTo>
                    <a:cubicBezTo>
                      <a:pt x="85129" y="3332"/>
                      <a:pt x="82178" y="857"/>
                      <a:pt x="78465" y="666"/>
                    </a:cubicBezTo>
                    <a:lnTo>
                      <a:pt x="78465" y="66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18"/>
              <p:cNvSpPr/>
              <p:nvPr/>
            </p:nvSpPr>
            <p:spPr>
              <a:xfrm>
                <a:off x="4260475" y="5504483"/>
                <a:ext cx="107874" cy="30607"/>
              </a:xfrm>
              <a:custGeom>
                <a:avLst/>
                <a:gdLst/>
                <a:ahLst/>
                <a:cxnLst/>
                <a:rect l="l" t="t" r="r" b="b"/>
                <a:pathLst>
                  <a:path w="107874" h="30607" extrusionOk="0">
                    <a:moveTo>
                      <a:pt x="99906" y="319"/>
                    </a:moveTo>
                    <a:cubicBezTo>
                      <a:pt x="86007" y="3841"/>
                      <a:pt x="72204" y="7268"/>
                      <a:pt x="57829" y="8030"/>
                    </a:cubicBezTo>
                    <a:cubicBezTo>
                      <a:pt x="43454" y="8791"/>
                      <a:pt x="29651" y="7935"/>
                      <a:pt x="15847" y="4698"/>
                    </a:cubicBezTo>
                    <a:cubicBezTo>
                      <a:pt x="8422" y="2985"/>
                      <a:pt x="1187" y="7459"/>
                      <a:pt x="140" y="15169"/>
                    </a:cubicBezTo>
                    <a:cubicBezTo>
                      <a:pt x="-1002" y="23260"/>
                      <a:pt x="4995" y="28591"/>
                      <a:pt x="12516" y="29448"/>
                    </a:cubicBezTo>
                    <a:cubicBezTo>
                      <a:pt x="43264" y="33065"/>
                      <a:pt x="78296" y="28496"/>
                      <a:pt x="104856" y="11837"/>
                    </a:cubicBezTo>
                    <a:cubicBezTo>
                      <a:pt x="110949" y="8030"/>
                      <a:pt x="107046" y="-1584"/>
                      <a:pt x="100001" y="224"/>
                    </a:cubicBezTo>
                    <a:lnTo>
                      <a:pt x="100001" y="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18"/>
              <p:cNvSpPr/>
              <p:nvPr/>
            </p:nvSpPr>
            <p:spPr>
              <a:xfrm>
                <a:off x="4298590" y="5594098"/>
                <a:ext cx="103392" cy="46830"/>
              </a:xfrm>
              <a:custGeom>
                <a:avLst/>
                <a:gdLst/>
                <a:ahLst/>
                <a:cxnLst/>
                <a:rect l="l" t="t" r="r" b="b"/>
                <a:pathLst>
                  <a:path w="103392" h="46830" extrusionOk="0">
                    <a:moveTo>
                      <a:pt x="93492" y="279"/>
                    </a:moveTo>
                    <a:cubicBezTo>
                      <a:pt x="86637" y="2849"/>
                      <a:pt x="80545" y="6942"/>
                      <a:pt x="73786" y="9798"/>
                    </a:cubicBezTo>
                    <a:cubicBezTo>
                      <a:pt x="67503" y="12463"/>
                      <a:pt x="60839" y="14557"/>
                      <a:pt x="54271" y="16270"/>
                    </a:cubicBezTo>
                    <a:cubicBezTo>
                      <a:pt x="40562" y="19888"/>
                      <a:pt x="28092" y="20935"/>
                      <a:pt x="13431" y="19983"/>
                    </a:cubicBezTo>
                    <a:cubicBezTo>
                      <a:pt x="6387" y="19507"/>
                      <a:pt x="-277" y="26456"/>
                      <a:pt x="9" y="33404"/>
                    </a:cubicBezTo>
                    <a:cubicBezTo>
                      <a:pt x="294" y="40353"/>
                      <a:pt x="5911" y="47017"/>
                      <a:pt x="13431" y="46826"/>
                    </a:cubicBezTo>
                    <a:cubicBezTo>
                      <a:pt x="29329" y="46350"/>
                      <a:pt x="45322" y="43494"/>
                      <a:pt x="60173" y="38069"/>
                    </a:cubicBezTo>
                    <a:cubicBezTo>
                      <a:pt x="67693" y="35308"/>
                      <a:pt x="74928" y="31977"/>
                      <a:pt x="81782" y="27884"/>
                    </a:cubicBezTo>
                    <a:cubicBezTo>
                      <a:pt x="88637" y="23790"/>
                      <a:pt x="96157" y="19507"/>
                      <a:pt x="101107" y="13605"/>
                    </a:cubicBezTo>
                    <a:cubicBezTo>
                      <a:pt x="103392" y="10844"/>
                      <a:pt x="104249" y="7227"/>
                      <a:pt x="102345" y="3991"/>
                    </a:cubicBezTo>
                    <a:cubicBezTo>
                      <a:pt x="100726" y="1135"/>
                      <a:pt x="96633" y="-864"/>
                      <a:pt x="93396" y="374"/>
                    </a:cubicBezTo>
                    <a:lnTo>
                      <a:pt x="93396" y="37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18"/>
              <p:cNvSpPr/>
              <p:nvPr/>
            </p:nvSpPr>
            <p:spPr>
              <a:xfrm>
                <a:off x="4359055" y="5668018"/>
                <a:ext cx="107729" cy="81860"/>
              </a:xfrm>
              <a:custGeom>
                <a:avLst/>
                <a:gdLst/>
                <a:ahLst/>
                <a:cxnLst/>
                <a:rect l="l" t="t" r="r" b="b"/>
                <a:pathLst>
                  <a:path w="107729" h="81860" extrusionOk="0">
                    <a:moveTo>
                      <a:pt x="90525" y="1367"/>
                    </a:moveTo>
                    <a:cubicBezTo>
                      <a:pt x="83004" y="4699"/>
                      <a:pt x="76340" y="9458"/>
                      <a:pt x="69391" y="13932"/>
                    </a:cubicBezTo>
                    <a:cubicBezTo>
                      <a:pt x="62442" y="18406"/>
                      <a:pt x="55302" y="23356"/>
                      <a:pt x="48257" y="28116"/>
                    </a:cubicBezTo>
                    <a:cubicBezTo>
                      <a:pt x="34454" y="37444"/>
                      <a:pt x="20650" y="46868"/>
                      <a:pt x="6847" y="56196"/>
                    </a:cubicBezTo>
                    <a:cubicBezTo>
                      <a:pt x="945" y="60194"/>
                      <a:pt x="-2292" y="68476"/>
                      <a:pt x="1897" y="74949"/>
                    </a:cubicBezTo>
                    <a:cubicBezTo>
                      <a:pt x="5705" y="80755"/>
                      <a:pt x="14367" y="84277"/>
                      <a:pt x="20650" y="79899"/>
                    </a:cubicBezTo>
                    <a:cubicBezTo>
                      <a:pt x="34549" y="70189"/>
                      <a:pt x="48543" y="60480"/>
                      <a:pt x="62442" y="50770"/>
                    </a:cubicBezTo>
                    <a:cubicBezTo>
                      <a:pt x="69200" y="46106"/>
                      <a:pt x="75959" y="41442"/>
                      <a:pt x="82623" y="36587"/>
                    </a:cubicBezTo>
                    <a:cubicBezTo>
                      <a:pt x="90144" y="31161"/>
                      <a:pt x="97855" y="26021"/>
                      <a:pt x="104423" y="19358"/>
                    </a:cubicBezTo>
                    <a:cubicBezTo>
                      <a:pt x="108421" y="15360"/>
                      <a:pt x="108897" y="8697"/>
                      <a:pt x="105280" y="4318"/>
                    </a:cubicBezTo>
                    <a:cubicBezTo>
                      <a:pt x="101472" y="-441"/>
                      <a:pt x="95855" y="-1013"/>
                      <a:pt x="90429" y="1367"/>
                    </a:cubicBezTo>
                    <a:lnTo>
                      <a:pt x="90429" y="13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18"/>
              <p:cNvSpPr/>
              <p:nvPr/>
            </p:nvSpPr>
            <p:spPr>
              <a:xfrm>
                <a:off x="4463157" y="5728440"/>
                <a:ext cx="79758" cy="108229"/>
              </a:xfrm>
              <a:custGeom>
                <a:avLst/>
                <a:gdLst/>
                <a:ahLst/>
                <a:cxnLst/>
                <a:rect l="l" t="t" r="r" b="b"/>
                <a:pathLst>
                  <a:path w="79758" h="108229" extrusionOk="0">
                    <a:moveTo>
                      <a:pt x="62771" y="4437"/>
                    </a:moveTo>
                    <a:cubicBezTo>
                      <a:pt x="54394" y="19382"/>
                      <a:pt x="45921" y="34327"/>
                      <a:pt x="36211" y="48415"/>
                    </a:cubicBezTo>
                    <a:cubicBezTo>
                      <a:pt x="26501" y="62503"/>
                      <a:pt x="15934" y="74401"/>
                      <a:pt x="3749" y="86014"/>
                    </a:cubicBezTo>
                    <a:cubicBezTo>
                      <a:pt x="-1391" y="90869"/>
                      <a:pt x="-1106" y="99532"/>
                      <a:pt x="3749" y="104481"/>
                    </a:cubicBezTo>
                    <a:cubicBezTo>
                      <a:pt x="8604" y="109431"/>
                      <a:pt x="17267" y="109527"/>
                      <a:pt x="22217" y="104481"/>
                    </a:cubicBezTo>
                    <a:cubicBezTo>
                      <a:pt x="47539" y="78590"/>
                      <a:pt x="69911" y="46797"/>
                      <a:pt x="79430" y="11481"/>
                    </a:cubicBezTo>
                    <a:cubicBezTo>
                      <a:pt x="82096" y="1581"/>
                      <a:pt x="67816" y="-4701"/>
                      <a:pt x="62676" y="4437"/>
                    </a:cubicBezTo>
                    <a:lnTo>
                      <a:pt x="62676" y="443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18"/>
              <p:cNvSpPr/>
              <p:nvPr/>
            </p:nvSpPr>
            <p:spPr>
              <a:xfrm>
                <a:off x="4583366" y="5766985"/>
                <a:ext cx="46058" cy="107742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107742" extrusionOk="0">
                    <a:moveTo>
                      <a:pt x="28333" y="4539"/>
                    </a:moveTo>
                    <a:cubicBezTo>
                      <a:pt x="24430" y="10631"/>
                      <a:pt x="22811" y="18912"/>
                      <a:pt x="20527" y="25766"/>
                    </a:cubicBezTo>
                    <a:cubicBezTo>
                      <a:pt x="18242" y="32620"/>
                      <a:pt x="15672" y="40045"/>
                      <a:pt x="13482" y="47279"/>
                    </a:cubicBezTo>
                    <a:cubicBezTo>
                      <a:pt x="9198" y="61462"/>
                      <a:pt x="4819" y="75550"/>
                      <a:pt x="536" y="89733"/>
                    </a:cubicBezTo>
                    <a:cubicBezTo>
                      <a:pt x="-1654" y="96873"/>
                      <a:pt x="3106" y="105630"/>
                      <a:pt x="10531" y="107344"/>
                    </a:cubicBezTo>
                    <a:cubicBezTo>
                      <a:pt x="17956" y="109057"/>
                      <a:pt x="26334" y="105154"/>
                      <a:pt x="28142" y="97349"/>
                    </a:cubicBezTo>
                    <a:cubicBezTo>
                      <a:pt x="31379" y="82880"/>
                      <a:pt x="34616" y="68411"/>
                      <a:pt x="37852" y="54037"/>
                    </a:cubicBezTo>
                    <a:cubicBezTo>
                      <a:pt x="39471" y="46898"/>
                      <a:pt x="40804" y="39854"/>
                      <a:pt x="42231" y="32620"/>
                    </a:cubicBezTo>
                    <a:cubicBezTo>
                      <a:pt x="42898" y="29002"/>
                      <a:pt x="43564" y="25481"/>
                      <a:pt x="44231" y="21863"/>
                    </a:cubicBezTo>
                    <a:cubicBezTo>
                      <a:pt x="44992" y="17770"/>
                      <a:pt x="46230" y="13487"/>
                      <a:pt x="46039" y="9298"/>
                    </a:cubicBezTo>
                    <a:cubicBezTo>
                      <a:pt x="45563" y="-126"/>
                      <a:pt x="33473" y="-3552"/>
                      <a:pt x="28333" y="4539"/>
                    </a:cubicBezTo>
                    <a:lnTo>
                      <a:pt x="28333" y="453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18"/>
              <p:cNvSpPr/>
              <p:nvPr/>
            </p:nvSpPr>
            <p:spPr>
              <a:xfrm>
                <a:off x="4696234" y="5805914"/>
                <a:ext cx="38409" cy="109761"/>
              </a:xfrm>
              <a:custGeom>
                <a:avLst/>
                <a:gdLst/>
                <a:ahLst/>
                <a:cxnLst/>
                <a:rect l="l" t="t" r="r" b="b"/>
                <a:pathLst>
                  <a:path w="38409" h="109761" extrusionOk="0">
                    <a:moveTo>
                      <a:pt x="19515" y="6731"/>
                    </a:moveTo>
                    <a:cubicBezTo>
                      <a:pt x="12471" y="35003"/>
                      <a:pt x="6568" y="63560"/>
                      <a:pt x="381" y="92117"/>
                    </a:cubicBezTo>
                    <a:cubicBezTo>
                      <a:pt x="-1428" y="100398"/>
                      <a:pt x="3332" y="108489"/>
                      <a:pt x="12090" y="109631"/>
                    </a:cubicBezTo>
                    <a:cubicBezTo>
                      <a:pt x="20848" y="110774"/>
                      <a:pt x="26940" y="104206"/>
                      <a:pt x="27987" y="95829"/>
                    </a:cubicBezTo>
                    <a:cubicBezTo>
                      <a:pt x="31700" y="66987"/>
                      <a:pt x="35603" y="38239"/>
                      <a:pt x="38364" y="9302"/>
                    </a:cubicBezTo>
                    <a:cubicBezTo>
                      <a:pt x="39411" y="-1550"/>
                      <a:pt x="22085" y="-3549"/>
                      <a:pt x="19515" y="6731"/>
                    </a:cubicBezTo>
                    <a:lnTo>
                      <a:pt x="19515" y="67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18"/>
              <p:cNvSpPr/>
              <p:nvPr/>
            </p:nvSpPr>
            <p:spPr>
              <a:xfrm>
                <a:off x="4809222" y="5800504"/>
                <a:ext cx="29899" cy="134461"/>
              </a:xfrm>
              <a:custGeom>
                <a:avLst/>
                <a:gdLst/>
                <a:ahLst/>
                <a:cxnLst/>
                <a:rect l="l" t="t" r="r" b="b"/>
                <a:pathLst>
                  <a:path w="29899" h="134461" extrusionOk="0">
                    <a:moveTo>
                      <a:pt x="10766" y="7002"/>
                    </a:moveTo>
                    <a:cubicBezTo>
                      <a:pt x="8006" y="26040"/>
                      <a:pt x="6387" y="45173"/>
                      <a:pt x="4674" y="64402"/>
                    </a:cubicBezTo>
                    <a:cubicBezTo>
                      <a:pt x="2960" y="83630"/>
                      <a:pt x="675" y="102382"/>
                      <a:pt x="9" y="121325"/>
                    </a:cubicBezTo>
                    <a:cubicBezTo>
                      <a:pt x="-276" y="128464"/>
                      <a:pt x="6197" y="134461"/>
                      <a:pt x="13146" y="134461"/>
                    </a:cubicBezTo>
                    <a:cubicBezTo>
                      <a:pt x="20762" y="134461"/>
                      <a:pt x="25712" y="128369"/>
                      <a:pt x="26283" y="121325"/>
                    </a:cubicBezTo>
                    <a:cubicBezTo>
                      <a:pt x="27997" y="102763"/>
                      <a:pt x="27997" y="84011"/>
                      <a:pt x="28663" y="65449"/>
                    </a:cubicBezTo>
                    <a:cubicBezTo>
                      <a:pt x="29330" y="46886"/>
                      <a:pt x="30186" y="28229"/>
                      <a:pt x="29806" y="9572"/>
                    </a:cubicBezTo>
                    <a:cubicBezTo>
                      <a:pt x="29615" y="-899"/>
                      <a:pt x="12385" y="-4230"/>
                      <a:pt x="10766" y="7002"/>
                    </a:cubicBezTo>
                    <a:lnTo>
                      <a:pt x="10766" y="70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18"/>
              <p:cNvSpPr/>
              <p:nvPr/>
            </p:nvSpPr>
            <p:spPr>
              <a:xfrm>
                <a:off x="4921771" y="5801061"/>
                <a:ext cx="45147" cy="132265"/>
              </a:xfrm>
              <a:custGeom>
                <a:avLst/>
                <a:gdLst/>
                <a:ahLst/>
                <a:cxnLst/>
                <a:rect l="l" t="t" r="r" b="b"/>
                <a:pathLst>
                  <a:path w="45147" h="132265" extrusionOk="0">
                    <a:moveTo>
                      <a:pt x="1506" y="18534"/>
                    </a:moveTo>
                    <a:cubicBezTo>
                      <a:pt x="15785" y="47852"/>
                      <a:pt x="20355" y="82596"/>
                      <a:pt x="15024" y="114200"/>
                    </a:cubicBezTo>
                    <a:cubicBezTo>
                      <a:pt x="13786" y="121815"/>
                      <a:pt x="17023" y="129620"/>
                      <a:pt x="25019" y="131809"/>
                    </a:cubicBezTo>
                    <a:cubicBezTo>
                      <a:pt x="31873" y="133713"/>
                      <a:pt x="41298" y="129525"/>
                      <a:pt x="42631" y="121815"/>
                    </a:cubicBezTo>
                    <a:cubicBezTo>
                      <a:pt x="49390" y="81835"/>
                      <a:pt x="42440" y="41570"/>
                      <a:pt x="22925" y="6064"/>
                    </a:cubicBezTo>
                    <a:cubicBezTo>
                      <a:pt x="19688" y="162"/>
                      <a:pt x="11597" y="-1646"/>
                      <a:pt x="5980" y="1590"/>
                    </a:cubicBezTo>
                    <a:cubicBezTo>
                      <a:pt x="-113" y="5207"/>
                      <a:pt x="-1445" y="12537"/>
                      <a:pt x="1506" y="18534"/>
                    </a:cubicBezTo>
                    <a:lnTo>
                      <a:pt x="1506" y="185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18"/>
              <p:cNvSpPr/>
              <p:nvPr/>
            </p:nvSpPr>
            <p:spPr>
              <a:xfrm>
                <a:off x="5024230" y="5784393"/>
                <a:ext cx="50983" cy="102795"/>
              </a:xfrm>
              <a:custGeom>
                <a:avLst/>
                <a:gdLst/>
                <a:ahLst/>
                <a:cxnLst/>
                <a:rect l="l" t="t" r="r" b="b"/>
                <a:pathLst>
                  <a:path w="50983" h="102795" extrusionOk="0">
                    <a:moveTo>
                      <a:pt x="1382" y="13784"/>
                    </a:moveTo>
                    <a:cubicBezTo>
                      <a:pt x="9474" y="24921"/>
                      <a:pt x="15852" y="37200"/>
                      <a:pt x="19850" y="49861"/>
                    </a:cubicBezTo>
                    <a:cubicBezTo>
                      <a:pt x="20897" y="53097"/>
                      <a:pt x="21754" y="56334"/>
                      <a:pt x="22421" y="59570"/>
                    </a:cubicBezTo>
                    <a:cubicBezTo>
                      <a:pt x="22801" y="61284"/>
                      <a:pt x="23182" y="63092"/>
                      <a:pt x="23468" y="64806"/>
                    </a:cubicBezTo>
                    <a:cubicBezTo>
                      <a:pt x="23468" y="65281"/>
                      <a:pt x="24229" y="69756"/>
                      <a:pt x="24039" y="68232"/>
                    </a:cubicBezTo>
                    <a:cubicBezTo>
                      <a:pt x="24896" y="75372"/>
                      <a:pt x="25086" y="82511"/>
                      <a:pt x="24705" y="89650"/>
                    </a:cubicBezTo>
                    <a:cubicBezTo>
                      <a:pt x="24324" y="96789"/>
                      <a:pt x="31083" y="103072"/>
                      <a:pt x="37842" y="102786"/>
                    </a:cubicBezTo>
                    <a:cubicBezTo>
                      <a:pt x="44601" y="102501"/>
                      <a:pt x="51170" y="96980"/>
                      <a:pt x="50979" y="89650"/>
                    </a:cubicBezTo>
                    <a:cubicBezTo>
                      <a:pt x="50313" y="57381"/>
                      <a:pt x="38318" y="25778"/>
                      <a:pt x="15662" y="2647"/>
                    </a:cubicBezTo>
                    <a:cubicBezTo>
                      <a:pt x="12520" y="-590"/>
                      <a:pt x="7189" y="-875"/>
                      <a:pt x="3667" y="1885"/>
                    </a:cubicBezTo>
                    <a:cubicBezTo>
                      <a:pt x="430" y="4455"/>
                      <a:pt x="-1378" y="9976"/>
                      <a:pt x="1287" y="13689"/>
                    </a:cubicBezTo>
                    <a:lnTo>
                      <a:pt x="1287" y="136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18"/>
              <p:cNvSpPr/>
              <p:nvPr/>
            </p:nvSpPr>
            <p:spPr>
              <a:xfrm>
                <a:off x="5142655" y="5740303"/>
                <a:ext cx="77921" cy="100743"/>
              </a:xfrm>
              <a:custGeom>
                <a:avLst/>
                <a:gdLst/>
                <a:ahLst/>
                <a:cxnLst/>
                <a:rect l="l" t="t" r="r" b="b"/>
                <a:pathLst>
                  <a:path w="77921" h="100743" extrusionOk="0">
                    <a:moveTo>
                      <a:pt x="3571" y="21512"/>
                    </a:moveTo>
                    <a:cubicBezTo>
                      <a:pt x="8331" y="27318"/>
                      <a:pt x="13281" y="33030"/>
                      <a:pt x="18041" y="38836"/>
                    </a:cubicBezTo>
                    <a:cubicBezTo>
                      <a:pt x="19279" y="40359"/>
                      <a:pt x="20421" y="41882"/>
                      <a:pt x="21659" y="43310"/>
                    </a:cubicBezTo>
                    <a:cubicBezTo>
                      <a:pt x="20802" y="42168"/>
                      <a:pt x="21278" y="42834"/>
                      <a:pt x="21849" y="43596"/>
                    </a:cubicBezTo>
                    <a:cubicBezTo>
                      <a:pt x="22325" y="44262"/>
                      <a:pt x="22896" y="44928"/>
                      <a:pt x="23372" y="45690"/>
                    </a:cubicBezTo>
                    <a:cubicBezTo>
                      <a:pt x="25657" y="48736"/>
                      <a:pt x="27941" y="51972"/>
                      <a:pt x="30036" y="55113"/>
                    </a:cubicBezTo>
                    <a:cubicBezTo>
                      <a:pt x="34129" y="61110"/>
                      <a:pt x="37937" y="67393"/>
                      <a:pt x="41459" y="73675"/>
                    </a:cubicBezTo>
                    <a:cubicBezTo>
                      <a:pt x="44982" y="79958"/>
                      <a:pt x="48028" y="87859"/>
                      <a:pt x="52407" y="94046"/>
                    </a:cubicBezTo>
                    <a:cubicBezTo>
                      <a:pt x="56405" y="99663"/>
                      <a:pt x="62879" y="102423"/>
                      <a:pt x="69542" y="99663"/>
                    </a:cubicBezTo>
                    <a:cubicBezTo>
                      <a:pt x="76206" y="96902"/>
                      <a:pt x="79157" y="90144"/>
                      <a:pt x="77444" y="83480"/>
                    </a:cubicBezTo>
                    <a:cubicBezTo>
                      <a:pt x="75444" y="75484"/>
                      <a:pt x="70685" y="67583"/>
                      <a:pt x="66591" y="60539"/>
                    </a:cubicBezTo>
                    <a:cubicBezTo>
                      <a:pt x="62498" y="53495"/>
                      <a:pt x="58404" y="47022"/>
                      <a:pt x="53835" y="40550"/>
                    </a:cubicBezTo>
                    <a:cubicBezTo>
                      <a:pt x="44411" y="27223"/>
                      <a:pt x="34129" y="14087"/>
                      <a:pt x="21563" y="3616"/>
                    </a:cubicBezTo>
                    <a:cubicBezTo>
                      <a:pt x="16518" y="-668"/>
                      <a:pt x="8521" y="-1715"/>
                      <a:pt x="3571" y="3616"/>
                    </a:cubicBezTo>
                    <a:cubicBezTo>
                      <a:pt x="-1379" y="8947"/>
                      <a:pt x="-998" y="16086"/>
                      <a:pt x="3571" y="21607"/>
                    </a:cubicBezTo>
                    <a:lnTo>
                      <a:pt x="3571" y="2160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18"/>
              <p:cNvSpPr/>
              <p:nvPr/>
            </p:nvSpPr>
            <p:spPr>
              <a:xfrm>
                <a:off x="5219456" y="5674615"/>
                <a:ext cx="104675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04675" h="77889" extrusionOk="0">
                    <a:moveTo>
                      <a:pt x="3308" y="18949"/>
                    </a:moveTo>
                    <a:cubicBezTo>
                      <a:pt x="15303" y="31038"/>
                      <a:pt x="28154" y="42366"/>
                      <a:pt x="42148" y="52171"/>
                    </a:cubicBezTo>
                    <a:cubicBezTo>
                      <a:pt x="56142" y="61975"/>
                      <a:pt x="70993" y="71970"/>
                      <a:pt x="87081" y="77301"/>
                    </a:cubicBezTo>
                    <a:cubicBezTo>
                      <a:pt x="93649" y="79490"/>
                      <a:pt x="100979" y="75302"/>
                      <a:pt x="103550" y="69209"/>
                    </a:cubicBezTo>
                    <a:cubicBezTo>
                      <a:pt x="106310" y="62737"/>
                      <a:pt x="103835" y="55502"/>
                      <a:pt x="97838" y="51790"/>
                    </a:cubicBezTo>
                    <a:cubicBezTo>
                      <a:pt x="91269" y="47697"/>
                      <a:pt x="84035" y="44651"/>
                      <a:pt x="77180" y="41033"/>
                    </a:cubicBezTo>
                    <a:cubicBezTo>
                      <a:pt x="70326" y="37416"/>
                      <a:pt x="63187" y="33323"/>
                      <a:pt x="56428" y="29039"/>
                    </a:cubicBezTo>
                    <a:cubicBezTo>
                      <a:pt x="43576" y="20948"/>
                      <a:pt x="30534" y="12381"/>
                      <a:pt x="19015" y="3148"/>
                    </a:cubicBezTo>
                    <a:cubicBezTo>
                      <a:pt x="14351" y="-660"/>
                      <a:pt x="7782" y="-1421"/>
                      <a:pt x="3213" y="3148"/>
                    </a:cubicBezTo>
                    <a:cubicBezTo>
                      <a:pt x="-1071" y="7431"/>
                      <a:pt x="-1071" y="14666"/>
                      <a:pt x="3213" y="18949"/>
                    </a:cubicBezTo>
                    <a:lnTo>
                      <a:pt x="3213" y="1894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18"/>
              <p:cNvSpPr/>
              <p:nvPr/>
            </p:nvSpPr>
            <p:spPr>
              <a:xfrm>
                <a:off x="5290743" y="5590229"/>
                <a:ext cx="92201" cy="55408"/>
              </a:xfrm>
              <a:custGeom>
                <a:avLst/>
                <a:gdLst/>
                <a:ahLst/>
                <a:cxnLst/>
                <a:rect l="l" t="t" r="r" b="b"/>
                <a:pathLst>
                  <a:path w="92201" h="55408" extrusionOk="0">
                    <a:moveTo>
                      <a:pt x="3419" y="13856"/>
                    </a:moveTo>
                    <a:cubicBezTo>
                      <a:pt x="14937" y="21091"/>
                      <a:pt x="26932" y="27468"/>
                      <a:pt x="38736" y="34322"/>
                    </a:cubicBezTo>
                    <a:cubicBezTo>
                      <a:pt x="50541" y="41176"/>
                      <a:pt x="62916" y="49552"/>
                      <a:pt x="76149" y="54788"/>
                    </a:cubicBezTo>
                    <a:cubicBezTo>
                      <a:pt x="82051" y="57073"/>
                      <a:pt x="88905" y="52694"/>
                      <a:pt x="91190" y="47458"/>
                    </a:cubicBezTo>
                    <a:cubicBezTo>
                      <a:pt x="93665" y="41652"/>
                      <a:pt x="91475" y="34798"/>
                      <a:pt x="85954" y="31561"/>
                    </a:cubicBezTo>
                    <a:cubicBezTo>
                      <a:pt x="73864" y="24517"/>
                      <a:pt x="59870" y="20234"/>
                      <a:pt x="46733" y="15284"/>
                    </a:cubicBezTo>
                    <a:cubicBezTo>
                      <a:pt x="33596" y="10334"/>
                      <a:pt x="21792" y="5004"/>
                      <a:pt x="9035" y="434"/>
                    </a:cubicBezTo>
                    <a:cubicBezTo>
                      <a:pt x="944" y="-2421"/>
                      <a:pt x="-3435" y="9573"/>
                      <a:pt x="3323" y="13856"/>
                    </a:cubicBezTo>
                    <a:lnTo>
                      <a:pt x="3323" y="138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18"/>
              <p:cNvSpPr/>
              <p:nvPr/>
            </p:nvSpPr>
            <p:spPr>
              <a:xfrm>
                <a:off x="5325229" y="5494168"/>
                <a:ext cx="110774" cy="26656"/>
              </a:xfrm>
              <a:custGeom>
                <a:avLst/>
                <a:gdLst/>
                <a:ahLst/>
                <a:cxnLst/>
                <a:rect l="l" t="t" r="r" b="b"/>
                <a:pathLst>
                  <a:path w="110774" h="26656" extrusionOk="0">
                    <a:moveTo>
                      <a:pt x="5106" y="17964"/>
                    </a:moveTo>
                    <a:cubicBezTo>
                      <a:pt x="19862" y="22533"/>
                      <a:pt x="36236" y="22628"/>
                      <a:pt x="51467" y="23865"/>
                    </a:cubicBezTo>
                    <a:cubicBezTo>
                      <a:pt x="66698" y="25103"/>
                      <a:pt x="82406" y="26912"/>
                      <a:pt x="97732" y="26626"/>
                    </a:cubicBezTo>
                    <a:cubicBezTo>
                      <a:pt x="104777" y="26436"/>
                      <a:pt x="110774" y="20724"/>
                      <a:pt x="110774" y="13585"/>
                    </a:cubicBezTo>
                    <a:cubicBezTo>
                      <a:pt x="110774" y="6065"/>
                      <a:pt x="104777" y="1115"/>
                      <a:pt x="97732" y="544"/>
                    </a:cubicBezTo>
                    <a:cubicBezTo>
                      <a:pt x="82501" y="-598"/>
                      <a:pt x="66698" y="354"/>
                      <a:pt x="51467" y="734"/>
                    </a:cubicBezTo>
                    <a:cubicBezTo>
                      <a:pt x="36236" y="1115"/>
                      <a:pt x="20052" y="449"/>
                      <a:pt x="5106" y="4161"/>
                    </a:cubicBezTo>
                    <a:cubicBezTo>
                      <a:pt x="-1938" y="5970"/>
                      <a:pt x="-1462" y="15870"/>
                      <a:pt x="5106" y="17964"/>
                    </a:cubicBezTo>
                    <a:lnTo>
                      <a:pt x="5106" y="179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18"/>
              <p:cNvSpPr/>
              <p:nvPr/>
            </p:nvSpPr>
            <p:spPr>
              <a:xfrm>
                <a:off x="5320394" y="5389722"/>
                <a:ext cx="96913" cy="38359"/>
              </a:xfrm>
              <a:custGeom>
                <a:avLst/>
                <a:gdLst/>
                <a:ahLst/>
                <a:cxnLst/>
                <a:rect l="l" t="t" r="r" b="b"/>
                <a:pathLst>
                  <a:path w="96913" h="38359" extrusionOk="0">
                    <a:moveTo>
                      <a:pt x="5849" y="35882"/>
                    </a:moveTo>
                    <a:cubicBezTo>
                      <a:pt x="34788" y="41689"/>
                      <a:pt x="64870" y="37215"/>
                      <a:pt x="90764" y="23222"/>
                    </a:cubicBezTo>
                    <a:cubicBezTo>
                      <a:pt x="96476" y="20176"/>
                      <a:pt x="98760" y="11799"/>
                      <a:pt x="95238" y="6279"/>
                    </a:cubicBezTo>
                    <a:cubicBezTo>
                      <a:pt x="91716" y="757"/>
                      <a:pt x="84005" y="-2098"/>
                      <a:pt x="78293" y="1805"/>
                    </a:cubicBezTo>
                    <a:cubicBezTo>
                      <a:pt x="57731" y="16083"/>
                      <a:pt x="33456" y="22461"/>
                      <a:pt x="8038" y="19605"/>
                    </a:cubicBezTo>
                    <a:cubicBezTo>
                      <a:pt x="-1196" y="18558"/>
                      <a:pt x="-3195" y="33979"/>
                      <a:pt x="5849" y="35787"/>
                    </a:cubicBezTo>
                    <a:lnTo>
                      <a:pt x="5849" y="357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18"/>
              <p:cNvSpPr/>
              <p:nvPr/>
            </p:nvSpPr>
            <p:spPr>
              <a:xfrm>
                <a:off x="5279094" y="5296632"/>
                <a:ext cx="114989" cy="65263"/>
              </a:xfrm>
              <a:custGeom>
                <a:avLst/>
                <a:gdLst/>
                <a:ahLst/>
                <a:cxnLst/>
                <a:rect l="l" t="t" r="r" b="b"/>
                <a:pathLst>
                  <a:path w="114989" h="65263" extrusionOk="0">
                    <a:moveTo>
                      <a:pt x="11450" y="64624"/>
                    </a:moveTo>
                    <a:cubicBezTo>
                      <a:pt x="28300" y="58437"/>
                      <a:pt x="44674" y="51298"/>
                      <a:pt x="61143" y="44349"/>
                    </a:cubicBezTo>
                    <a:cubicBezTo>
                      <a:pt x="77612" y="37400"/>
                      <a:pt x="94461" y="31689"/>
                      <a:pt x="109407" y="22645"/>
                    </a:cubicBezTo>
                    <a:cubicBezTo>
                      <a:pt x="120735" y="15792"/>
                      <a:pt x="113405" y="-3817"/>
                      <a:pt x="100078" y="657"/>
                    </a:cubicBezTo>
                    <a:cubicBezTo>
                      <a:pt x="83133" y="6368"/>
                      <a:pt x="67140" y="15697"/>
                      <a:pt x="51147" y="23693"/>
                    </a:cubicBezTo>
                    <a:cubicBezTo>
                      <a:pt x="35154" y="31689"/>
                      <a:pt x="19732" y="39304"/>
                      <a:pt x="4310" y="47966"/>
                    </a:cubicBezTo>
                    <a:cubicBezTo>
                      <a:pt x="-4543" y="52916"/>
                      <a:pt x="1454" y="68337"/>
                      <a:pt x="11355" y="64719"/>
                    </a:cubicBezTo>
                    <a:lnTo>
                      <a:pt x="11355" y="647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12669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0" name="Google Shape;1490;p21"/>
          <p:cNvGrpSpPr/>
          <p:nvPr/>
        </p:nvGrpSpPr>
        <p:grpSpPr>
          <a:xfrm flipH="1">
            <a:off x="-16" y="0"/>
            <a:ext cx="722391" cy="5143500"/>
            <a:chOff x="8433034" y="0"/>
            <a:chExt cx="722391" cy="5143500"/>
          </a:xfrm>
        </p:grpSpPr>
        <p:sp>
          <p:nvSpPr>
            <p:cNvPr id="1491" name="Google Shape;1491;p21"/>
            <p:cNvSpPr/>
            <p:nvPr/>
          </p:nvSpPr>
          <p:spPr>
            <a:xfrm>
              <a:off x="8794225" y="0"/>
              <a:ext cx="3612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>
              <a:off x="8433034" y="0"/>
              <a:ext cx="3612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3" name="Google Shape;1493;p2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4" name="Google Shape;1494;p21"/>
          <p:cNvSpPr txBox="1">
            <a:spLocks noGrp="1"/>
          </p:cNvSpPr>
          <p:nvPr>
            <p:ph type="subTitle" idx="1"/>
          </p:nvPr>
        </p:nvSpPr>
        <p:spPr>
          <a:xfrm>
            <a:off x="1483588" y="2814826"/>
            <a:ext cx="279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1"/>
          <p:cNvSpPr txBox="1">
            <a:spLocks noGrp="1"/>
          </p:cNvSpPr>
          <p:nvPr>
            <p:ph type="subTitle" idx="2"/>
          </p:nvPr>
        </p:nvSpPr>
        <p:spPr>
          <a:xfrm>
            <a:off x="4868016" y="2814826"/>
            <a:ext cx="27924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6" name="Google Shape;1496;p21"/>
          <p:cNvSpPr txBox="1">
            <a:spLocks noGrp="1"/>
          </p:cNvSpPr>
          <p:nvPr>
            <p:ph type="subTitle" idx="3"/>
          </p:nvPr>
        </p:nvSpPr>
        <p:spPr>
          <a:xfrm>
            <a:off x="1483588" y="2553648"/>
            <a:ext cx="27924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1497" name="Google Shape;1497;p21"/>
          <p:cNvSpPr txBox="1">
            <a:spLocks noGrp="1"/>
          </p:cNvSpPr>
          <p:nvPr>
            <p:ph type="subTitle" idx="4"/>
          </p:nvPr>
        </p:nvSpPr>
        <p:spPr>
          <a:xfrm>
            <a:off x="4868017" y="2553648"/>
            <a:ext cx="2792400" cy="3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grpSp>
        <p:nvGrpSpPr>
          <p:cNvPr id="1498" name="Google Shape;1498;p21"/>
          <p:cNvGrpSpPr/>
          <p:nvPr/>
        </p:nvGrpSpPr>
        <p:grpSpPr>
          <a:xfrm>
            <a:off x="8287544" y="1184863"/>
            <a:ext cx="1201592" cy="1065306"/>
            <a:chOff x="4234411" y="4869659"/>
            <a:chExt cx="1201592" cy="1065306"/>
          </a:xfrm>
        </p:grpSpPr>
        <p:sp>
          <p:nvSpPr>
            <p:cNvPr id="1499" name="Google Shape;1499;p21"/>
            <p:cNvSpPr/>
            <p:nvPr/>
          </p:nvSpPr>
          <p:spPr>
            <a:xfrm>
              <a:off x="4334859" y="4956048"/>
              <a:ext cx="998448" cy="864391"/>
            </a:xfrm>
            <a:custGeom>
              <a:avLst/>
              <a:gdLst/>
              <a:ahLst/>
              <a:cxnLst/>
              <a:rect l="l" t="t" r="r" b="b"/>
              <a:pathLst>
                <a:path w="998448" h="864391" extrusionOk="0">
                  <a:moveTo>
                    <a:pt x="480941" y="15026"/>
                  </a:moveTo>
                  <a:cubicBezTo>
                    <a:pt x="388315" y="2461"/>
                    <a:pt x="293500" y="-8296"/>
                    <a:pt x="200778" y="9029"/>
                  </a:cubicBezTo>
                  <a:cubicBezTo>
                    <a:pt x="156702" y="17310"/>
                    <a:pt x="112912" y="32636"/>
                    <a:pt x="75500" y="57766"/>
                  </a:cubicBezTo>
                  <a:cubicBezTo>
                    <a:pt x="56175" y="70807"/>
                    <a:pt x="37421" y="85752"/>
                    <a:pt x="23047" y="104123"/>
                  </a:cubicBezTo>
                  <a:cubicBezTo>
                    <a:pt x="6483" y="125351"/>
                    <a:pt x="200" y="149339"/>
                    <a:pt x="9" y="175992"/>
                  </a:cubicBezTo>
                  <a:cubicBezTo>
                    <a:pt x="-181" y="205120"/>
                    <a:pt x="2580" y="234343"/>
                    <a:pt x="4388" y="263376"/>
                  </a:cubicBezTo>
                  <a:cubicBezTo>
                    <a:pt x="6197" y="292409"/>
                    <a:pt x="7244" y="322774"/>
                    <a:pt x="8387" y="352569"/>
                  </a:cubicBezTo>
                  <a:cubicBezTo>
                    <a:pt x="10481" y="408160"/>
                    <a:pt x="10671" y="464226"/>
                    <a:pt x="18953" y="519436"/>
                  </a:cubicBezTo>
                  <a:cubicBezTo>
                    <a:pt x="33233" y="615197"/>
                    <a:pt x="80831" y="698869"/>
                    <a:pt x="156512" y="759410"/>
                  </a:cubicBezTo>
                  <a:cubicBezTo>
                    <a:pt x="232193" y="819951"/>
                    <a:pt x="329674" y="853648"/>
                    <a:pt x="428202" y="861929"/>
                  </a:cubicBezTo>
                  <a:cubicBezTo>
                    <a:pt x="533680" y="870782"/>
                    <a:pt x="645821" y="855551"/>
                    <a:pt x="745396" y="819665"/>
                  </a:cubicBezTo>
                  <a:cubicBezTo>
                    <a:pt x="837927" y="786349"/>
                    <a:pt x="923889" y="727426"/>
                    <a:pt x="969298" y="637758"/>
                  </a:cubicBezTo>
                  <a:cubicBezTo>
                    <a:pt x="1012231" y="552943"/>
                    <a:pt x="1006234" y="456992"/>
                    <a:pt x="961206" y="374367"/>
                  </a:cubicBezTo>
                  <a:cubicBezTo>
                    <a:pt x="916178" y="291743"/>
                    <a:pt x="843829" y="227394"/>
                    <a:pt x="772718" y="167234"/>
                  </a:cubicBezTo>
                  <a:cubicBezTo>
                    <a:pt x="734544" y="134965"/>
                    <a:pt x="695799" y="102981"/>
                    <a:pt x="654008" y="75472"/>
                  </a:cubicBezTo>
                  <a:cubicBezTo>
                    <a:pt x="612217" y="47962"/>
                    <a:pt x="568331" y="24735"/>
                    <a:pt x="520352" y="15312"/>
                  </a:cubicBezTo>
                  <a:cubicBezTo>
                    <a:pt x="496363" y="10647"/>
                    <a:pt x="472278" y="8077"/>
                    <a:pt x="447908" y="9315"/>
                  </a:cubicBezTo>
                  <a:cubicBezTo>
                    <a:pt x="429535" y="10171"/>
                    <a:pt x="429345" y="38823"/>
                    <a:pt x="447908" y="38062"/>
                  </a:cubicBezTo>
                  <a:cubicBezTo>
                    <a:pt x="542533" y="34540"/>
                    <a:pt x="627162" y="88798"/>
                    <a:pt x="698655" y="145055"/>
                  </a:cubicBezTo>
                  <a:cubicBezTo>
                    <a:pt x="768719" y="200170"/>
                    <a:pt x="838879" y="259569"/>
                    <a:pt x="893426" y="330485"/>
                  </a:cubicBezTo>
                  <a:cubicBezTo>
                    <a:pt x="944166" y="396451"/>
                    <a:pt x="980245" y="478410"/>
                    <a:pt x="962349" y="562843"/>
                  </a:cubicBezTo>
                  <a:cubicBezTo>
                    <a:pt x="943500" y="652226"/>
                    <a:pt x="875910" y="722000"/>
                    <a:pt x="797278" y="763884"/>
                  </a:cubicBezTo>
                  <a:cubicBezTo>
                    <a:pt x="710650" y="809956"/>
                    <a:pt x="607933" y="830421"/>
                    <a:pt x="510547" y="834800"/>
                  </a:cubicBezTo>
                  <a:cubicBezTo>
                    <a:pt x="413161" y="839179"/>
                    <a:pt x="313300" y="823663"/>
                    <a:pt x="227433" y="775307"/>
                  </a:cubicBezTo>
                  <a:cubicBezTo>
                    <a:pt x="153561" y="733709"/>
                    <a:pt x="90255" y="669360"/>
                    <a:pt x="60745" y="588735"/>
                  </a:cubicBezTo>
                  <a:cubicBezTo>
                    <a:pt x="42848" y="539617"/>
                    <a:pt x="37041" y="487453"/>
                    <a:pt x="34280" y="435574"/>
                  </a:cubicBezTo>
                  <a:cubicBezTo>
                    <a:pt x="31519" y="383696"/>
                    <a:pt x="30282" y="326772"/>
                    <a:pt x="30567" y="272609"/>
                  </a:cubicBezTo>
                  <a:cubicBezTo>
                    <a:pt x="30758" y="244719"/>
                    <a:pt x="30377" y="216733"/>
                    <a:pt x="30472" y="188843"/>
                  </a:cubicBezTo>
                  <a:cubicBezTo>
                    <a:pt x="30472" y="164474"/>
                    <a:pt x="33423" y="141628"/>
                    <a:pt x="49416" y="122305"/>
                  </a:cubicBezTo>
                  <a:cubicBezTo>
                    <a:pt x="75690" y="90511"/>
                    <a:pt x="116054" y="67856"/>
                    <a:pt x="154227" y="53768"/>
                  </a:cubicBezTo>
                  <a:cubicBezTo>
                    <a:pt x="236477" y="23498"/>
                    <a:pt x="327294" y="25116"/>
                    <a:pt x="413447" y="31779"/>
                  </a:cubicBezTo>
                  <a:cubicBezTo>
                    <a:pt x="434961" y="33493"/>
                    <a:pt x="456380" y="35587"/>
                    <a:pt x="477895" y="37776"/>
                  </a:cubicBezTo>
                  <a:cubicBezTo>
                    <a:pt x="490937" y="39109"/>
                    <a:pt x="494078" y="16549"/>
                    <a:pt x="481036" y="14740"/>
                  </a:cubicBezTo>
                  <a:lnTo>
                    <a:pt x="481036" y="147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21"/>
            <p:cNvSpPr/>
            <p:nvPr/>
          </p:nvSpPr>
          <p:spPr>
            <a:xfrm>
              <a:off x="4496768" y="5066289"/>
              <a:ext cx="659912" cy="607885"/>
            </a:xfrm>
            <a:custGeom>
              <a:avLst/>
              <a:gdLst/>
              <a:ahLst/>
              <a:cxnLst/>
              <a:rect l="l" t="t" r="r" b="b"/>
              <a:pathLst>
                <a:path w="659912" h="607885" extrusionOk="0">
                  <a:moveTo>
                    <a:pt x="395094" y="50139"/>
                  </a:moveTo>
                  <a:cubicBezTo>
                    <a:pt x="322078" y="4258"/>
                    <a:pt x="233070" y="-10687"/>
                    <a:pt x="149011" y="7589"/>
                  </a:cubicBezTo>
                  <a:cubicBezTo>
                    <a:pt x="108077" y="16537"/>
                    <a:pt x="65334" y="33005"/>
                    <a:pt x="32396" y="59277"/>
                  </a:cubicBezTo>
                  <a:cubicBezTo>
                    <a:pt x="-7110" y="90785"/>
                    <a:pt x="-1970" y="136952"/>
                    <a:pt x="4313" y="181787"/>
                  </a:cubicBezTo>
                  <a:cubicBezTo>
                    <a:pt x="17545" y="276310"/>
                    <a:pt x="33062" y="373689"/>
                    <a:pt x="82564" y="457075"/>
                  </a:cubicBezTo>
                  <a:cubicBezTo>
                    <a:pt x="126831" y="531418"/>
                    <a:pt x="195753" y="588627"/>
                    <a:pt x="282667" y="603001"/>
                  </a:cubicBezTo>
                  <a:cubicBezTo>
                    <a:pt x="330360" y="610902"/>
                    <a:pt x="378530" y="608237"/>
                    <a:pt x="426223" y="601954"/>
                  </a:cubicBezTo>
                  <a:cubicBezTo>
                    <a:pt x="473916" y="595671"/>
                    <a:pt x="518468" y="587581"/>
                    <a:pt x="560450" y="566734"/>
                  </a:cubicBezTo>
                  <a:cubicBezTo>
                    <a:pt x="597671" y="548267"/>
                    <a:pt x="630800" y="518282"/>
                    <a:pt x="647935" y="479921"/>
                  </a:cubicBezTo>
                  <a:cubicBezTo>
                    <a:pt x="666308" y="438704"/>
                    <a:pt x="662595" y="395487"/>
                    <a:pt x="643271" y="355413"/>
                  </a:cubicBezTo>
                  <a:cubicBezTo>
                    <a:pt x="622708" y="312672"/>
                    <a:pt x="589389" y="276024"/>
                    <a:pt x="560450" y="238805"/>
                  </a:cubicBezTo>
                  <a:cubicBezTo>
                    <a:pt x="527607" y="196636"/>
                    <a:pt x="494764" y="154372"/>
                    <a:pt x="461826" y="112298"/>
                  </a:cubicBezTo>
                  <a:cubicBezTo>
                    <a:pt x="447166" y="93545"/>
                    <a:pt x="432316" y="74698"/>
                    <a:pt x="414038" y="59372"/>
                  </a:cubicBezTo>
                  <a:cubicBezTo>
                    <a:pt x="395760" y="44047"/>
                    <a:pt x="376150" y="33290"/>
                    <a:pt x="354445" y="24723"/>
                  </a:cubicBezTo>
                  <a:cubicBezTo>
                    <a:pt x="317033" y="9779"/>
                    <a:pt x="275623" y="3877"/>
                    <a:pt x="235545" y="7113"/>
                  </a:cubicBezTo>
                  <a:cubicBezTo>
                    <a:pt x="160435" y="13206"/>
                    <a:pt x="83040" y="51662"/>
                    <a:pt x="50103" y="122674"/>
                  </a:cubicBezTo>
                  <a:cubicBezTo>
                    <a:pt x="20592" y="186355"/>
                    <a:pt x="25923" y="266315"/>
                    <a:pt x="70475" y="321811"/>
                  </a:cubicBezTo>
                  <a:cubicBezTo>
                    <a:pt x="81232" y="335328"/>
                    <a:pt x="94464" y="346179"/>
                    <a:pt x="109315" y="354937"/>
                  </a:cubicBezTo>
                  <a:cubicBezTo>
                    <a:pt x="128735" y="366264"/>
                    <a:pt x="145108" y="337327"/>
                    <a:pt x="126736" y="325047"/>
                  </a:cubicBezTo>
                  <a:cubicBezTo>
                    <a:pt x="77995" y="292492"/>
                    <a:pt x="59622" y="229381"/>
                    <a:pt x="71331" y="173600"/>
                  </a:cubicBezTo>
                  <a:cubicBezTo>
                    <a:pt x="85135" y="107729"/>
                    <a:pt x="137683" y="63085"/>
                    <a:pt x="201465" y="46903"/>
                  </a:cubicBezTo>
                  <a:cubicBezTo>
                    <a:pt x="271243" y="29197"/>
                    <a:pt x="354826" y="44428"/>
                    <a:pt x="406327" y="96877"/>
                  </a:cubicBezTo>
                  <a:cubicBezTo>
                    <a:pt x="438218" y="129432"/>
                    <a:pt x="464873" y="167984"/>
                    <a:pt x="493051" y="203680"/>
                  </a:cubicBezTo>
                  <a:cubicBezTo>
                    <a:pt x="522657" y="241185"/>
                    <a:pt x="552739" y="278309"/>
                    <a:pt x="581679" y="316194"/>
                  </a:cubicBezTo>
                  <a:cubicBezTo>
                    <a:pt x="605097" y="346846"/>
                    <a:pt x="629562" y="382256"/>
                    <a:pt x="630324" y="422331"/>
                  </a:cubicBezTo>
                  <a:cubicBezTo>
                    <a:pt x="631085" y="459265"/>
                    <a:pt x="610142" y="492295"/>
                    <a:pt x="583011" y="515807"/>
                  </a:cubicBezTo>
                  <a:cubicBezTo>
                    <a:pt x="552263" y="542365"/>
                    <a:pt x="511995" y="555121"/>
                    <a:pt x="472869" y="563117"/>
                  </a:cubicBezTo>
                  <a:cubicBezTo>
                    <a:pt x="431268" y="571588"/>
                    <a:pt x="388144" y="576348"/>
                    <a:pt x="345687" y="576348"/>
                  </a:cubicBezTo>
                  <a:cubicBezTo>
                    <a:pt x="303229" y="576348"/>
                    <a:pt x="260201" y="570161"/>
                    <a:pt x="222027" y="550837"/>
                  </a:cubicBezTo>
                  <a:cubicBezTo>
                    <a:pt x="189184" y="534274"/>
                    <a:pt x="161101" y="509906"/>
                    <a:pt x="137874" y="481539"/>
                  </a:cubicBezTo>
                  <a:cubicBezTo>
                    <a:pt x="85516" y="417476"/>
                    <a:pt x="62288" y="335708"/>
                    <a:pt x="47913" y="255654"/>
                  </a:cubicBezTo>
                  <a:cubicBezTo>
                    <a:pt x="43915" y="233379"/>
                    <a:pt x="40583" y="211010"/>
                    <a:pt x="37346" y="188640"/>
                  </a:cubicBezTo>
                  <a:cubicBezTo>
                    <a:pt x="34490" y="168555"/>
                    <a:pt x="30587" y="148185"/>
                    <a:pt x="31254" y="127814"/>
                  </a:cubicBezTo>
                  <a:cubicBezTo>
                    <a:pt x="31920" y="107443"/>
                    <a:pt x="40488" y="91451"/>
                    <a:pt x="57242" y="79267"/>
                  </a:cubicBezTo>
                  <a:cubicBezTo>
                    <a:pt x="72378" y="68225"/>
                    <a:pt x="89514" y="59277"/>
                    <a:pt x="106649" y="51853"/>
                  </a:cubicBezTo>
                  <a:cubicBezTo>
                    <a:pt x="177094" y="21392"/>
                    <a:pt x="261153" y="17584"/>
                    <a:pt x="334359" y="40049"/>
                  </a:cubicBezTo>
                  <a:cubicBezTo>
                    <a:pt x="352922" y="45760"/>
                    <a:pt x="370819" y="53280"/>
                    <a:pt x="387954" y="62323"/>
                  </a:cubicBezTo>
                  <a:cubicBezTo>
                    <a:pt x="395951" y="66607"/>
                    <a:pt x="402710" y="54994"/>
                    <a:pt x="395094" y="50234"/>
                  </a:cubicBezTo>
                  <a:lnTo>
                    <a:pt x="395094" y="502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21"/>
            <p:cNvSpPr/>
            <p:nvPr/>
          </p:nvSpPr>
          <p:spPr>
            <a:xfrm>
              <a:off x="4668609" y="5166700"/>
              <a:ext cx="148186" cy="150873"/>
            </a:xfrm>
            <a:custGeom>
              <a:avLst/>
              <a:gdLst/>
              <a:ahLst/>
              <a:cxnLst/>
              <a:rect l="l" t="t" r="r" b="b"/>
              <a:pathLst>
                <a:path w="148186" h="150873" extrusionOk="0">
                  <a:moveTo>
                    <a:pt x="98736" y="30354"/>
                  </a:moveTo>
                  <a:cubicBezTo>
                    <a:pt x="107590" y="35589"/>
                    <a:pt x="112635" y="42157"/>
                    <a:pt x="117205" y="51391"/>
                  </a:cubicBezTo>
                  <a:cubicBezTo>
                    <a:pt x="118633" y="54342"/>
                    <a:pt x="120536" y="59672"/>
                    <a:pt x="121584" y="64717"/>
                  </a:cubicBezTo>
                  <a:cubicBezTo>
                    <a:pt x="121869" y="65955"/>
                    <a:pt x="122060" y="67192"/>
                    <a:pt x="122250" y="68335"/>
                  </a:cubicBezTo>
                  <a:cubicBezTo>
                    <a:pt x="121964" y="66335"/>
                    <a:pt x="122250" y="69286"/>
                    <a:pt x="122345" y="69953"/>
                  </a:cubicBezTo>
                  <a:cubicBezTo>
                    <a:pt x="122631" y="72808"/>
                    <a:pt x="122631" y="75759"/>
                    <a:pt x="122535" y="78615"/>
                  </a:cubicBezTo>
                  <a:cubicBezTo>
                    <a:pt x="122535" y="79852"/>
                    <a:pt x="122440" y="81090"/>
                    <a:pt x="122345" y="82327"/>
                  </a:cubicBezTo>
                  <a:cubicBezTo>
                    <a:pt x="122345" y="83089"/>
                    <a:pt x="121869" y="85944"/>
                    <a:pt x="122250" y="83755"/>
                  </a:cubicBezTo>
                  <a:cubicBezTo>
                    <a:pt x="121774" y="86611"/>
                    <a:pt x="121203" y="89371"/>
                    <a:pt x="120346" y="92132"/>
                  </a:cubicBezTo>
                  <a:cubicBezTo>
                    <a:pt x="119965" y="93274"/>
                    <a:pt x="119584" y="94512"/>
                    <a:pt x="119204" y="95654"/>
                  </a:cubicBezTo>
                  <a:cubicBezTo>
                    <a:pt x="118918" y="96415"/>
                    <a:pt x="117776" y="98986"/>
                    <a:pt x="118728" y="96891"/>
                  </a:cubicBezTo>
                  <a:cubicBezTo>
                    <a:pt x="117585" y="99461"/>
                    <a:pt x="116253" y="101936"/>
                    <a:pt x="114729" y="104316"/>
                  </a:cubicBezTo>
                  <a:cubicBezTo>
                    <a:pt x="114063" y="105363"/>
                    <a:pt x="113397" y="106315"/>
                    <a:pt x="112635" y="107267"/>
                  </a:cubicBezTo>
                  <a:cubicBezTo>
                    <a:pt x="114063" y="105363"/>
                    <a:pt x="112350" y="107553"/>
                    <a:pt x="111778" y="108219"/>
                  </a:cubicBezTo>
                  <a:cubicBezTo>
                    <a:pt x="109875" y="110313"/>
                    <a:pt x="107780" y="112312"/>
                    <a:pt x="105686" y="114216"/>
                  </a:cubicBezTo>
                  <a:cubicBezTo>
                    <a:pt x="103782" y="115929"/>
                    <a:pt x="106828" y="113645"/>
                    <a:pt x="104543" y="114977"/>
                  </a:cubicBezTo>
                  <a:cubicBezTo>
                    <a:pt x="103496" y="115644"/>
                    <a:pt x="102449" y="116310"/>
                    <a:pt x="101307" y="116976"/>
                  </a:cubicBezTo>
                  <a:cubicBezTo>
                    <a:pt x="100164" y="117643"/>
                    <a:pt x="99117" y="118119"/>
                    <a:pt x="97975" y="118690"/>
                  </a:cubicBezTo>
                  <a:cubicBezTo>
                    <a:pt x="97785" y="118785"/>
                    <a:pt x="95881" y="119642"/>
                    <a:pt x="97404" y="118975"/>
                  </a:cubicBezTo>
                  <a:cubicBezTo>
                    <a:pt x="98927" y="118309"/>
                    <a:pt x="96547" y="119261"/>
                    <a:pt x="96261" y="119356"/>
                  </a:cubicBezTo>
                  <a:cubicBezTo>
                    <a:pt x="93691" y="120213"/>
                    <a:pt x="91121" y="120974"/>
                    <a:pt x="88550" y="121450"/>
                  </a:cubicBezTo>
                  <a:cubicBezTo>
                    <a:pt x="87408" y="121641"/>
                    <a:pt x="84933" y="121926"/>
                    <a:pt x="87503" y="121641"/>
                  </a:cubicBezTo>
                  <a:cubicBezTo>
                    <a:pt x="86075" y="121736"/>
                    <a:pt x="84647" y="121926"/>
                    <a:pt x="83220" y="121926"/>
                  </a:cubicBezTo>
                  <a:cubicBezTo>
                    <a:pt x="80459" y="122021"/>
                    <a:pt x="77793" y="121831"/>
                    <a:pt x="75128" y="121641"/>
                  </a:cubicBezTo>
                  <a:cubicBezTo>
                    <a:pt x="72272" y="121450"/>
                    <a:pt x="76841" y="122117"/>
                    <a:pt x="74081" y="121546"/>
                  </a:cubicBezTo>
                  <a:cubicBezTo>
                    <a:pt x="72653" y="121260"/>
                    <a:pt x="71225" y="120974"/>
                    <a:pt x="69797" y="120689"/>
                  </a:cubicBezTo>
                  <a:cubicBezTo>
                    <a:pt x="67131" y="120022"/>
                    <a:pt x="64466" y="119261"/>
                    <a:pt x="61895" y="118404"/>
                  </a:cubicBezTo>
                  <a:cubicBezTo>
                    <a:pt x="60944" y="118024"/>
                    <a:pt x="58373" y="116976"/>
                    <a:pt x="60753" y="118024"/>
                  </a:cubicBezTo>
                  <a:cubicBezTo>
                    <a:pt x="59420" y="117452"/>
                    <a:pt x="58088" y="116786"/>
                    <a:pt x="56755" y="116120"/>
                  </a:cubicBezTo>
                  <a:cubicBezTo>
                    <a:pt x="54280" y="114882"/>
                    <a:pt x="51995" y="113454"/>
                    <a:pt x="49710" y="111931"/>
                  </a:cubicBezTo>
                  <a:cubicBezTo>
                    <a:pt x="48663" y="111265"/>
                    <a:pt x="47616" y="110504"/>
                    <a:pt x="46664" y="109742"/>
                  </a:cubicBezTo>
                  <a:cubicBezTo>
                    <a:pt x="48854" y="111455"/>
                    <a:pt x="45998" y="109171"/>
                    <a:pt x="45331" y="108505"/>
                  </a:cubicBezTo>
                  <a:cubicBezTo>
                    <a:pt x="43332" y="106696"/>
                    <a:pt x="41428" y="104792"/>
                    <a:pt x="39620" y="102698"/>
                  </a:cubicBezTo>
                  <a:cubicBezTo>
                    <a:pt x="38858" y="101841"/>
                    <a:pt x="37430" y="99747"/>
                    <a:pt x="38858" y="101841"/>
                  </a:cubicBezTo>
                  <a:cubicBezTo>
                    <a:pt x="38001" y="100699"/>
                    <a:pt x="37240" y="99461"/>
                    <a:pt x="36478" y="98224"/>
                  </a:cubicBezTo>
                  <a:cubicBezTo>
                    <a:pt x="35812" y="97177"/>
                    <a:pt x="35241" y="96130"/>
                    <a:pt x="34669" y="94988"/>
                  </a:cubicBezTo>
                  <a:cubicBezTo>
                    <a:pt x="34289" y="94226"/>
                    <a:pt x="32575" y="90418"/>
                    <a:pt x="33813" y="93560"/>
                  </a:cubicBezTo>
                  <a:cubicBezTo>
                    <a:pt x="32765" y="91085"/>
                    <a:pt x="32004" y="88515"/>
                    <a:pt x="31433" y="85849"/>
                  </a:cubicBezTo>
                  <a:cubicBezTo>
                    <a:pt x="31338" y="85278"/>
                    <a:pt x="30671" y="81756"/>
                    <a:pt x="30957" y="83470"/>
                  </a:cubicBezTo>
                  <a:cubicBezTo>
                    <a:pt x="31242" y="85183"/>
                    <a:pt x="30862" y="81280"/>
                    <a:pt x="30766" y="80709"/>
                  </a:cubicBezTo>
                  <a:cubicBezTo>
                    <a:pt x="30766" y="79091"/>
                    <a:pt x="30766" y="77473"/>
                    <a:pt x="30766" y="75854"/>
                  </a:cubicBezTo>
                  <a:cubicBezTo>
                    <a:pt x="30766" y="75188"/>
                    <a:pt x="30862" y="74522"/>
                    <a:pt x="30957" y="73760"/>
                  </a:cubicBezTo>
                  <a:cubicBezTo>
                    <a:pt x="31147" y="71380"/>
                    <a:pt x="30481" y="76045"/>
                    <a:pt x="30957" y="73760"/>
                  </a:cubicBezTo>
                  <a:cubicBezTo>
                    <a:pt x="31528" y="71095"/>
                    <a:pt x="32099" y="68430"/>
                    <a:pt x="32956" y="65764"/>
                  </a:cubicBezTo>
                  <a:cubicBezTo>
                    <a:pt x="33241" y="64908"/>
                    <a:pt x="34860" y="61100"/>
                    <a:pt x="33622" y="63670"/>
                  </a:cubicBezTo>
                  <a:cubicBezTo>
                    <a:pt x="34289" y="62242"/>
                    <a:pt x="35050" y="60719"/>
                    <a:pt x="35812" y="59387"/>
                  </a:cubicBezTo>
                  <a:cubicBezTo>
                    <a:pt x="36573" y="58054"/>
                    <a:pt x="37430" y="56626"/>
                    <a:pt x="38287" y="55198"/>
                  </a:cubicBezTo>
                  <a:cubicBezTo>
                    <a:pt x="38668" y="54627"/>
                    <a:pt x="39048" y="54056"/>
                    <a:pt x="39429" y="53485"/>
                  </a:cubicBezTo>
                  <a:cubicBezTo>
                    <a:pt x="39620" y="53294"/>
                    <a:pt x="41238" y="51010"/>
                    <a:pt x="40286" y="52247"/>
                  </a:cubicBezTo>
                  <a:cubicBezTo>
                    <a:pt x="39334" y="53485"/>
                    <a:pt x="40762" y="51771"/>
                    <a:pt x="40857" y="51676"/>
                  </a:cubicBezTo>
                  <a:cubicBezTo>
                    <a:pt x="41619" y="50820"/>
                    <a:pt x="42380" y="49868"/>
                    <a:pt x="43142" y="49106"/>
                  </a:cubicBezTo>
                  <a:cubicBezTo>
                    <a:pt x="44284" y="47868"/>
                    <a:pt x="45427" y="46726"/>
                    <a:pt x="46664" y="45584"/>
                  </a:cubicBezTo>
                  <a:cubicBezTo>
                    <a:pt x="47902" y="44442"/>
                    <a:pt x="49139" y="43395"/>
                    <a:pt x="50377" y="42348"/>
                  </a:cubicBezTo>
                  <a:cubicBezTo>
                    <a:pt x="51710" y="41205"/>
                    <a:pt x="50186" y="42443"/>
                    <a:pt x="49996" y="42633"/>
                  </a:cubicBezTo>
                  <a:cubicBezTo>
                    <a:pt x="50758" y="42062"/>
                    <a:pt x="51519" y="41491"/>
                    <a:pt x="52281" y="41015"/>
                  </a:cubicBezTo>
                  <a:cubicBezTo>
                    <a:pt x="55232" y="39016"/>
                    <a:pt x="58278" y="37398"/>
                    <a:pt x="61419" y="35780"/>
                  </a:cubicBezTo>
                  <a:cubicBezTo>
                    <a:pt x="63038" y="34923"/>
                    <a:pt x="61134" y="35780"/>
                    <a:pt x="60848" y="35970"/>
                  </a:cubicBezTo>
                  <a:cubicBezTo>
                    <a:pt x="61705" y="35589"/>
                    <a:pt x="62562" y="35304"/>
                    <a:pt x="63419" y="35018"/>
                  </a:cubicBezTo>
                  <a:cubicBezTo>
                    <a:pt x="64942" y="34447"/>
                    <a:pt x="66465" y="33971"/>
                    <a:pt x="68083" y="33590"/>
                  </a:cubicBezTo>
                  <a:cubicBezTo>
                    <a:pt x="69797" y="33114"/>
                    <a:pt x="71701" y="32924"/>
                    <a:pt x="73509" y="32353"/>
                  </a:cubicBezTo>
                  <a:cubicBezTo>
                    <a:pt x="75318" y="31782"/>
                    <a:pt x="73033" y="32353"/>
                    <a:pt x="72653" y="32353"/>
                  </a:cubicBezTo>
                  <a:cubicBezTo>
                    <a:pt x="73605" y="32258"/>
                    <a:pt x="74461" y="32162"/>
                    <a:pt x="75413" y="32067"/>
                  </a:cubicBezTo>
                  <a:cubicBezTo>
                    <a:pt x="78650" y="31877"/>
                    <a:pt x="81791" y="32067"/>
                    <a:pt x="85028" y="32258"/>
                  </a:cubicBezTo>
                  <a:cubicBezTo>
                    <a:pt x="81411" y="31972"/>
                    <a:pt x="86551" y="32638"/>
                    <a:pt x="87503" y="32924"/>
                  </a:cubicBezTo>
                  <a:cubicBezTo>
                    <a:pt x="89312" y="33400"/>
                    <a:pt x="91121" y="33971"/>
                    <a:pt x="92834" y="34542"/>
                  </a:cubicBezTo>
                  <a:cubicBezTo>
                    <a:pt x="100831" y="37398"/>
                    <a:pt x="111017" y="31306"/>
                    <a:pt x="112826" y="23214"/>
                  </a:cubicBezTo>
                  <a:cubicBezTo>
                    <a:pt x="114825" y="14267"/>
                    <a:pt x="110160" y="5985"/>
                    <a:pt x="101497" y="3225"/>
                  </a:cubicBezTo>
                  <a:cubicBezTo>
                    <a:pt x="69131" y="-7246"/>
                    <a:pt x="34384" y="8936"/>
                    <a:pt x="14773" y="35113"/>
                  </a:cubicBezTo>
                  <a:cubicBezTo>
                    <a:pt x="5349" y="47678"/>
                    <a:pt x="-363" y="63575"/>
                    <a:pt x="18" y="79377"/>
                  </a:cubicBezTo>
                  <a:cubicBezTo>
                    <a:pt x="399" y="95178"/>
                    <a:pt x="6682" y="109837"/>
                    <a:pt x="16677" y="122021"/>
                  </a:cubicBezTo>
                  <a:cubicBezTo>
                    <a:pt x="34955" y="144201"/>
                    <a:pt x="66370" y="154671"/>
                    <a:pt x="94357" y="149626"/>
                  </a:cubicBezTo>
                  <a:cubicBezTo>
                    <a:pt x="124535" y="144105"/>
                    <a:pt x="144240" y="118499"/>
                    <a:pt x="147667" y="88991"/>
                  </a:cubicBezTo>
                  <a:cubicBezTo>
                    <a:pt x="151094" y="59482"/>
                    <a:pt x="137481" y="25499"/>
                    <a:pt x="108542" y="13124"/>
                  </a:cubicBezTo>
                  <a:cubicBezTo>
                    <a:pt x="103592" y="11030"/>
                    <a:pt x="97880" y="11697"/>
                    <a:pt x="94929" y="16646"/>
                  </a:cubicBezTo>
                  <a:cubicBezTo>
                    <a:pt x="92168" y="21311"/>
                    <a:pt x="93881" y="27498"/>
                    <a:pt x="98451" y="30259"/>
                  </a:cubicBezTo>
                  <a:lnTo>
                    <a:pt x="98451" y="302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21"/>
            <p:cNvSpPr/>
            <p:nvPr/>
          </p:nvSpPr>
          <p:spPr>
            <a:xfrm>
              <a:off x="4824671" y="5353734"/>
              <a:ext cx="161262" cy="164696"/>
            </a:xfrm>
            <a:custGeom>
              <a:avLst/>
              <a:gdLst/>
              <a:ahLst/>
              <a:cxnLst/>
              <a:rect l="l" t="t" r="r" b="b"/>
              <a:pathLst>
                <a:path w="161262" h="164696" extrusionOk="0">
                  <a:moveTo>
                    <a:pt x="113551" y="34080"/>
                  </a:moveTo>
                  <a:cubicBezTo>
                    <a:pt x="132495" y="46740"/>
                    <a:pt x="137160" y="69015"/>
                    <a:pt x="134304" y="89671"/>
                  </a:cubicBezTo>
                  <a:cubicBezTo>
                    <a:pt x="134685" y="87005"/>
                    <a:pt x="133923" y="91479"/>
                    <a:pt x="133923" y="91575"/>
                  </a:cubicBezTo>
                  <a:cubicBezTo>
                    <a:pt x="133638" y="92907"/>
                    <a:pt x="133352" y="94240"/>
                    <a:pt x="132971" y="95573"/>
                  </a:cubicBezTo>
                  <a:cubicBezTo>
                    <a:pt x="132305" y="98238"/>
                    <a:pt x="131448" y="100903"/>
                    <a:pt x="130496" y="103473"/>
                  </a:cubicBezTo>
                  <a:cubicBezTo>
                    <a:pt x="128973" y="107662"/>
                    <a:pt x="131734" y="101189"/>
                    <a:pt x="129830" y="105091"/>
                  </a:cubicBezTo>
                  <a:cubicBezTo>
                    <a:pt x="129259" y="106329"/>
                    <a:pt x="128593" y="107567"/>
                    <a:pt x="128021" y="108709"/>
                  </a:cubicBezTo>
                  <a:cubicBezTo>
                    <a:pt x="127450" y="109851"/>
                    <a:pt x="126688" y="111088"/>
                    <a:pt x="125927" y="112231"/>
                  </a:cubicBezTo>
                  <a:cubicBezTo>
                    <a:pt x="125641" y="112707"/>
                    <a:pt x="122500" y="117085"/>
                    <a:pt x="124309" y="114706"/>
                  </a:cubicBezTo>
                  <a:cubicBezTo>
                    <a:pt x="122595" y="116800"/>
                    <a:pt x="120786" y="118799"/>
                    <a:pt x="118787" y="120703"/>
                  </a:cubicBezTo>
                  <a:cubicBezTo>
                    <a:pt x="117835" y="121655"/>
                    <a:pt x="116788" y="122511"/>
                    <a:pt x="115741" y="123368"/>
                  </a:cubicBezTo>
                  <a:cubicBezTo>
                    <a:pt x="118311" y="121274"/>
                    <a:pt x="114694" y="124034"/>
                    <a:pt x="114408" y="124225"/>
                  </a:cubicBezTo>
                  <a:cubicBezTo>
                    <a:pt x="112028" y="125748"/>
                    <a:pt x="109553" y="127176"/>
                    <a:pt x="106983" y="128318"/>
                  </a:cubicBezTo>
                  <a:cubicBezTo>
                    <a:pt x="110124" y="126890"/>
                    <a:pt x="105936" y="128603"/>
                    <a:pt x="105555" y="128794"/>
                  </a:cubicBezTo>
                  <a:cubicBezTo>
                    <a:pt x="103746" y="129365"/>
                    <a:pt x="102033" y="129936"/>
                    <a:pt x="100129" y="130317"/>
                  </a:cubicBezTo>
                  <a:cubicBezTo>
                    <a:pt x="98796" y="130603"/>
                    <a:pt x="97368" y="130888"/>
                    <a:pt x="96035" y="131078"/>
                  </a:cubicBezTo>
                  <a:cubicBezTo>
                    <a:pt x="100034" y="130412"/>
                    <a:pt x="95559" y="131078"/>
                    <a:pt x="94893" y="131078"/>
                  </a:cubicBezTo>
                  <a:cubicBezTo>
                    <a:pt x="92132" y="131269"/>
                    <a:pt x="89276" y="131269"/>
                    <a:pt x="86516" y="131078"/>
                  </a:cubicBezTo>
                  <a:cubicBezTo>
                    <a:pt x="85088" y="131078"/>
                    <a:pt x="83660" y="130793"/>
                    <a:pt x="82327" y="130698"/>
                  </a:cubicBezTo>
                  <a:cubicBezTo>
                    <a:pt x="86611" y="131078"/>
                    <a:pt x="82042" y="130698"/>
                    <a:pt x="81280" y="130507"/>
                  </a:cubicBezTo>
                  <a:cubicBezTo>
                    <a:pt x="78043" y="129936"/>
                    <a:pt x="74807" y="129079"/>
                    <a:pt x="71665" y="128032"/>
                  </a:cubicBezTo>
                  <a:cubicBezTo>
                    <a:pt x="70523" y="127651"/>
                    <a:pt x="69380" y="127271"/>
                    <a:pt x="68333" y="126795"/>
                  </a:cubicBezTo>
                  <a:cubicBezTo>
                    <a:pt x="65668" y="125843"/>
                    <a:pt x="72046" y="128603"/>
                    <a:pt x="67857" y="126604"/>
                  </a:cubicBezTo>
                  <a:cubicBezTo>
                    <a:pt x="65287" y="125367"/>
                    <a:pt x="62717" y="124129"/>
                    <a:pt x="60241" y="122606"/>
                  </a:cubicBezTo>
                  <a:cubicBezTo>
                    <a:pt x="57766" y="121084"/>
                    <a:pt x="55387" y="119561"/>
                    <a:pt x="53102" y="117847"/>
                  </a:cubicBezTo>
                  <a:cubicBezTo>
                    <a:pt x="56529" y="120417"/>
                    <a:pt x="52816" y="117466"/>
                    <a:pt x="52340" y="116990"/>
                  </a:cubicBezTo>
                  <a:cubicBezTo>
                    <a:pt x="50912" y="115753"/>
                    <a:pt x="49580" y="114420"/>
                    <a:pt x="48247" y="113087"/>
                  </a:cubicBezTo>
                  <a:cubicBezTo>
                    <a:pt x="47295" y="112040"/>
                    <a:pt x="46343" y="110993"/>
                    <a:pt x="45391" y="109946"/>
                  </a:cubicBezTo>
                  <a:cubicBezTo>
                    <a:pt x="42249" y="106615"/>
                    <a:pt x="47295" y="112992"/>
                    <a:pt x="44724" y="109185"/>
                  </a:cubicBezTo>
                  <a:cubicBezTo>
                    <a:pt x="43201" y="106900"/>
                    <a:pt x="41583" y="104520"/>
                    <a:pt x="40250" y="102046"/>
                  </a:cubicBezTo>
                  <a:cubicBezTo>
                    <a:pt x="39584" y="100808"/>
                    <a:pt x="39013" y="99571"/>
                    <a:pt x="38442" y="98238"/>
                  </a:cubicBezTo>
                  <a:cubicBezTo>
                    <a:pt x="36347" y="94145"/>
                    <a:pt x="39489" y="101855"/>
                    <a:pt x="38156" y="97476"/>
                  </a:cubicBezTo>
                  <a:cubicBezTo>
                    <a:pt x="37204" y="94335"/>
                    <a:pt x="36347" y="91194"/>
                    <a:pt x="35586" y="87957"/>
                  </a:cubicBezTo>
                  <a:cubicBezTo>
                    <a:pt x="36538" y="92622"/>
                    <a:pt x="35586" y="87767"/>
                    <a:pt x="35586" y="86815"/>
                  </a:cubicBezTo>
                  <a:cubicBezTo>
                    <a:pt x="35490" y="85292"/>
                    <a:pt x="35490" y="83769"/>
                    <a:pt x="35586" y="82246"/>
                  </a:cubicBezTo>
                  <a:cubicBezTo>
                    <a:pt x="35681" y="80723"/>
                    <a:pt x="35776" y="79200"/>
                    <a:pt x="35871" y="77677"/>
                  </a:cubicBezTo>
                  <a:cubicBezTo>
                    <a:pt x="35490" y="82056"/>
                    <a:pt x="35966" y="77201"/>
                    <a:pt x="36157" y="76440"/>
                  </a:cubicBezTo>
                  <a:cubicBezTo>
                    <a:pt x="36823" y="73489"/>
                    <a:pt x="37775" y="70633"/>
                    <a:pt x="38727" y="67777"/>
                  </a:cubicBezTo>
                  <a:cubicBezTo>
                    <a:pt x="40250" y="63208"/>
                    <a:pt x="37014" y="70728"/>
                    <a:pt x="39298" y="66444"/>
                  </a:cubicBezTo>
                  <a:cubicBezTo>
                    <a:pt x="40250" y="64636"/>
                    <a:pt x="41107" y="62827"/>
                    <a:pt x="42154" y="61114"/>
                  </a:cubicBezTo>
                  <a:cubicBezTo>
                    <a:pt x="42916" y="59781"/>
                    <a:pt x="43773" y="58544"/>
                    <a:pt x="44629" y="57211"/>
                  </a:cubicBezTo>
                  <a:cubicBezTo>
                    <a:pt x="45200" y="56354"/>
                    <a:pt x="45772" y="55498"/>
                    <a:pt x="46343" y="54736"/>
                  </a:cubicBezTo>
                  <a:cubicBezTo>
                    <a:pt x="45200" y="56259"/>
                    <a:pt x="45200" y="56164"/>
                    <a:pt x="46438" y="54641"/>
                  </a:cubicBezTo>
                  <a:cubicBezTo>
                    <a:pt x="48818" y="51880"/>
                    <a:pt x="51198" y="49215"/>
                    <a:pt x="53863" y="46835"/>
                  </a:cubicBezTo>
                  <a:cubicBezTo>
                    <a:pt x="55006" y="45788"/>
                    <a:pt x="56148" y="44836"/>
                    <a:pt x="57386" y="43789"/>
                  </a:cubicBezTo>
                  <a:cubicBezTo>
                    <a:pt x="54815" y="45883"/>
                    <a:pt x="59670" y="42266"/>
                    <a:pt x="60241" y="41886"/>
                  </a:cubicBezTo>
                  <a:cubicBezTo>
                    <a:pt x="63288" y="39982"/>
                    <a:pt x="66524" y="38268"/>
                    <a:pt x="69761" y="36936"/>
                  </a:cubicBezTo>
                  <a:cubicBezTo>
                    <a:pt x="66429" y="38364"/>
                    <a:pt x="71094" y="36555"/>
                    <a:pt x="71475" y="36460"/>
                  </a:cubicBezTo>
                  <a:cubicBezTo>
                    <a:pt x="73379" y="35793"/>
                    <a:pt x="75378" y="35222"/>
                    <a:pt x="77282" y="34746"/>
                  </a:cubicBezTo>
                  <a:cubicBezTo>
                    <a:pt x="78805" y="34366"/>
                    <a:pt x="80233" y="34080"/>
                    <a:pt x="81756" y="33794"/>
                  </a:cubicBezTo>
                  <a:cubicBezTo>
                    <a:pt x="83755" y="33509"/>
                    <a:pt x="83755" y="33509"/>
                    <a:pt x="81756" y="33794"/>
                  </a:cubicBezTo>
                  <a:cubicBezTo>
                    <a:pt x="82803" y="33699"/>
                    <a:pt x="83755" y="33604"/>
                    <a:pt x="84802" y="33604"/>
                  </a:cubicBezTo>
                  <a:cubicBezTo>
                    <a:pt x="86325" y="33604"/>
                    <a:pt x="87848" y="33604"/>
                    <a:pt x="89372" y="33604"/>
                  </a:cubicBezTo>
                  <a:cubicBezTo>
                    <a:pt x="90133" y="33604"/>
                    <a:pt x="96321" y="34366"/>
                    <a:pt x="92418" y="33699"/>
                  </a:cubicBezTo>
                  <a:cubicBezTo>
                    <a:pt x="95940" y="34270"/>
                    <a:pt x="99367" y="35222"/>
                    <a:pt x="102794" y="36460"/>
                  </a:cubicBezTo>
                  <a:cubicBezTo>
                    <a:pt x="111362" y="39506"/>
                    <a:pt x="121262" y="33033"/>
                    <a:pt x="123547" y="24656"/>
                  </a:cubicBezTo>
                  <a:cubicBezTo>
                    <a:pt x="126117" y="15328"/>
                    <a:pt x="120406" y="6951"/>
                    <a:pt x="111743" y="3905"/>
                  </a:cubicBezTo>
                  <a:cubicBezTo>
                    <a:pt x="79376" y="-7423"/>
                    <a:pt x="41488" y="7046"/>
                    <a:pt x="19878" y="32462"/>
                  </a:cubicBezTo>
                  <a:cubicBezTo>
                    <a:pt x="-1731" y="57877"/>
                    <a:pt x="-8300" y="98048"/>
                    <a:pt x="13215" y="126985"/>
                  </a:cubicBezTo>
                  <a:cubicBezTo>
                    <a:pt x="33015" y="153734"/>
                    <a:pt x="66334" y="168773"/>
                    <a:pt x="99558" y="163728"/>
                  </a:cubicBezTo>
                  <a:cubicBezTo>
                    <a:pt x="130592" y="158969"/>
                    <a:pt x="154581" y="133363"/>
                    <a:pt x="159912" y="102807"/>
                  </a:cubicBezTo>
                  <a:cubicBezTo>
                    <a:pt x="165624" y="70443"/>
                    <a:pt x="153153" y="34080"/>
                    <a:pt x="123642" y="17232"/>
                  </a:cubicBezTo>
                  <a:cubicBezTo>
                    <a:pt x="112695" y="10949"/>
                    <a:pt x="103556" y="27131"/>
                    <a:pt x="113837" y="33985"/>
                  </a:cubicBezTo>
                  <a:lnTo>
                    <a:pt x="113837" y="339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21"/>
            <p:cNvSpPr/>
            <p:nvPr/>
          </p:nvSpPr>
          <p:spPr>
            <a:xfrm>
              <a:off x="4664265" y="5367063"/>
              <a:ext cx="119776" cy="120366"/>
            </a:xfrm>
            <a:custGeom>
              <a:avLst/>
              <a:gdLst/>
              <a:ahLst/>
              <a:cxnLst/>
              <a:rect l="l" t="t" r="r" b="b"/>
              <a:pathLst>
                <a:path w="119776" h="120366" extrusionOk="0">
                  <a:moveTo>
                    <a:pt x="59195" y="0"/>
                  </a:moveTo>
                  <a:cubicBezTo>
                    <a:pt x="32730" y="952"/>
                    <a:pt x="11501" y="20656"/>
                    <a:pt x="3219" y="44930"/>
                  </a:cubicBezTo>
                  <a:cubicBezTo>
                    <a:pt x="-5063" y="69203"/>
                    <a:pt x="2743" y="97950"/>
                    <a:pt x="25400" y="111657"/>
                  </a:cubicBezTo>
                  <a:cubicBezTo>
                    <a:pt x="45677" y="124032"/>
                    <a:pt x="74045" y="122890"/>
                    <a:pt x="93941" y="110325"/>
                  </a:cubicBezTo>
                  <a:cubicBezTo>
                    <a:pt x="104984" y="103471"/>
                    <a:pt x="113171" y="93381"/>
                    <a:pt x="117359" y="81006"/>
                  </a:cubicBezTo>
                  <a:cubicBezTo>
                    <a:pt x="121929" y="67490"/>
                    <a:pt x="119644" y="52925"/>
                    <a:pt x="113647" y="40360"/>
                  </a:cubicBezTo>
                  <a:cubicBezTo>
                    <a:pt x="107649" y="27795"/>
                    <a:pt x="96131" y="15992"/>
                    <a:pt x="83279" y="9805"/>
                  </a:cubicBezTo>
                  <a:cubicBezTo>
                    <a:pt x="67667" y="2284"/>
                    <a:pt x="51388" y="1618"/>
                    <a:pt x="35491" y="8567"/>
                  </a:cubicBezTo>
                  <a:cubicBezTo>
                    <a:pt x="28827" y="11423"/>
                    <a:pt x="26828" y="21703"/>
                    <a:pt x="30540" y="27510"/>
                  </a:cubicBezTo>
                  <a:cubicBezTo>
                    <a:pt x="35015" y="34459"/>
                    <a:pt x="42345" y="35506"/>
                    <a:pt x="49484" y="32460"/>
                  </a:cubicBezTo>
                  <a:cubicBezTo>
                    <a:pt x="46914" y="33507"/>
                    <a:pt x="49484" y="32460"/>
                    <a:pt x="50627" y="32269"/>
                  </a:cubicBezTo>
                  <a:cubicBezTo>
                    <a:pt x="51769" y="32079"/>
                    <a:pt x="53007" y="31698"/>
                    <a:pt x="54149" y="31413"/>
                  </a:cubicBezTo>
                  <a:cubicBezTo>
                    <a:pt x="56719" y="30841"/>
                    <a:pt x="51864" y="31413"/>
                    <a:pt x="54530" y="31413"/>
                  </a:cubicBezTo>
                  <a:cubicBezTo>
                    <a:pt x="55863" y="31413"/>
                    <a:pt x="57195" y="31318"/>
                    <a:pt x="58623" y="31413"/>
                  </a:cubicBezTo>
                  <a:cubicBezTo>
                    <a:pt x="59290" y="31413"/>
                    <a:pt x="62812" y="31793"/>
                    <a:pt x="60813" y="31508"/>
                  </a:cubicBezTo>
                  <a:cubicBezTo>
                    <a:pt x="58814" y="31222"/>
                    <a:pt x="62336" y="31793"/>
                    <a:pt x="63002" y="31984"/>
                  </a:cubicBezTo>
                  <a:cubicBezTo>
                    <a:pt x="65382" y="32555"/>
                    <a:pt x="67572" y="33316"/>
                    <a:pt x="69856" y="34078"/>
                  </a:cubicBezTo>
                  <a:cubicBezTo>
                    <a:pt x="66620" y="32936"/>
                    <a:pt x="69952" y="34173"/>
                    <a:pt x="70808" y="34649"/>
                  </a:cubicBezTo>
                  <a:cubicBezTo>
                    <a:pt x="71856" y="35220"/>
                    <a:pt x="72998" y="35791"/>
                    <a:pt x="74045" y="36458"/>
                  </a:cubicBezTo>
                  <a:cubicBezTo>
                    <a:pt x="75092" y="37124"/>
                    <a:pt x="76139" y="37790"/>
                    <a:pt x="77091" y="38457"/>
                  </a:cubicBezTo>
                  <a:cubicBezTo>
                    <a:pt x="77567" y="38742"/>
                    <a:pt x="77948" y="39028"/>
                    <a:pt x="78329" y="39408"/>
                  </a:cubicBezTo>
                  <a:cubicBezTo>
                    <a:pt x="76901" y="38361"/>
                    <a:pt x="77282" y="38552"/>
                    <a:pt x="78329" y="39504"/>
                  </a:cubicBezTo>
                  <a:cubicBezTo>
                    <a:pt x="80042" y="41027"/>
                    <a:pt x="81756" y="42550"/>
                    <a:pt x="83279" y="44263"/>
                  </a:cubicBezTo>
                  <a:cubicBezTo>
                    <a:pt x="84136" y="45215"/>
                    <a:pt x="84898" y="46167"/>
                    <a:pt x="85659" y="47024"/>
                  </a:cubicBezTo>
                  <a:cubicBezTo>
                    <a:pt x="86706" y="48166"/>
                    <a:pt x="85183" y="46453"/>
                    <a:pt x="85088" y="46357"/>
                  </a:cubicBezTo>
                  <a:cubicBezTo>
                    <a:pt x="85564" y="47119"/>
                    <a:pt x="86135" y="47785"/>
                    <a:pt x="86611" y="48547"/>
                  </a:cubicBezTo>
                  <a:cubicBezTo>
                    <a:pt x="87849" y="50450"/>
                    <a:pt x="88896" y="52449"/>
                    <a:pt x="89943" y="54449"/>
                  </a:cubicBezTo>
                  <a:cubicBezTo>
                    <a:pt x="91085" y="56638"/>
                    <a:pt x="89943" y="54449"/>
                    <a:pt x="89848" y="53972"/>
                  </a:cubicBezTo>
                  <a:cubicBezTo>
                    <a:pt x="90038" y="54449"/>
                    <a:pt x="90228" y="54924"/>
                    <a:pt x="90419" y="55401"/>
                  </a:cubicBezTo>
                  <a:cubicBezTo>
                    <a:pt x="90895" y="56733"/>
                    <a:pt x="91276" y="57971"/>
                    <a:pt x="91656" y="59303"/>
                  </a:cubicBezTo>
                  <a:cubicBezTo>
                    <a:pt x="91942" y="60446"/>
                    <a:pt x="92228" y="61588"/>
                    <a:pt x="92418" y="62825"/>
                  </a:cubicBezTo>
                  <a:cubicBezTo>
                    <a:pt x="92989" y="65395"/>
                    <a:pt x="92418" y="60541"/>
                    <a:pt x="92418" y="63206"/>
                  </a:cubicBezTo>
                  <a:cubicBezTo>
                    <a:pt x="92418" y="64443"/>
                    <a:pt x="92513" y="65586"/>
                    <a:pt x="92418" y="66823"/>
                  </a:cubicBezTo>
                  <a:cubicBezTo>
                    <a:pt x="92418" y="67490"/>
                    <a:pt x="92418" y="68156"/>
                    <a:pt x="92323" y="68917"/>
                  </a:cubicBezTo>
                  <a:cubicBezTo>
                    <a:pt x="92323" y="69393"/>
                    <a:pt x="91847" y="71487"/>
                    <a:pt x="92323" y="69679"/>
                  </a:cubicBezTo>
                  <a:cubicBezTo>
                    <a:pt x="92799" y="67870"/>
                    <a:pt x="91942" y="71297"/>
                    <a:pt x="91752" y="71963"/>
                  </a:cubicBezTo>
                  <a:cubicBezTo>
                    <a:pt x="91466" y="73106"/>
                    <a:pt x="90895" y="74248"/>
                    <a:pt x="90704" y="75295"/>
                  </a:cubicBezTo>
                  <a:cubicBezTo>
                    <a:pt x="90419" y="76723"/>
                    <a:pt x="91180" y="74248"/>
                    <a:pt x="91180" y="74153"/>
                  </a:cubicBezTo>
                  <a:cubicBezTo>
                    <a:pt x="90990" y="74533"/>
                    <a:pt x="90800" y="75010"/>
                    <a:pt x="90609" y="75390"/>
                  </a:cubicBezTo>
                  <a:cubicBezTo>
                    <a:pt x="90038" y="76437"/>
                    <a:pt x="89467" y="77580"/>
                    <a:pt x="88800" y="78627"/>
                  </a:cubicBezTo>
                  <a:cubicBezTo>
                    <a:pt x="88229" y="79578"/>
                    <a:pt x="87658" y="80340"/>
                    <a:pt x="86992" y="81292"/>
                  </a:cubicBezTo>
                  <a:cubicBezTo>
                    <a:pt x="88420" y="79103"/>
                    <a:pt x="87563" y="80626"/>
                    <a:pt x="86516" y="81673"/>
                  </a:cubicBezTo>
                  <a:cubicBezTo>
                    <a:pt x="84993" y="83386"/>
                    <a:pt x="83279" y="84814"/>
                    <a:pt x="81566" y="86337"/>
                  </a:cubicBezTo>
                  <a:cubicBezTo>
                    <a:pt x="83089" y="84909"/>
                    <a:pt x="82708" y="85480"/>
                    <a:pt x="81375" y="86337"/>
                  </a:cubicBezTo>
                  <a:cubicBezTo>
                    <a:pt x="80518" y="86908"/>
                    <a:pt x="79567" y="87479"/>
                    <a:pt x="78710" y="88051"/>
                  </a:cubicBezTo>
                  <a:cubicBezTo>
                    <a:pt x="77853" y="88622"/>
                    <a:pt x="76901" y="89097"/>
                    <a:pt x="75854" y="89574"/>
                  </a:cubicBezTo>
                  <a:cubicBezTo>
                    <a:pt x="74997" y="90049"/>
                    <a:pt x="71475" y="91287"/>
                    <a:pt x="74902" y="90145"/>
                  </a:cubicBezTo>
                  <a:cubicBezTo>
                    <a:pt x="72998" y="90811"/>
                    <a:pt x="71094" y="91573"/>
                    <a:pt x="69190" y="92048"/>
                  </a:cubicBezTo>
                  <a:cubicBezTo>
                    <a:pt x="67857" y="92429"/>
                    <a:pt x="63669" y="94048"/>
                    <a:pt x="62336" y="93476"/>
                  </a:cubicBezTo>
                  <a:cubicBezTo>
                    <a:pt x="62336" y="93476"/>
                    <a:pt x="65192" y="93191"/>
                    <a:pt x="63573" y="93286"/>
                  </a:cubicBezTo>
                  <a:cubicBezTo>
                    <a:pt x="62907" y="93286"/>
                    <a:pt x="62336" y="93381"/>
                    <a:pt x="61670" y="93476"/>
                  </a:cubicBezTo>
                  <a:cubicBezTo>
                    <a:pt x="60718" y="93476"/>
                    <a:pt x="59766" y="93571"/>
                    <a:pt x="58909" y="93667"/>
                  </a:cubicBezTo>
                  <a:cubicBezTo>
                    <a:pt x="56529" y="93667"/>
                    <a:pt x="54244" y="93667"/>
                    <a:pt x="51960" y="93476"/>
                  </a:cubicBezTo>
                  <a:cubicBezTo>
                    <a:pt x="49675" y="93286"/>
                    <a:pt x="54720" y="94048"/>
                    <a:pt x="51388" y="93476"/>
                  </a:cubicBezTo>
                  <a:cubicBezTo>
                    <a:pt x="50341" y="93286"/>
                    <a:pt x="49294" y="93096"/>
                    <a:pt x="48247" y="92810"/>
                  </a:cubicBezTo>
                  <a:cubicBezTo>
                    <a:pt x="46153" y="92334"/>
                    <a:pt x="44154" y="91573"/>
                    <a:pt x="42154" y="90906"/>
                  </a:cubicBezTo>
                  <a:cubicBezTo>
                    <a:pt x="39965" y="90145"/>
                    <a:pt x="44249" y="92048"/>
                    <a:pt x="41583" y="90621"/>
                  </a:cubicBezTo>
                  <a:cubicBezTo>
                    <a:pt x="40631" y="90145"/>
                    <a:pt x="39679" y="89669"/>
                    <a:pt x="38822" y="89097"/>
                  </a:cubicBezTo>
                  <a:cubicBezTo>
                    <a:pt x="38061" y="88622"/>
                    <a:pt x="37299" y="88146"/>
                    <a:pt x="36538" y="87670"/>
                  </a:cubicBezTo>
                  <a:cubicBezTo>
                    <a:pt x="36062" y="87384"/>
                    <a:pt x="35586" y="86908"/>
                    <a:pt x="35015" y="86623"/>
                  </a:cubicBezTo>
                  <a:cubicBezTo>
                    <a:pt x="35681" y="87003"/>
                    <a:pt x="36728" y="88051"/>
                    <a:pt x="35491" y="87003"/>
                  </a:cubicBezTo>
                  <a:cubicBezTo>
                    <a:pt x="33872" y="85575"/>
                    <a:pt x="32444" y="84052"/>
                    <a:pt x="30921" y="82529"/>
                  </a:cubicBezTo>
                  <a:cubicBezTo>
                    <a:pt x="29398" y="81006"/>
                    <a:pt x="32064" y="84433"/>
                    <a:pt x="30350" y="81768"/>
                  </a:cubicBezTo>
                  <a:cubicBezTo>
                    <a:pt x="29684" y="80816"/>
                    <a:pt x="29017" y="79769"/>
                    <a:pt x="28446" y="78817"/>
                  </a:cubicBezTo>
                  <a:cubicBezTo>
                    <a:pt x="27875" y="77865"/>
                    <a:pt x="27399" y="76723"/>
                    <a:pt x="26828" y="75676"/>
                  </a:cubicBezTo>
                  <a:cubicBezTo>
                    <a:pt x="25971" y="74153"/>
                    <a:pt x="27399" y="77675"/>
                    <a:pt x="27018" y="75961"/>
                  </a:cubicBezTo>
                  <a:cubicBezTo>
                    <a:pt x="26923" y="75485"/>
                    <a:pt x="26637" y="75010"/>
                    <a:pt x="26542" y="74533"/>
                  </a:cubicBezTo>
                  <a:cubicBezTo>
                    <a:pt x="26161" y="73487"/>
                    <a:pt x="25876" y="72344"/>
                    <a:pt x="25590" y="71202"/>
                  </a:cubicBezTo>
                  <a:cubicBezTo>
                    <a:pt x="25495" y="70726"/>
                    <a:pt x="25400" y="70250"/>
                    <a:pt x="25305" y="69774"/>
                  </a:cubicBezTo>
                  <a:cubicBezTo>
                    <a:pt x="25305" y="69393"/>
                    <a:pt x="24733" y="66633"/>
                    <a:pt x="25019" y="68536"/>
                  </a:cubicBezTo>
                  <a:cubicBezTo>
                    <a:pt x="25305" y="70250"/>
                    <a:pt x="24924" y="67299"/>
                    <a:pt x="24924" y="66823"/>
                  </a:cubicBezTo>
                  <a:cubicBezTo>
                    <a:pt x="24924" y="65681"/>
                    <a:pt x="24829" y="64539"/>
                    <a:pt x="24829" y="63396"/>
                  </a:cubicBezTo>
                  <a:cubicBezTo>
                    <a:pt x="24829" y="62254"/>
                    <a:pt x="24829" y="61112"/>
                    <a:pt x="25019" y="59969"/>
                  </a:cubicBezTo>
                  <a:cubicBezTo>
                    <a:pt x="25019" y="59494"/>
                    <a:pt x="25114" y="59017"/>
                    <a:pt x="25114" y="58446"/>
                  </a:cubicBezTo>
                  <a:cubicBezTo>
                    <a:pt x="25019" y="60160"/>
                    <a:pt x="24924" y="59684"/>
                    <a:pt x="25114" y="58256"/>
                  </a:cubicBezTo>
                  <a:cubicBezTo>
                    <a:pt x="25590" y="55591"/>
                    <a:pt x="26257" y="53021"/>
                    <a:pt x="27018" y="50450"/>
                  </a:cubicBezTo>
                  <a:cubicBezTo>
                    <a:pt x="27399" y="49308"/>
                    <a:pt x="27780" y="48261"/>
                    <a:pt x="28160" y="47119"/>
                  </a:cubicBezTo>
                  <a:cubicBezTo>
                    <a:pt x="27304" y="49498"/>
                    <a:pt x="28636" y="46072"/>
                    <a:pt x="29017" y="45405"/>
                  </a:cubicBezTo>
                  <a:cubicBezTo>
                    <a:pt x="30255" y="43026"/>
                    <a:pt x="31588" y="40646"/>
                    <a:pt x="33111" y="38457"/>
                  </a:cubicBezTo>
                  <a:cubicBezTo>
                    <a:pt x="33587" y="37790"/>
                    <a:pt x="35681" y="35125"/>
                    <a:pt x="34253" y="36838"/>
                  </a:cubicBezTo>
                  <a:cubicBezTo>
                    <a:pt x="35110" y="35791"/>
                    <a:pt x="35967" y="34839"/>
                    <a:pt x="36918" y="33792"/>
                  </a:cubicBezTo>
                  <a:cubicBezTo>
                    <a:pt x="37871" y="32745"/>
                    <a:pt x="38822" y="31889"/>
                    <a:pt x="39774" y="31032"/>
                  </a:cubicBezTo>
                  <a:cubicBezTo>
                    <a:pt x="40250" y="30556"/>
                    <a:pt x="43106" y="28271"/>
                    <a:pt x="41298" y="29699"/>
                  </a:cubicBezTo>
                  <a:cubicBezTo>
                    <a:pt x="43392" y="28081"/>
                    <a:pt x="45677" y="26653"/>
                    <a:pt x="47961" y="25511"/>
                  </a:cubicBezTo>
                  <a:cubicBezTo>
                    <a:pt x="48532" y="25225"/>
                    <a:pt x="51103" y="24083"/>
                    <a:pt x="50151" y="24464"/>
                  </a:cubicBezTo>
                  <a:cubicBezTo>
                    <a:pt x="48818" y="24940"/>
                    <a:pt x="50817" y="24273"/>
                    <a:pt x="51103" y="24178"/>
                  </a:cubicBezTo>
                  <a:cubicBezTo>
                    <a:pt x="51769" y="23988"/>
                    <a:pt x="52340" y="23797"/>
                    <a:pt x="53007" y="23607"/>
                  </a:cubicBezTo>
                  <a:cubicBezTo>
                    <a:pt x="54244" y="23226"/>
                    <a:pt x="55577" y="22941"/>
                    <a:pt x="56910" y="22655"/>
                  </a:cubicBezTo>
                  <a:cubicBezTo>
                    <a:pt x="57386" y="22560"/>
                    <a:pt x="57862" y="22465"/>
                    <a:pt x="58338" y="22370"/>
                  </a:cubicBezTo>
                  <a:cubicBezTo>
                    <a:pt x="55863" y="22750"/>
                    <a:pt x="59099" y="22370"/>
                    <a:pt x="59385" y="22370"/>
                  </a:cubicBezTo>
                  <a:cubicBezTo>
                    <a:pt x="65382" y="21989"/>
                    <a:pt x="70428" y="17610"/>
                    <a:pt x="70428" y="11328"/>
                  </a:cubicBezTo>
                  <a:cubicBezTo>
                    <a:pt x="70428" y="5521"/>
                    <a:pt x="65382" y="95"/>
                    <a:pt x="59385" y="286"/>
                  </a:cubicBezTo>
                  <a:lnTo>
                    <a:pt x="59385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21"/>
            <p:cNvSpPr/>
            <p:nvPr/>
          </p:nvSpPr>
          <p:spPr>
            <a:xfrm>
              <a:off x="4878061" y="5207889"/>
              <a:ext cx="111700" cy="114212"/>
            </a:xfrm>
            <a:custGeom>
              <a:avLst/>
              <a:gdLst/>
              <a:ahLst/>
              <a:cxnLst/>
              <a:rect l="l" t="t" r="r" b="b"/>
              <a:pathLst>
                <a:path w="111700" h="114212" extrusionOk="0">
                  <a:moveTo>
                    <a:pt x="86817" y="13724"/>
                  </a:moveTo>
                  <a:cubicBezTo>
                    <a:pt x="71014" y="-2172"/>
                    <a:pt x="44645" y="-4076"/>
                    <a:pt x="25605" y="7061"/>
                  </a:cubicBezTo>
                  <a:cubicBezTo>
                    <a:pt x="4091" y="19721"/>
                    <a:pt x="-4191" y="46660"/>
                    <a:pt x="1997" y="70172"/>
                  </a:cubicBezTo>
                  <a:cubicBezTo>
                    <a:pt x="8185" y="93684"/>
                    <a:pt x="28557" y="110437"/>
                    <a:pt x="52546" y="113674"/>
                  </a:cubicBezTo>
                  <a:cubicBezTo>
                    <a:pt x="64446" y="115292"/>
                    <a:pt x="76631" y="113293"/>
                    <a:pt x="87198" y="107296"/>
                  </a:cubicBezTo>
                  <a:cubicBezTo>
                    <a:pt x="97764" y="101299"/>
                    <a:pt x="104523" y="92351"/>
                    <a:pt x="108617" y="81499"/>
                  </a:cubicBezTo>
                  <a:cubicBezTo>
                    <a:pt x="116708" y="60082"/>
                    <a:pt x="108617" y="31620"/>
                    <a:pt x="87388" y="21149"/>
                  </a:cubicBezTo>
                  <a:cubicBezTo>
                    <a:pt x="81391" y="18198"/>
                    <a:pt x="73204" y="19341"/>
                    <a:pt x="69872" y="25718"/>
                  </a:cubicBezTo>
                  <a:cubicBezTo>
                    <a:pt x="66730" y="31620"/>
                    <a:pt x="68158" y="39902"/>
                    <a:pt x="74441" y="43233"/>
                  </a:cubicBezTo>
                  <a:cubicBezTo>
                    <a:pt x="75203" y="43614"/>
                    <a:pt x="75869" y="43995"/>
                    <a:pt x="76536" y="44470"/>
                  </a:cubicBezTo>
                  <a:cubicBezTo>
                    <a:pt x="77011" y="44756"/>
                    <a:pt x="77392" y="45042"/>
                    <a:pt x="77868" y="45327"/>
                  </a:cubicBezTo>
                  <a:cubicBezTo>
                    <a:pt x="78535" y="45803"/>
                    <a:pt x="79011" y="45613"/>
                    <a:pt x="77868" y="45327"/>
                  </a:cubicBezTo>
                  <a:cubicBezTo>
                    <a:pt x="76726" y="45042"/>
                    <a:pt x="77202" y="44661"/>
                    <a:pt x="77868" y="45327"/>
                  </a:cubicBezTo>
                  <a:cubicBezTo>
                    <a:pt x="78154" y="45613"/>
                    <a:pt x="78439" y="45899"/>
                    <a:pt x="78725" y="46184"/>
                  </a:cubicBezTo>
                  <a:cubicBezTo>
                    <a:pt x="79391" y="46850"/>
                    <a:pt x="79963" y="47517"/>
                    <a:pt x="80629" y="48183"/>
                  </a:cubicBezTo>
                  <a:cubicBezTo>
                    <a:pt x="82152" y="49801"/>
                    <a:pt x="79106" y="45803"/>
                    <a:pt x="80724" y="48373"/>
                  </a:cubicBezTo>
                  <a:cubicBezTo>
                    <a:pt x="81105" y="49040"/>
                    <a:pt x="81581" y="49706"/>
                    <a:pt x="81962" y="50373"/>
                  </a:cubicBezTo>
                  <a:cubicBezTo>
                    <a:pt x="82343" y="51039"/>
                    <a:pt x="82723" y="51800"/>
                    <a:pt x="83104" y="52467"/>
                  </a:cubicBezTo>
                  <a:cubicBezTo>
                    <a:pt x="84437" y="55037"/>
                    <a:pt x="82533" y="50658"/>
                    <a:pt x="83104" y="52657"/>
                  </a:cubicBezTo>
                  <a:cubicBezTo>
                    <a:pt x="83675" y="54370"/>
                    <a:pt x="84151" y="55989"/>
                    <a:pt x="84532" y="57702"/>
                  </a:cubicBezTo>
                  <a:cubicBezTo>
                    <a:pt x="84627" y="58273"/>
                    <a:pt x="84913" y="60938"/>
                    <a:pt x="84818" y="58749"/>
                  </a:cubicBezTo>
                  <a:cubicBezTo>
                    <a:pt x="84722" y="56560"/>
                    <a:pt x="84818" y="59891"/>
                    <a:pt x="84913" y="60653"/>
                  </a:cubicBezTo>
                  <a:cubicBezTo>
                    <a:pt x="84913" y="62271"/>
                    <a:pt x="84913" y="63889"/>
                    <a:pt x="84913" y="65603"/>
                  </a:cubicBezTo>
                  <a:cubicBezTo>
                    <a:pt x="84913" y="65983"/>
                    <a:pt x="84913" y="66459"/>
                    <a:pt x="84818" y="66840"/>
                  </a:cubicBezTo>
                  <a:cubicBezTo>
                    <a:pt x="84627" y="69125"/>
                    <a:pt x="84818" y="65888"/>
                    <a:pt x="85008" y="65698"/>
                  </a:cubicBezTo>
                  <a:cubicBezTo>
                    <a:pt x="84627" y="66364"/>
                    <a:pt x="84627" y="67792"/>
                    <a:pt x="84437" y="68553"/>
                  </a:cubicBezTo>
                  <a:cubicBezTo>
                    <a:pt x="84056" y="70267"/>
                    <a:pt x="83485" y="71980"/>
                    <a:pt x="82914" y="73599"/>
                  </a:cubicBezTo>
                  <a:cubicBezTo>
                    <a:pt x="82152" y="75883"/>
                    <a:pt x="84151" y="71219"/>
                    <a:pt x="82914" y="73313"/>
                  </a:cubicBezTo>
                  <a:cubicBezTo>
                    <a:pt x="82438" y="74170"/>
                    <a:pt x="82057" y="75027"/>
                    <a:pt x="81581" y="75788"/>
                  </a:cubicBezTo>
                  <a:cubicBezTo>
                    <a:pt x="81200" y="76454"/>
                    <a:pt x="80724" y="77121"/>
                    <a:pt x="80248" y="77882"/>
                  </a:cubicBezTo>
                  <a:cubicBezTo>
                    <a:pt x="78439" y="80547"/>
                    <a:pt x="81771" y="76359"/>
                    <a:pt x="80153" y="77977"/>
                  </a:cubicBezTo>
                  <a:cubicBezTo>
                    <a:pt x="79582" y="78549"/>
                    <a:pt x="79011" y="79215"/>
                    <a:pt x="78439" y="79786"/>
                  </a:cubicBezTo>
                  <a:cubicBezTo>
                    <a:pt x="78059" y="80167"/>
                    <a:pt x="75869" y="82451"/>
                    <a:pt x="77202" y="81024"/>
                  </a:cubicBezTo>
                  <a:cubicBezTo>
                    <a:pt x="78439" y="79691"/>
                    <a:pt x="76250" y="81690"/>
                    <a:pt x="75584" y="82071"/>
                  </a:cubicBezTo>
                  <a:cubicBezTo>
                    <a:pt x="74822" y="82546"/>
                    <a:pt x="74060" y="83023"/>
                    <a:pt x="73204" y="83403"/>
                  </a:cubicBezTo>
                  <a:cubicBezTo>
                    <a:pt x="72918" y="83498"/>
                    <a:pt x="70919" y="84736"/>
                    <a:pt x="70729" y="84641"/>
                  </a:cubicBezTo>
                  <a:cubicBezTo>
                    <a:pt x="70538" y="84546"/>
                    <a:pt x="73489" y="83689"/>
                    <a:pt x="71966" y="84069"/>
                  </a:cubicBezTo>
                  <a:cubicBezTo>
                    <a:pt x="71204" y="84260"/>
                    <a:pt x="70538" y="84546"/>
                    <a:pt x="69777" y="84831"/>
                  </a:cubicBezTo>
                  <a:cubicBezTo>
                    <a:pt x="68063" y="85402"/>
                    <a:pt x="66254" y="85688"/>
                    <a:pt x="64446" y="86069"/>
                  </a:cubicBezTo>
                  <a:cubicBezTo>
                    <a:pt x="61875" y="86544"/>
                    <a:pt x="67206" y="85878"/>
                    <a:pt x="64446" y="86069"/>
                  </a:cubicBezTo>
                  <a:cubicBezTo>
                    <a:pt x="63208" y="86069"/>
                    <a:pt x="61971" y="86259"/>
                    <a:pt x="60733" y="86259"/>
                  </a:cubicBezTo>
                  <a:cubicBezTo>
                    <a:pt x="58829" y="86259"/>
                    <a:pt x="57020" y="86259"/>
                    <a:pt x="55212" y="86069"/>
                  </a:cubicBezTo>
                  <a:cubicBezTo>
                    <a:pt x="52641" y="85878"/>
                    <a:pt x="57972" y="86544"/>
                    <a:pt x="54736" y="86069"/>
                  </a:cubicBezTo>
                  <a:cubicBezTo>
                    <a:pt x="53688" y="85878"/>
                    <a:pt x="52546" y="85688"/>
                    <a:pt x="51499" y="85402"/>
                  </a:cubicBezTo>
                  <a:cubicBezTo>
                    <a:pt x="49500" y="84926"/>
                    <a:pt x="47596" y="84260"/>
                    <a:pt x="45692" y="83594"/>
                  </a:cubicBezTo>
                  <a:cubicBezTo>
                    <a:pt x="44264" y="83118"/>
                    <a:pt x="46834" y="84069"/>
                    <a:pt x="46834" y="84069"/>
                  </a:cubicBezTo>
                  <a:cubicBezTo>
                    <a:pt x="46549" y="83784"/>
                    <a:pt x="45977" y="83689"/>
                    <a:pt x="45597" y="83498"/>
                  </a:cubicBezTo>
                  <a:cubicBezTo>
                    <a:pt x="44645" y="83023"/>
                    <a:pt x="43598" y="82546"/>
                    <a:pt x="42741" y="81975"/>
                  </a:cubicBezTo>
                  <a:cubicBezTo>
                    <a:pt x="41884" y="81404"/>
                    <a:pt x="40837" y="80833"/>
                    <a:pt x="39980" y="80262"/>
                  </a:cubicBezTo>
                  <a:cubicBezTo>
                    <a:pt x="39504" y="79976"/>
                    <a:pt x="37219" y="78168"/>
                    <a:pt x="38743" y="79405"/>
                  </a:cubicBezTo>
                  <a:cubicBezTo>
                    <a:pt x="40266" y="80643"/>
                    <a:pt x="37981" y="78739"/>
                    <a:pt x="37600" y="78358"/>
                  </a:cubicBezTo>
                  <a:cubicBezTo>
                    <a:pt x="36839" y="77597"/>
                    <a:pt x="35982" y="76835"/>
                    <a:pt x="35220" y="76074"/>
                  </a:cubicBezTo>
                  <a:cubicBezTo>
                    <a:pt x="34935" y="75788"/>
                    <a:pt x="32460" y="73027"/>
                    <a:pt x="33792" y="74550"/>
                  </a:cubicBezTo>
                  <a:cubicBezTo>
                    <a:pt x="35030" y="75883"/>
                    <a:pt x="33126" y="73599"/>
                    <a:pt x="32840" y="73123"/>
                  </a:cubicBezTo>
                  <a:cubicBezTo>
                    <a:pt x="31508" y="71219"/>
                    <a:pt x="30556" y="69125"/>
                    <a:pt x="29413" y="67126"/>
                  </a:cubicBezTo>
                  <a:cubicBezTo>
                    <a:pt x="28652" y="65793"/>
                    <a:pt x="29794" y="67982"/>
                    <a:pt x="29794" y="68173"/>
                  </a:cubicBezTo>
                  <a:cubicBezTo>
                    <a:pt x="29794" y="67887"/>
                    <a:pt x="29413" y="67126"/>
                    <a:pt x="29223" y="66745"/>
                  </a:cubicBezTo>
                  <a:cubicBezTo>
                    <a:pt x="28842" y="65793"/>
                    <a:pt x="28557" y="64841"/>
                    <a:pt x="28271" y="63889"/>
                  </a:cubicBezTo>
                  <a:cubicBezTo>
                    <a:pt x="27605" y="61700"/>
                    <a:pt x="27129" y="59415"/>
                    <a:pt x="26653" y="57131"/>
                  </a:cubicBezTo>
                  <a:cubicBezTo>
                    <a:pt x="26272" y="55608"/>
                    <a:pt x="26748" y="58178"/>
                    <a:pt x="26748" y="58273"/>
                  </a:cubicBezTo>
                  <a:cubicBezTo>
                    <a:pt x="26748" y="57892"/>
                    <a:pt x="26653" y="57226"/>
                    <a:pt x="26558" y="56845"/>
                  </a:cubicBezTo>
                  <a:cubicBezTo>
                    <a:pt x="26558" y="55893"/>
                    <a:pt x="26367" y="54846"/>
                    <a:pt x="26367" y="53894"/>
                  </a:cubicBezTo>
                  <a:cubicBezTo>
                    <a:pt x="26367" y="51610"/>
                    <a:pt x="26367" y="49325"/>
                    <a:pt x="26653" y="47041"/>
                  </a:cubicBezTo>
                  <a:cubicBezTo>
                    <a:pt x="26748" y="45518"/>
                    <a:pt x="26653" y="48088"/>
                    <a:pt x="26558" y="48088"/>
                  </a:cubicBezTo>
                  <a:cubicBezTo>
                    <a:pt x="26653" y="48088"/>
                    <a:pt x="26748" y="46850"/>
                    <a:pt x="26843" y="46660"/>
                  </a:cubicBezTo>
                  <a:cubicBezTo>
                    <a:pt x="27033" y="45518"/>
                    <a:pt x="27319" y="44470"/>
                    <a:pt x="27605" y="43328"/>
                  </a:cubicBezTo>
                  <a:cubicBezTo>
                    <a:pt x="27890" y="42376"/>
                    <a:pt x="28176" y="41520"/>
                    <a:pt x="28461" y="40568"/>
                  </a:cubicBezTo>
                  <a:cubicBezTo>
                    <a:pt x="28461" y="40282"/>
                    <a:pt x="29033" y="38664"/>
                    <a:pt x="28461" y="40282"/>
                  </a:cubicBezTo>
                  <a:cubicBezTo>
                    <a:pt x="27890" y="41900"/>
                    <a:pt x="28652" y="39902"/>
                    <a:pt x="28747" y="39616"/>
                  </a:cubicBezTo>
                  <a:cubicBezTo>
                    <a:pt x="29699" y="37712"/>
                    <a:pt x="30746" y="35903"/>
                    <a:pt x="31888" y="34095"/>
                  </a:cubicBezTo>
                  <a:cubicBezTo>
                    <a:pt x="33221" y="32001"/>
                    <a:pt x="30651" y="35332"/>
                    <a:pt x="32174" y="33714"/>
                  </a:cubicBezTo>
                  <a:cubicBezTo>
                    <a:pt x="33031" y="32857"/>
                    <a:pt x="33792" y="31906"/>
                    <a:pt x="34649" y="31144"/>
                  </a:cubicBezTo>
                  <a:cubicBezTo>
                    <a:pt x="35030" y="30763"/>
                    <a:pt x="37410" y="28669"/>
                    <a:pt x="36077" y="29811"/>
                  </a:cubicBezTo>
                  <a:cubicBezTo>
                    <a:pt x="34744" y="30954"/>
                    <a:pt x="37219" y="29050"/>
                    <a:pt x="37695" y="28669"/>
                  </a:cubicBezTo>
                  <a:cubicBezTo>
                    <a:pt x="39599" y="27432"/>
                    <a:pt x="41694" y="26575"/>
                    <a:pt x="43598" y="25528"/>
                  </a:cubicBezTo>
                  <a:cubicBezTo>
                    <a:pt x="44835" y="24861"/>
                    <a:pt x="42836" y="25813"/>
                    <a:pt x="42741" y="25909"/>
                  </a:cubicBezTo>
                  <a:cubicBezTo>
                    <a:pt x="43312" y="25718"/>
                    <a:pt x="43883" y="25433"/>
                    <a:pt x="44454" y="25242"/>
                  </a:cubicBezTo>
                  <a:cubicBezTo>
                    <a:pt x="45597" y="24861"/>
                    <a:pt x="46739" y="24481"/>
                    <a:pt x="47881" y="24195"/>
                  </a:cubicBezTo>
                  <a:cubicBezTo>
                    <a:pt x="48929" y="23910"/>
                    <a:pt x="49881" y="23719"/>
                    <a:pt x="50928" y="23529"/>
                  </a:cubicBezTo>
                  <a:cubicBezTo>
                    <a:pt x="51404" y="23529"/>
                    <a:pt x="51784" y="23338"/>
                    <a:pt x="52260" y="23338"/>
                  </a:cubicBezTo>
                  <a:cubicBezTo>
                    <a:pt x="51404" y="23529"/>
                    <a:pt x="50357" y="23529"/>
                    <a:pt x="51784" y="23434"/>
                  </a:cubicBezTo>
                  <a:cubicBezTo>
                    <a:pt x="54069" y="23338"/>
                    <a:pt x="56259" y="23243"/>
                    <a:pt x="58543" y="23434"/>
                  </a:cubicBezTo>
                  <a:cubicBezTo>
                    <a:pt x="59019" y="23434"/>
                    <a:pt x="59400" y="23529"/>
                    <a:pt x="59876" y="23529"/>
                  </a:cubicBezTo>
                  <a:cubicBezTo>
                    <a:pt x="59019" y="23529"/>
                    <a:pt x="58163" y="23243"/>
                    <a:pt x="59495" y="23529"/>
                  </a:cubicBezTo>
                  <a:cubicBezTo>
                    <a:pt x="60638" y="23719"/>
                    <a:pt x="61780" y="24005"/>
                    <a:pt x="62922" y="24290"/>
                  </a:cubicBezTo>
                  <a:cubicBezTo>
                    <a:pt x="63874" y="24576"/>
                    <a:pt x="64922" y="25052"/>
                    <a:pt x="65873" y="25242"/>
                  </a:cubicBezTo>
                  <a:cubicBezTo>
                    <a:pt x="67016" y="25528"/>
                    <a:pt x="65493" y="25052"/>
                    <a:pt x="65302" y="24957"/>
                  </a:cubicBezTo>
                  <a:cubicBezTo>
                    <a:pt x="65873" y="25242"/>
                    <a:pt x="66349" y="25433"/>
                    <a:pt x="66921" y="25718"/>
                  </a:cubicBezTo>
                  <a:cubicBezTo>
                    <a:pt x="67968" y="26290"/>
                    <a:pt x="69015" y="26861"/>
                    <a:pt x="69967" y="27432"/>
                  </a:cubicBezTo>
                  <a:cubicBezTo>
                    <a:pt x="70348" y="27717"/>
                    <a:pt x="70729" y="27908"/>
                    <a:pt x="71109" y="28193"/>
                  </a:cubicBezTo>
                  <a:cubicBezTo>
                    <a:pt x="72442" y="29145"/>
                    <a:pt x="69301" y="26670"/>
                    <a:pt x="71490" y="28479"/>
                  </a:cubicBezTo>
                  <a:cubicBezTo>
                    <a:pt x="75774" y="32096"/>
                    <a:pt x="81962" y="32667"/>
                    <a:pt x="86150" y="28479"/>
                  </a:cubicBezTo>
                  <a:cubicBezTo>
                    <a:pt x="90149" y="24481"/>
                    <a:pt x="90149" y="17817"/>
                    <a:pt x="86150" y="13819"/>
                  </a:cubicBezTo>
                  <a:lnTo>
                    <a:pt x="86150" y="138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21"/>
            <p:cNvSpPr/>
            <p:nvPr/>
          </p:nvSpPr>
          <p:spPr>
            <a:xfrm>
              <a:off x="5008183" y="5425129"/>
              <a:ext cx="137115" cy="128178"/>
            </a:xfrm>
            <a:custGeom>
              <a:avLst/>
              <a:gdLst/>
              <a:ahLst/>
              <a:cxnLst/>
              <a:rect l="l" t="t" r="r" b="b"/>
              <a:pathLst>
                <a:path w="137115" h="128178" extrusionOk="0">
                  <a:moveTo>
                    <a:pt x="136044" y="65871"/>
                  </a:moveTo>
                  <a:cubicBezTo>
                    <a:pt x="123478" y="40646"/>
                    <a:pt x="107771" y="11137"/>
                    <a:pt x="78927" y="2285"/>
                  </a:cubicBezTo>
                  <a:cubicBezTo>
                    <a:pt x="50082" y="-6568"/>
                    <a:pt x="17620" y="11328"/>
                    <a:pt x="5435" y="38362"/>
                  </a:cubicBezTo>
                  <a:cubicBezTo>
                    <a:pt x="-7416" y="67013"/>
                    <a:pt x="3436" y="97570"/>
                    <a:pt x="28377" y="115370"/>
                  </a:cubicBezTo>
                  <a:cubicBezTo>
                    <a:pt x="53319" y="133170"/>
                    <a:pt x="84734" y="132218"/>
                    <a:pt x="107771" y="113752"/>
                  </a:cubicBezTo>
                  <a:cubicBezTo>
                    <a:pt x="133093" y="93381"/>
                    <a:pt x="140519" y="56828"/>
                    <a:pt x="127667" y="27700"/>
                  </a:cubicBezTo>
                  <a:cubicBezTo>
                    <a:pt x="124811" y="21227"/>
                    <a:pt x="115292" y="19704"/>
                    <a:pt x="109675" y="22941"/>
                  </a:cubicBezTo>
                  <a:cubicBezTo>
                    <a:pt x="102916" y="26843"/>
                    <a:pt x="102155" y="34363"/>
                    <a:pt x="104915" y="40932"/>
                  </a:cubicBezTo>
                  <a:cubicBezTo>
                    <a:pt x="107676" y="47500"/>
                    <a:pt x="108342" y="58066"/>
                    <a:pt x="106819" y="65395"/>
                  </a:cubicBezTo>
                  <a:cubicBezTo>
                    <a:pt x="104820" y="74724"/>
                    <a:pt x="100822" y="82815"/>
                    <a:pt x="94634" y="89193"/>
                  </a:cubicBezTo>
                  <a:cubicBezTo>
                    <a:pt x="88446" y="95570"/>
                    <a:pt x="81307" y="99664"/>
                    <a:pt x="73024" y="100806"/>
                  </a:cubicBezTo>
                  <a:cubicBezTo>
                    <a:pt x="65314" y="101853"/>
                    <a:pt x="55984" y="99949"/>
                    <a:pt x="48940" y="96237"/>
                  </a:cubicBezTo>
                  <a:cubicBezTo>
                    <a:pt x="40467" y="91763"/>
                    <a:pt x="34280" y="86147"/>
                    <a:pt x="29996" y="77865"/>
                  </a:cubicBezTo>
                  <a:cubicBezTo>
                    <a:pt x="28568" y="75200"/>
                    <a:pt x="28853" y="75961"/>
                    <a:pt x="27997" y="73010"/>
                  </a:cubicBezTo>
                  <a:cubicBezTo>
                    <a:pt x="27711" y="72058"/>
                    <a:pt x="27425" y="71107"/>
                    <a:pt x="27235" y="70155"/>
                  </a:cubicBezTo>
                  <a:cubicBezTo>
                    <a:pt x="27235" y="70250"/>
                    <a:pt x="26473" y="65586"/>
                    <a:pt x="26759" y="67965"/>
                  </a:cubicBezTo>
                  <a:cubicBezTo>
                    <a:pt x="26093" y="62064"/>
                    <a:pt x="26473" y="58732"/>
                    <a:pt x="28377" y="53021"/>
                  </a:cubicBezTo>
                  <a:cubicBezTo>
                    <a:pt x="33613" y="37219"/>
                    <a:pt x="52462" y="23131"/>
                    <a:pt x="69217" y="25511"/>
                  </a:cubicBezTo>
                  <a:cubicBezTo>
                    <a:pt x="94539" y="29128"/>
                    <a:pt x="109770" y="54258"/>
                    <a:pt x="121479" y="74343"/>
                  </a:cubicBezTo>
                  <a:cubicBezTo>
                    <a:pt x="127001" y="83862"/>
                    <a:pt x="140899" y="75485"/>
                    <a:pt x="136140" y="65776"/>
                  </a:cubicBezTo>
                  <a:lnTo>
                    <a:pt x="136140" y="65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21"/>
            <p:cNvSpPr/>
            <p:nvPr/>
          </p:nvSpPr>
          <p:spPr>
            <a:xfrm>
              <a:off x="4537913" y="5080555"/>
              <a:ext cx="567516" cy="401112"/>
            </a:xfrm>
            <a:custGeom>
              <a:avLst/>
              <a:gdLst/>
              <a:ahLst/>
              <a:cxnLst/>
              <a:rect l="l" t="t" r="r" b="b"/>
              <a:pathLst>
                <a:path w="567516" h="401112" extrusionOk="0">
                  <a:moveTo>
                    <a:pt x="566237" y="345716"/>
                  </a:moveTo>
                  <a:cubicBezTo>
                    <a:pt x="551291" y="317825"/>
                    <a:pt x="518829" y="304118"/>
                    <a:pt x="488271" y="312209"/>
                  </a:cubicBezTo>
                  <a:cubicBezTo>
                    <a:pt x="455904" y="320681"/>
                    <a:pt x="434580" y="353045"/>
                    <a:pt x="436008" y="385886"/>
                  </a:cubicBezTo>
                  <a:cubicBezTo>
                    <a:pt x="436579" y="399879"/>
                    <a:pt x="452382" y="405780"/>
                    <a:pt x="462568" y="396928"/>
                  </a:cubicBezTo>
                  <a:cubicBezTo>
                    <a:pt x="487129" y="375510"/>
                    <a:pt x="514640" y="351522"/>
                    <a:pt x="522161" y="318301"/>
                  </a:cubicBezTo>
                  <a:cubicBezTo>
                    <a:pt x="528729" y="289268"/>
                    <a:pt x="521970" y="257379"/>
                    <a:pt x="496648" y="239769"/>
                  </a:cubicBezTo>
                  <a:cubicBezTo>
                    <a:pt x="490365" y="235391"/>
                    <a:pt x="481798" y="237770"/>
                    <a:pt x="476467" y="242339"/>
                  </a:cubicBezTo>
                  <a:cubicBezTo>
                    <a:pt x="455809" y="260425"/>
                    <a:pt x="444671" y="287745"/>
                    <a:pt x="446956" y="315159"/>
                  </a:cubicBezTo>
                  <a:cubicBezTo>
                    <a:pt x="448479" y="333817"/>
                    <a:pt x="473801" y="338100"/>
                    <a:pt x="479894" y="319633"/>
                  </a:cubicBezTo>
                  <a:cubicBezTo>
                    <a:pt x="492936" y="280415"/>
                    <a:pt x="482845" y="237770"/>
                    <a:pt x="455904" y="207024"/>
                  </a:cubicBezTo>
                  <a:cubicBezTo>
                    <a:pt x="451811" y="202360"/>
                    <a:pt x="445052" y="201408"/>
                    <a:pt x="439245" y="202645"/>
                  </a:cubicBezTo>
                  <a:cubicBezTo>
                    <a:pt x="404403" y="210165"/>
                    <a:pt x="382413" y="248717"/>
                    <a:pt x="393075" y="282605"/>
                  </a:cubicBezTo>
                  <a:cubicBezTo>
                    <a:pt x="399834" y="304022"/>
                    <a:pt x="431915" y="295265"/>
                    <a:pt x="426774" y="273276"/>
                  </a:cubicBezTo>
                  <a:cubicBezTo>
                    <a:pt x="417540" y="233487"/>
                    <a:pt x="367752" y="231868"/>
                    <a:pt x="335576" y="239388"/>
                  </a:cubicBezTo>
                  <a:lnTo>
                    <a:pt x="353663" y="270516"/>
                  </a:lnTo>
                  <a:cubicBezTo>
                    <a:pt x="374797" y="247670"/>
                    <a:pt x="354234" y="212830"/>
                    <a:pt x="325295" y="211498"/>
                  </a:cubicBezTo>
                  <a:cubicBezTo>
                    <a:pt x="292833" y="209975"/>
                    <a:pt x="279410" y="245385"/>
                    <a:pt x="277411" y="271944"/>
                  </a:cubicBezTo>
                  <a:cubicBezTo>
                    <a:pt x="276745" y="281177"/>
                    <a:pt x="285122" y="289363"/>
                    <a:pt x="293690" y="290410"/>
                  </a:cubicBezTo>
                  <a:cubicBezTo>
                    <a:pt x="303590" y="291553"/>
                    <a:pt x="310730" y="285936"/>
                    <a:pt x="314252" y="276989"/>
                  </a:cubicBezTo>
                  <a:cubicBezTo>
                    <a:pt x="322915" y="255190"/>
                    <a:pt x="327484" y="231297"/>
                    <a:pt x="326628" y="207690"/>
                  </a:cubicBezTo>
                  <a:cubicBezTo>
                    <a:pt x="326247" y="196363"/>
                    <a:pt x="325104" y="184083"/>
                    <a:pt x="316822" y="175421"/>
                  </a:cubicBezTo>
                  <a:cubicBezTo>
                    <a:pt x="309016" y="167235"/>
                    <a:pt x="297212" y="164474"/>
                    <a:pt x="286455" y="167235"/>
                  </a:cubicBezTo>
                  <a:cubicBezTo>
                    <a:pt x="265416" y="172565"/>
                    <a:pt x="251423" y="192936"/>
                    <a:pt x="240665" y="210356"/>
                  </a:cubicBezTo>
                  <a:cubicBezTo>
                    <a:pt x="228671" y="229870"/>
                    <a:pt x="220389" y="251668"/>
                    <a:pt x="215724" y="274038"/>
                  </a:cubicBezTo>
                  <a:lnTo>
                    <a:pt x="238857" y="260901"/>
                  </a:lnTo>
                  <a:cubicBezTo>
                    <a:pt x="228861" y="257951"/>
                    <a:pt x="222102" y="246909"/>
                    <a:pt x="215058" y="239674"/>
                  </a:cubicBezTo>
                  <a:cubicBezTo>
                    <a:pt x="206680" y="231012"/>
                    <a:pt x="197256" y="224349"/>
                    <a:pt x="185166" y="222254"/>
                  </a:cubicBezTo>
                  <a:cubicBezTo>
                    <a:pt x="162604" y="218352"/>
                    <a:pt x="133189" y="230155"/>
                    <a:pt x="135759" y="257284"/>
                  </a:cubicBezTo>
                  <a:lnTo>
                    <a:pt x="174599" y="252049"/>
                  </a:lnTo>
                  <a:cubicBezTo>
                    <a:pt x="170506" y="232154"/>
                    <a:pt x="166603" y="212259"/>
                    <a:pt x="162224" y="192365"/>
                  </a:cubicBezTo>
                  <a:cubicBezTo>
                    <a:pt x="159082" y="178182"/>
                    <a:pt x="138710" y="172661"/>
                    <a:pt x="129000" y="183607"/>
                  </a:cubicBezTo>
                  <a:cubicBezTo>
                    <a:pt x="107486" y="207881"/>
                    <a:pt x="63220" y="208452"/>
                    <a:pt x="43324" y="181228"/>
                  </a:cubicBezTo>
                  <a:cubicBezTo>
                    <a:pt x="29520" y="162380"/>
                    <a:pt x="-467" y="178562"/>
                    <a:pt x="11338" y="199980"/>
                  </a:cubicBezTo>
                  <a:cubicBezTo>
                    <a:pt x="24951" y="224539"/>
                    <a:pt x="55413" y="232630"/>
                    <a:pt x="80640" y="222349"/>
                  </a:cubicBezTo>
                  <a:cubicBezTo>
                    <a:pt x="105867" y="212069"/>
                    <a:pt x="122908" y="189604"/>
                    <a:pt x="130047" y="164284"/>
                  </a:cubicBezTo>
                  <a:cubicBezTo>
                    <a:pt x="137187" y="138963"/>
                    <a:pt x="133094" y="108027"/>
                    <a:pt x="114530" y="87180"/>
                  </a:cubicBezTo>
                  <a:cubicBezTo>
                    <a:pt x="98537" y="69094"/>
                    <a:pt x="72073" y="60051"/>
                    <a:pt x="48464" y="65096"/>
                  </a:cubicBezTo>
                  <a:cubicBezTo>
                    <a:pt x="23523" y="70427"/>
                    <a:pt x="4674" y="92415"/>
                    <a:pt x="771" y="117260"/>
                  </a:cubicBezTo>
                  <a:cubicBezTo>
                    <a:pt x="-3132" y="142105"/>
                    <a:pt x="8006" y="165712"/>
                    <a:pt x="29234" y="179324"/>
                  </a:cubicBezTo>
                  <a:cubicBezTo>
                    <a:pt x="75976" y="209308"/>
                    <a:pt x="132427" y="175516"/>
                    <a:pt x="145850" y="126208"/>
                  </a:cubicBezTo>
                  <a:cubicBezTo>
                    <a:pt x="152894" y="100316"/>
                    <a:pt x="145088" y="73187"/>
                    <a:pt x="168887" y="54720"/>
                  </a:cubicBezTo>
                  <a:cubicBezTo>
                    <a:pt x="188688" y="39395"/>
                    <a:pt x="214486" y="35111"/>
                    <a:pt x="238762" y="33588"/>
                  </a:cubicBezTo>
                  <a:lnTo>
                    <a:pt x="226862" y="4936"/>
                  </a:lnTo>
                  <a:cubicBezTo>
                    <a:pt x="197732" y="38824"/>
                    <a:pt x="218770" y="81373"/>
                    <a:pt x="248947" y="105933"/>
                  </a:cubicBezTo>
                  <a:cubicBezTo>
                    <a:pt x="266178" y="119925"/>
                    <a:pt x="286169" y="135156"/>
                    <a:pt x="309492" y="135346"/>
                  </a:cubicBezTo>
                  <a:cubicBezTo>
                    <a:pt x="326532" y="135536"/>
                    <a:pt x="342621" y="127255"/>
                    <a:pt x="351474" y="112501"/>
                  </a:cubicBezTo>
                  <a:cubicBezTo>
                    <a:pt x="366896" y="86609"/>
                    <a:pt x="359946" y="49485"/>
                    <a:pt x="335767" y="31494"/>
                  </a:cubicBezTo>
                  <a:cubicBezTo>
                    <a:pt x="301781" y="6079"/>
                    <a:pt x="255516" y="20928"/>
                    <a:pt x="226291" y="46058"/>
                  </a:cubicBezTo>
                  <a:cubicBezTo>
                    <a:pt x="210964" y="59194"/>
                    <a:pt x="231622" y="86704"/>
                    <a:pt x="248186" y="74425"/>
                  </a:cubicBezTo>
                  <a:cubicBezTo>
                    <a:pt x="264750" y="62145"/>
                    <a:pt x="288073" y="50342"/>
                    <a:pt x="308540" y="59290"/>
                  </a:cubicBezTo>
                  <a:cubicBezTo>
                    <a:pt x="320345" y="64430"/>
                    <a:pt x="324057" y="79851"/>
                    <a:pt x="319773" y="90417"/>
                  </a:cubicBezTo>
                  <a:cubicBezTo>
                    <a:pt x="318250" y="94319"/>
                    <a:pt x="316156" y="96414"/>
                    <a:pt x="311015" y="96794"/>
                  </a:cubicBezTo>
                  <a:cubicBezTo>
                    <a:pt x="299497" y="97461"/>
                    <a:pt x="287216" y="86895"/>
                    <a:pt x="278363" y="80707"/>
                  </a:cubicBezTo>
                  <a:cubicBezTo>
                    <a:pt x="265131" y="71569"/>
                    <a:pt x="235715" y="47962"/>
                    <a:pt x="250661" y="28734"/>
                  </a:cubicBezTo>
                  <a:cubicBezTo>
                    <a:pt x="258467" y="18739"/>
                    <a:pt x="255040" y="-1441"/>
                    <a:pt x="238762" y="82"/>
                  </a:cubicBezTo>
                  <a:cubicBezTo>
                    <a:pt x="205348" y="3223"/>
                    <a:pt x="168507" y="10076"/>
                    <a:pt x="141947" y="31875"/>
                  </a:cubicBezTo>
                  <a:cubicBezTo>
                    <a:pt x="128715" y="42631"/>
                    <a:pt x="119100" y="57576"/>
                    <a:pt x="115673" y="74425"/>
                  </a:cubicBezTo>
                  <a:cubicBezTo>
                    <a:pt x="111579" y="94319"/>
                    <a:pt x="114530" y="114214"/>
                    <a:pt x="103678" y="132300"/>
                  </a:cubicBezTo>
                  <a:cubicBezTo>
                    <a:pt x="95682" y="145627"/>
                    <a:pt x="81973" y="155907"/>
                    <a:pt x="65885" y="154955"/>
                  </a:cubicBezTo>
                  <a:cubicBezTo>
                    <a:pt x="52843" y="154194"/>
                    <a:pt x="38278" y="146388"/>
                    <a:pt x="35993" y="132300"/>
                  </a:cubicBezTo>
                  <a:cubicBezTo>
                    <a:pt x="33709" y="118212"/>
                    <a:pt x="42752" y="103458"/>
                    <a:pt x="56746" y="101078"/>
                  </a:cubicBezTo>
                  <a:cubicBezTo>
                    <a:pt x="70740" y="98698"/>
                    <a:pt x="84734" y="107456"/>
                    <a:pt x="91778" y="118878"/>
                  </a:cubicBezTo>
                  <a:cubicBezTo>
                    <a:pt x="102440" y="136108"/>
                    <a:pt x="97300" y="159715"/>
                    <a:pt x="85971" y="175231"/>
                  </a:cubicBezTo>
                  <a:cubicBezTo>
                    <a:pt x="76452" y="188272"/>
                    <a:pt x="53224" y="201313"/>
                    <a:pt x="43324" y="181418"/>
                  </a:cubicBezTo>
                  <a:lnTo>
                    <a:pt x="11338" y="200170"/>
                  </a:lnTo>
                  <a:cubicBezTo>
                    <a:pt x="43419" y="247861"/>
                    <a:pt x="117862" y="254714"/>
                    <a:pt x="157178" y="211974"/>
                  </a:cubicBezTo>
                  <a:lnTo>
                    <a:pt x="123955" y="203217"/>
                  </a:lnTo>
                  <a:cubicBezTo>
                    <a:pt x="127953" y="223111"/>
                    <a:pt x="132332" y="242910"/>
                    <a:pt x="136521" y="262805"/>
                  </a:cubicBezTo>
                  <a:cubicBezTo>
                    <a:pt x="141090" y="284223"/>
                    <a:pt x="177550" y="279939"/>
                    <a:pt x="175361" y="257570"/>
                  </a:cubicBezTo>
                  <a:cubicBezTo>
                    <a:pt x="175361" y="253858"/>
                    <a:pt x="174790" y="254429"/>
                    <a:pt x="173933" y="259188"/>
                  </a:cubicBezTo>
                  <a:cubicBezTo>
                    <a:pt x="170410" y="262139"/>
                    <a:pt x="170125" y="262615"/>
                    <a:pt x="173076" y="260806"/>
                  </a:cubicBezTo>
                  <a:cubicBezTo>
                    <a:pt x="172314" y="260521"/>
                    <a:pt x="176884" y="260806"/>
                    <a:pt x="177455" y="260806"/>
                  </a:cubicBezTo>
                  <a:cubicBezTo>
                    <a:pt x="181739" y="261377"/>
                    <a:pt x="184404" y="264328"/>
                    <a:pt x="187546" y="267565"/>
                  </a:cubicBezTo>
                  <a:cubicBezTo>
                    <a:pt x="200017" y="280130"/>
                    <a:pt x="210774" y="293266"/>
                    <a:pt x="228861" y="297359"/>
                  </a:cubicBezTo>
                  <a:cubicBezTo>
                    <a:pt x="238095" y="299453"/>
                    <a:pt x="249995" y="294599"/>
                    <a:pt x="251994" y="284223"/>
                  </a:cubicBezTo>
                  <a:cubicBezTo>
                    <a:pt x="256944" y="257951"/>
                    <a:pt x="267892" y="228346"/>
                    <a:pt x="287312" y="209118"/>
                  </a:cubicBezTo>
                  <a:cubicBezTo>
                    <a:pt x="288359" y="208071"/>
                    <a:pt x="292738" y="205120"/>
                    <a:pt x="293119" y="204454"/>
                  </a:cubicBezTo>
                  <a:lnTo>
                    <a:pt x="294832" y="203692"/>
                  </a:lnTo>
                  <a:cubicBezTo>
                    <a:pt x="290072" y="198552"/>
                    <a:pt x="287978" y="197505"/>
                    <a:pt x="288740" y="200741"/>
                  </a:cubicBezTo>
                  <a:cubicBezTo>
                    <a:pt x="287883" y="202360"/>
                    <a:pt x="289120" y="207881"/>
                    <a:pt x="289216" y="210070"/>
                  </a:cubicBezTo>
                  <a:cubicBezTo>
                    <a:pt x="289216" y="214354"/>
                    <a:pt x="289216" y="218542"/>
                    <a:pt x="288835" y="222826"/>
                  </a:cubicBezTo>
                  <a:cubicBezTo>
                    <a:pt x="287883" y="238151"/>
                    <a:pt x="283789" y="253001"/>
                    <a:pt x="278173" y="267279"/>
                  </a:cubicBezTo>
                  <a:lnTo>
                    <a:pt x="315014" y="272229"/>
                  </a:lnTo>
                  <a:cubicBezTo>
                    <a:pt x="315585" y="264899"/>
                    <a:pt x="316822" y="253762"/>
                    <a:pt x="323581" y="249193"/>
                  </a:cubicBezTo>
                  <a:cubicBezTo>
                    <a:pt x="325295" y="248051"/>
                    <a:pt x="323391" y="248622"/>
                    <a:pt x="322820" y="249098"/>
                  </a:cubicBezTo>
                  <a:cubicBezTo>
                    <a:pt x="322629" y="249288"/>
                    <a:pt x="326056" y="247384"/>
                    <a:pt x="324153" y="249574"/>
                  </a:cubicBezTo>
                  <a:cubicBezTo>
                    <a:pt x="324628" y="249003"/>
                    <a:pt x="325580" y="250621"/>
                    <a:pt x="325580" y="250621"/>
                  </a:cubicBezTo>
                  <a:cubicBezTo>
                    <a:pt x="327484" y="247956"/>
                    <a:pt x="318441" y="254143"/>
                    <a:pt x="327294" y="244529"/>
                  </a:cubicBezTo>
                  <a:cubicBezTo>
                    <a:pt x="314633" y="258331"/>
                    <a:pt x="327104" y="279939"/>
                    <a:pt x="345381" y="275656"/>
                  </a:cubicBezTo>
                  <a:cubicBezTo>
                    <a:pt x="357471" y="272800"/>
                    <a:pt x="388791" y="265375"/>
                    <a:pt x="392979" y="282890"/>
                  </a:cubicBezTo>
                  <a:lnTo>
                    <a:pt x="426679" y="273562"/>
                  </a:lnTo>
                  <a:cubicBezTo>
                    <a:pt x="421348" y="256999"/>
                    <a:pt x="431344" y="239769"/>
                    <a:pt x="448288" y="235867"/>
                  </a:cubicBezTo>
                  <a:lnTo>
                    <a:pt x="431629" y="231488"/>
                  </a:lnTo>
                  <a:cubicBezTo>
                    <a:pt x="451240" y="253191"/>
                    <a:pt x="456475" y="283557"/>
                    <a:pt x="447527" y="311066"/>
                  </a:cubicBezTo>
                  <a:lnTo>
                    <a:pt x="480465" y="315540"/>
                  </a:lnTo>
                  <a:cubicBezTo>
                    <a:pt x="478847" y="296122"/>
                    <a:pt x="485320" y="279273"/>
                    <a:pt x="499980" y="266232"/>
                  </a:cubicBezTo>
                  <a:lnTo>
                    <a:pt x="479798" y="268802"/>
                  </a:lnTo>
                  <a:cubicBezTo>
                    <a:pt x="496172" y="280130"/>
                    <a:pt x="497981" y="302404"/>
                    <a:pt x="490936" y="319729"/>
                  </a:cubicBezTo>
                  <a:cubicBezTo>
                    <a:pt x="481322" y="343241"/>
                    <a:pt x="459807" y="359994"/>
                    <a:pt x="440482" y="375224"/>
                  </a:cubicBezTo>
                  <a:lnTo>
                    <a:pt x="467042" y="386266"/>
                  </a:lnTo>
                  <a:cubicBezTo>
                    <a:pt x="467042" y="367228"/>
                    <a:pt x="479798" y="348952"/>
                    <a:pt x="498362" y="343336"/>
                  </a:cubicBezTo>
                  <a:cubicBezTo>
                    <a:pt x="516925" y="337720"/>
                    <a:pt x="537011" y="345811"/>
                    <a:pt x="549197" y="359328"/>
                  </a:cubicBezTo>
                  <a:cubicBezTo>
                    <a:pt x="557669" y="368656"/>
                    <a:pt x="571853" y="356758"/>
                    <a:pt x="566237" y="346191"/>
                  </a:cubicBezTo>
                  <a:lnTo>
                    <a:pt x="566237" y="3461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21"/>
            <p:cNvSpPr/>
            <p:nvPr/>
          </p:nvSpPr>
          <p:spPr>
            <a:xfrm>
              <a:off x="4555301" y="5169772"/>
              <a:ext cx="366779" cy="436679"/>
            </a:xfrm>
            <a:custGeom>
              <a:avLst/>
              <a:gdLst/>
              <a:ahLst/>
              <a:cxnLst/>
              <a:rect l="l" t="t" r="r" b="b"/>
              <a:pathLst>
                <a:path w="366779" h="436679" extrusionOk="0">
                  <a:moveTo>
                    <a:pt x="354552" y="438"/>
                  </a:moveTo>
                  <a:cubicBezTo>
                    <a:pt x="308763" y="12908"/>
                    <a:pt x="279347" y="60598"/>
                    <a:pt x="283631" y="107146"/>
                  </a:cubicBezTo>
                  <a:lnTo>
                    <a:pt x="310001" y="92011"/>
                  </a:lnTo>
                  <a:cubicBezTo>
                    <a:pt x="297149" y="83539"/>
                    <a:pt x="289438" y="70688"/>
                    <a:pt x="286773" y="55648"/>
                  </a:cubicBezTo>
                  <a:lnTo>
                    <a:pt x="250788" y="65548"/>
                  </a:lnTo>
                  <a:cubicBezTo>
                    <a:pt x="256595" y="80112"/>
                    <a:pt x="266401" y="89060"/>
                    <a:pt x="280395" y="95818"/>
                  </a:cubicBezTo>
                  <a:cubicBezTo>
                    <a:pt x="286868" y="98959"/>
                    <a:pt x="301623" y="102672"/>
                    <a:pt x="304384" y="109716"/>
                  </a:cubicBezTo>
                  <a:cubicBezTo>
                    <a:pt x="306859" y="115903"/>
                    <a:pt x="299814" y="126945"/>
                    <a:pt x="297054" y="131895"/>
                  </a:cubicBezTo>
                  <a:cubicBezTo>
                    <a:pt x="292960" y="139320"/>
                    <a:pt x="288296" y="146554"/>
                    <a:pt x="283155" y="153313"/>
                  </a:cubicBezTo>
                  <a:cubicBezTo>
                    <a:pt x="271351" y="168543"/>
                    <a:pt x="256691" y="179776"/>
                    <a:pt x="241650" y="191579"/>
                  </a:cubicBezTo>
                  <a:lnTo>
                    <a:pt x="268305" y="191579"/>
                  </a:lnTo>
                  <a:cubicBezTo>
                    <a:pt x="263830" y="186344"/>
                    <a:pt x="259451" y="181013"/>
                    <a:pt x="255263" y="175492"/>
                  </a:cubicBezTo>
                  <a:cubicBezTo>
                    <a:pt x="247742" y="165592"/>
                    <a:pt x="236795" y="163974"/>
                    <a:pt x="226989" y="171875"/>
                  </a:cubicBezTo>
                  <a:cubicBezTo>
                    <a:pt x="207189" y="187676"/>
                    <a:pt x="205189" y="215757"/>
                    <a:pt x="212043" y="238603"/>
                  </a:cubicBezTo>
                  <a:cubicBezTo>
                    <a:pt x="219850" y="264209"/>
                    <a:pt x="244315" y="284294"/>
                    <a:pt x="247742" y="311042"/>
                  </a:cubicBezTo>
                  <a:lnTo>
                    <a:pt x="264211" y="294574"/>
                  </a:lnTo>
                  <a:cubicBezTo>
                    <a:pt x="239079" y="295050"/>
                    <a:pt x="212710" y="296478"/>
                    <a:pt x="191862" y="311994"/>
                  </a:cubicBezTo>
                  <a:cubicBezTo>
                    <a:pt x="175679" y="324083"/>
                    <a:pt x="167492" y="342550"/>
                    <a:pt x="167111" y="362635"/>
                  </a:cubicBezTo>
                  <a:cubicBezTo>
                    <a:pt x="166254" y="403662"/>
                    <a:pt x="199668" y="442594"/>
                    <a:pt x="242602" y="435931"/>
                  </a:cubicBezTo>
                  <a:cubicBezTo>
                    <a:pt x="264021" y="432600"/>
                    <a:pt x="282203" y="417940"/>
                    <a:pt x="293436" y="399759"/>
                  </a:cubicBezTo>
                  <a:cubicBezTo>
                    <a:pt x="303527" y="383386"/>
                    <a:pt x="311333" y="352164"/>
                    <a:pt x="296387" y="336172"/>
                  </a:cubicBezTo>
                  <a:cubicBezTo>
                    <a:pt x="288581" y="327891"/>
                    <a:pt x="276682" y="320752"/>
                    <a:pt x="266877" y="315040"/>
                  </a:cubicBezTo>
                  <a:cubicBezTo>
                    <a:pt x="254501" y="307806"/>
                    <a:pt x="241078" y="302380"/>
                    <a:pt x="226894" y="300286"/>
                  </a:cubicBezTo>
                  <a:cubicBezTo>
                    <a:pt x="203285" y="296764"/>
                    <a:pt x="178154" y="302285"/>
                    <a:pt x="160066" y="318372"/>
                  </a:cubicBezTo>
                  <a:cubicBezTo>
                    <a:pt x="152356" y="325226"/>
                    <a:pt x="146834" y="333888"/>
                    <a:pt x="142645" y="343216"/>
                  </a:cubicBezTo>
                  <a:cubicBezTo>
                    <a:pt x="139980" y="349213"/>
                    <a:pt x="135886" y="362540"/>
                    <a:pt x="131222" y="364825"/>
                  </a:cubicBezTo>
                  <a:cubicBezTo>
                    <a:pt x="123225" y="368727"/>
                    <a:pt x="108089" y="361778"/>
                    <a:pt x="101045" y="357971"/>
                  </a:cubicBezTo>
                  <a:cubicBezTo>
                    <a:pt x="91811" y="353021"/>
                    <a:pt x="82862" y="346167"/>
                    <a:pt x="77912" y="336743"/>
                  </a:cubicBezTo>
                  <a:cubicBezTo>
                    <a:pt x="71153" y="323702"/>
                    <a:pt x="71629" y="303427"/>
                    <a:pt x="86575" y="296193"/>
                  </a:cubicBezTo>
                  <a:cubicBezTo>
                    <a:pt x="101521" y="288958"/>
                    <a:pt x="119608" y="296573"/>
                    <a:pt x="121797" y="313612"/>
                  </a:cubicBezTo>
                  <a:cubicBezTo>
                    <a:pt x="123701" y="328462"/>
                    <a:pt x="114087" y="341313"/>
                    <a:pt x="98855" y="341217"/>
                  </a:cubicBezTo>
                  <a:cubicBezTo>
                    <a:pt x="75913" y="341217"/>
                    <a:pt x="71724" y="318943"/>
                    <a:pt x="68107" y="300571"/>
                  </a:cubicBezTo>
                  <a:cubicBezTo>
                    <a:pt x="63728" y="278297"/>
                    <a:pt x="63537" y="257736"/>
                    <a:pt x="78293" y="239364"/>
                  </a:cubicBezTo>
                  <a:cubicBezTo>
                    <a:pt x="91049" y="223563"/>
                    <a:pt x="107328" y="210331"/>
                    <a:pt x="117133" y="192245"/>
                  </a:cubicBezTo>
                  <a:cubicBezTo>
                    <a:pt x="128556" y="171113"/>
                    <a:pt x="128080" y="145031"/>
                    <a:pt x="111612" y="126660"/>
                  </a:cubicBezTo>
                  <a:cubicBezTo>
                    <a:pt x="96190" y="109526"/>
                    <a:pt x="71343" y="104004"/>
                    <a:pt x="49353" y="108574"/>
                  </a:cubicBezTo>
                  <a:cubicBezTo>
                    <a:pt x="24888" y="113714"/>
                    <a:pt x="6705" y="134655"/>
                    <a:pt x="1755" y="158643"/>
                  </a:cubicBezTo>
                  <a:cubicBezTo>
                    <a:pt x="-3957" y="185773"/>
                    <a:pt x="4706" y="212235"/>
                    <a:pt x="21461" y="233558"/>
                  </a:cubicBezTo>
                  <a:cubicBezTo>
                    <a:pt x="28029" y="241935"/>
                    <a:pt x="42404" y="240411"/>
                    <a:pt x="49258" y="233558"/>
                  </a:cubicBezTo>
                  <a:cubicBezTo>
                    <a:pt x="57540" y="225276"/>
                    <a:pt x="55827" y="214139"/>
                    <a:pt x="49258" y="205762"/>
                  </a:cubicBezTo>
                  <a:cubicBezTo>
                    <a:pt x="35074" y="187676"/>
                    <a:pt x="36121" y="149219"/>
                    <a:pt x="62681" y="148553"/>
                  </a:cubicBezTo>
                  <a:cubicBezTo>
                    <a:pt x="70487" y="148363"/>
                    <a:pt x="80958" y="152551"/>
                    <a:pt x="83243" y="157311"/>
                  </a:cubicBezTo>
                  <a:cubicBezTo>
                    <a:pt x="88003" y="167306"/>
                    <a:pt x="79435" y="178348"/>
                    <a:pt x="73057" y="185487"/>
                  </a:cubicBezTo>
                  <a:cubicBezTo>
                    <a:pt x="62205" y="197671"/>
                    <a:pt x="50210" y="208618"/>
                    <a:pt x="40595" y="221849"/>
                  </a:cubicBezTo>
                  <a:cubicBezTo>
                    <a:pt x="29076" y="237651"/>
                    <a:pt x="23745" y="256403"/>
                    <a:pt x="23555" y="275917"/>
                  </a:cubicBezTo>
                  <a:cubicBezTo>
                    <a:pt x="23365" y="313993"/>
                    <a:pt x="33836" y="362349"/>
                    <a:pt x="73152" y="377294"/>
                  </a:cubicBezTo>
                  <a:cubicBezTo>
                    <a:pt x="106756" y="390050"/>
                    <a:pt x="144264" y="373582"/>
                    <a:pt x="156544" y="339885"/>
                  </a:cubicBezTo>
                  <a:cubicBezTo>
                    <a:pt x="168824" y="306188"/>
                    <a:pt x="152641" y="269825"/>
                    <a:pt x="119894" y="257545"/>
                  </a:cubicBezTo>
                  <a:cubicBezTo>
                    <a:pt x="87146" y="245266"/>
                    <a:pt x="45926" y="262305"/>
                    <a:pt x="34217" y="297240"/>
                  </a:cubicBezTo>
                  <a:cubicBezTo>
                    <a:pt x="21556" y="335125"/>
                    <a:pt x="43927" y="376247"/>
                    <a:pt x="78293" y="393286"/>
                  </a:cubicBezTo>
                  <a:cubicBezTo>
                    <a:pt x="96856" y="402520"/>
                    <a:pt x="121321" y="409754"/>
                    <a:pt x="141789" y="402805"/>
                  </a:cubicBezTo>
                  <a:cubicBezTo>
                    <a:pt x="162256" y="395856"/>
                    <a:pt x="169396" y="378056"/>
                    <a:pt x="177773" y="359970"/>
                  </a:cubicBezTo>
                  <a:cubicBezTo>
                    <a:pt x="197193" y="318277"/>
                    <a:pt x="248885" y="344264"/>
                    <a:pt x="275064" y="363873"/>
                  </a:cubicBezTo>
                  <a:lnTo>
                    <a:pt x="266972" y="353306"/>
                  </a:lnTo>
                  <a:cubicBezTo>
                    <a:pt x="277824" y="385005"/>
                    <a:pt x="232416" y="419178"/>
                    <a:pt x="211472" y="387289"/>
                  </a:cubicBezTo>
                  <a:cubicBezTo>
                    <a:pt x="204047" y="375962"/>
                    <a:pt x="202334" y="360636"/>
                    <a:pt x="208712" y="348547"/>
                  </a:cubicBezTo>
                  <a:cubicBezTo>
                    <a:pt x="218802" y="329319"/>
                    <a:pt x="245457" y="327224"/>
                    <a:pt x="264592" y="327415"/>
                  </a:cubicBezTo>
                  <a:cubicBezTo>
                    <a:pt x="272874" y="327510"/>
                    <a:pt x="281822" y="319800"/>
                    <a:pt x="281061" y="310947"/>
                  </a:cubicBezTo>
                  <a:cubicBezTo>
                    <a:pt x="278586" y="284865"/>
                    <a:pt x="264401" y="265256"/>
                    <a:pt x="252407" y="242791"/>
                  </a:cubicBezTo>
                  <a:cubicBezTo>
                    <a:pt x="245077" y="229084"/>
                    <a:pt x="238508" y="208523"/>
                    <a:pt x="252788" y="197290"/>
                  </a:cubicBezTo>
                  <a:lnTo>
                    <a:pt x="224514" y="193673"/>
                  </a:lnTo>
                  <a:cubicBezTo>
                    <a:pt x="229560" y="200432"/>
                    <a:pt x="234415" y="207285"/>
                    <a:pt x="239079" y="214330"/>
                  </a:cubicBezTo>
                  <a:cubicBezTo>
                    <a:pt x="244601" y="222611"/>
                    <a:pt x="255739" y="226704"/>
                    <a:pt x="264877" y="221088"/>
                  </a:cubicBezTo>
                  <a:cubicBezTo>
                    <a:pt x="283060" y="209951"/>
                    <a:pt x="298291" y="193769"/>
                    <a:pt x="311048" y="176920"/>
                  </a:cubicBezTo>
                  <a:cubicBezTo>
                    <a:pt x="323804" y="160071"/>
                    <a:pt x="337036" y="139320"/>
                    <a:pt x="340178" y="118473"/>
                  </a:cubicBezTo>
                  <a:cubicBezTo>
                    <a:pt x="343034" y="99150"/>
                    <a:pt x="333514" y="83634"/>
                    <a:pt x="317711" y="73353"/>
                  </a:cubicBezTo>
                  <a:cubicBezTo>
                    <a:pt x="310381" y="68594"/>
                    <a:pt x="290295" y="63168"/>
                    <a:pt x="287154" y="55553"/>
                  </a:cubicBezTo>
                  <a:cubicBezTo>
                    <a:pt x="278110" y="33564"/>
                    <a:pt x="246600" y="41370"/>
                    <a:pt x="251169" y="65453"/>
                  </a:cubicBezTo>
                  <a:cubicBezTo>
                    <a:pt x="255739" y="89536"/>
                    <a:pt x="270875" y="110668"/>
                    <a:pt x="292770" y="122186"/>
                  </a:cubicBezTo>
                  <a:cubicBezTo>
                    <a:pt x="306954" y="129706"/>
                    <a:pt x="321329" y="117331"/>
                    <a:pt x="318568" y="102386"/>
                  </a:cubicBezTo>
                  <a:cubicBezTo>
                    <a:pt x="312095" y="68118"/>
                    <a:pt x="333133" y="34040"/>
                    <a:pt x="362263" y="17477"/>
                  </a:cubicBezTo>
                  <a:cubicBezTo>
                    <a:pt x="371497" y="12242"/>
                    <a:pt x="365310" y="-2418"/>
                    <a:pt x="355028" y="343"/>
                  </a:cubicBezTo>
                  <a:lnTo>
                    <a:pt x="355028" y="3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21"/>
            <p:cNvSpPr/>
            <p:nvPr/>
          </p:nvSpPr>
          <p:spPr>
            <a:xfrm>
              <a:off x="4667875" y="5323022"/>
              <a:ext cx="415746" cy="330535"/>
            </a:xfrm>
            <a:custGeom>
              <a:avLst/>
              <a:gdLst/>
              <a:ahLst/>
              <a:cxnLst/>
              <a:rect l="l" t="t" r="r" b="b"/>
              <a:pathLst>
                <a:path w="415746" h="330535" extrusionOk="0">
                  <a:moveTo>
                    <a:pt x="176484" y="3680"/>
                  </a:moveTo>
                  <a:cubicBezTo>
                    <a:pt x="153256" y="33665"/>
                    <a:pt x="130599" y="66029"/>
                    <a:pt x="126316" y="104772"/>
                  </a:cubicBezTo>
                  <a:cubicBezTo>
                    <a:pt x="122889" y="136184"/>
                    <a:pt x="134027" y="170072"/>
                    <a:pt x="159825" y="189395"/>
                  </a:cubicBezTo>
                  <a:cubicBezTo>
                    <a:pt x="166203" y="194155"/>
                    <a:pt x="173057" y="197486"/>
                    <a:pt x="180482" y="200247"/>
                  </a:cubicBezTo>
                  <a:cubicBezTo>
                    <a:pt x="185813" y="202246"/>
                    <a:pt x="197332" y="203674"/>
                    <a:pt x="200474" y="209195"/>
                  </a:cubicBezTo>
                  <a:cubicBezTo>
                    <a:pt x="203615" y="214716"/>
                    <a:pt x="199807" y="223473"/>
                    <a:pt x="198379" y="228804"/>
                  </a:cubicBezTo>
                  <a:cubicBezTo>
                    <a:pt x="196285" y="236895"/>
                    <a:pt x="194000" y="244986"/>
                    <a:pt x="194476" y="253458"/>
                  </a:cubicBezTo>
                  <a:cubicBezTo>
                    <a:pt x="195333" y="268308"/>
                    <a:pt x="201045" y="284109"/>
                    <a:pt x="214658" y="291819"/>
                  </a:cubicBezTo>
                  <a:cubicBezTo>
                    <a:pt x="231412" y="301338"/>
                    <a:pt x="250071" y="292866"/>
                    <a:pt x="261494" y="279350"/>
                  </a:cubicBezTo>
                  <a:cubicBezTo>
                    <a:pt x="288530" y="247461"/>
                    <a:pt x="318041" y="214335"/>
                    <a:pt x="356500" y="196059"/>
                  </a:cubicBezTo>
                  <a:cubicBezTo>
                    <a:pt x="365734" y="191680"/>
                    <a:pt x="367924" y="176069"/>
                    <a:pt x="359927" y="169501"/>
                  </a:cubicBezTo>
                  <a:cubicBezTo>
                    <a:pt x="342221" y="154937"/>
                    <a:pt x="319850" y="154841"/>
                    <a:pt x="300525" y="166740"/>
                  </a:cubicBezTo>
                  <a:cubicBezTo>
                    <a:pt x="281200" y="178639"/>
                    <a:pt x="269586" y="198819"/>
                    <a:pt x="266064" y="221094"/>
                  </a:cubicBezTo>
                  <a:cubicBezTo>
                    <a:pt x="258638" y="268498"/>
                    <a:pt x="286055" y="316474"/>
                    <a:pt x="335843" y="323042"/>
                  </a:cubicBezTo>
                  <a:cubicBezTo>
                    <a:pt x="382870" y="329229"/>
                    <a:pt x="422566" y="290201"/>
                    <a:pt x="414760" y="242892"/>
                  </a:cubicBezTo>
                  <a:cubicBezTo>
                    <a:pt x="406764" y="193869"/>
                    <a:pt x="348028" y="179591"/>
                    <a:pt x="306617" y="192346"/>
                  </a:cubicBezTo>
                  <a:cubicBezTo>
                    <a:pt x="257496" y="207481"/>
                    <a:pt x="223797" y="251840"/>
                    <a:pt x="222178" y="302862"/>
                  </a:cubicBezTo>
                  <a:lnTo>
                    <a:pt x="254450" y="284395"/>
                  </a:lnTo>
                  <a:cubicBezTo>
                    <a:pt x="232555" y="273733"/>
                    <a:pt x="206661" y="273543"/>
                    <a:pt x="186099" y="287821"/>
                  </a:cubicBezTo>
                  <a:lnTo>
                    <a:pt x="197618" y="284680"/>
                  </a:lnTo>
                  <a:lnTo>
                    <a:pt x="195714" y="284680"/>
                  </a:lnTo>
                  <a:cubicBezTo>
                    <a:pt x="199522" y="285727"/>
                    <a:pt x="203425" y="286774"/>
                    <a:pt x="207233" y="287821"/>
                  </a:cubicBezTo>
                  <a:lnTo>
                    <a:pt x="205900" y="287250"/>
                  </a:lnTo>
                  <a:lnTo>
                    <a:pt x="214087" y="295437"/>
                  </a:lnTo>
                  <a:cubicBezTo>
                    <a:pt x="217323" y="299720"/>
                    <a:pt x="215515" y="304956"/>
                    <a:pt x="215610" y="297245"/>
                  </a:cubicBezTo>
                  <a:cubicBezTo>
                    <a:pt x="215610" y="295056"/>
                    <a:pt x="215800" y="292866"/>
                    <a:pt x="215610" y="290582"/>
                  </a:cubicBezTo>
                  <a:cubicBezTo>
                    <a:pt x="215229" y="283538"/>
                    <a:pt x="213706" y="277065"/>
                    <a:pt x="209993" y="271068"/>
                  </a:cubicBezTo>
                  <a:cubicBezTo>
                    <a:pt x="202187" y="258789"/>
                    <a:pt x="186575" y="255171"/>
                    <a:pt x="173152" y="259074"/>
                  </a:cubicBezTo>
                  <a:cubicBezTo>
                    <a:pt x="162205" y="262311"/>
                    <a:pt x="154018" y="270211"/>
                    <a:pt x="143546" y="274209"/>
                  </a:cubicBezTo>
                  <a:cubicBezTo>
                    <a:pt x="135455" y="277350"/>
                    <a:pt x="125840" y="277731"/>
                    <a:pt x="117558" y="276684"/>
                  </a:cubicBezTo>
                  <a:cubicBezTo>
                    <a:pt x="95853" y="273828"/>
                    <a:pt x="83763" y="261073"/>
                    <a:pt x="71483" y="244891"/>
                  </a:cubicBezTo>
                  <a:cubicBezTo>
                    <a:pt x="62344" y="232897"/>
                    <a:pt x="49873" y="224139"/>
                    <a:pt x="34261" y="224711"/>
                  </a:cubicBezTo>
                  <a:cubicBezTo>
                    <a:pt x="18649" y="225282"/>
                    <a:pt x="3037" y="236514"/>
                    <a:pt x="466" y="252316"/>
                  </a:cubicBezTo>
                  <a:cubicBezTo>
                    <a:pt x="-1247" y="263072"/>
                    <a:pt x="1608" y="273828"/>
                    <a:pt x="11604" y="279635"/>
                  </a:cubicBezTo>
                  <a:cubicBezTo>
                    <a:pt x="25598" y="287726"/>
                    <a:pt x="41401" y="291819"/>
                    <a:pt x="57584" y="290106"/>
                  </a:cubicBezTo>
                  <a:cubicBezTo>
                    <a:pt x="70245" y="288773"/>
                    <a:pt x="81193" y="280206"/>
                    <a:pt x="81193" y="266499"/>
                  </a:cubicBezTo>
                  <a:cubicBezTo>
                    <a:pt x="81193" y="254505"/>
                    <a:pt x="70340" y="241845"/>
                    <a:pt x="57584" y="242892"/>
                  </a:cubicBezTo>
                  <a:cubicBezTo>
                    <a:pt x="49111" y="243558"/>
                    <a:pt x="43209" y="242511"/>
                    <a:pt x="35974" y="237942"/>
                  </a:cubicBezTo>
                  <a:lnTo>
                    <a:pt x="47112" y="265261"/>
                  </a:lnTo>
                  <a:cubicBezTo>
                    <a:pt x="43209" y="273353"/>
                    <a:pt x="38545" y="276399"/>
                    <a:pt x="33023" y="274209"/>
                  </a:cubicBezTo>
                  <a:cubicBezTo>
                    <a:pt x="29120" y="271830"/>
                    <a:pt x="28835" y="272115"/>
                    <a:pt x="32167" y="275066"/>
                  </a:cubicBezTo>
                  <a:cubicBezTo>
                    <a:pt x="33309" y="277636"/>
                    <a:pt x="35594" y="280111"/>
                    <a:pt x="37212" y="282396"/>
                  </a:cubicBezTo>
                  <a:cubicBezTo>
                    <a:pt x="42543" y="289630"/>
                    <a:pt x="48255" y="295913"/>
                    <a:pt x="55299" y="301529"/>
                  </a:cubicBezTo>
                  <a:cubicBezTo>
                    <a:pt x="68246" y="311809"/>
                    <a:pt x="84049" y="318663"/>
                    <a:pt x="100422" y="321423"/>
                  </a:cubicBezTo>
                  <a:cubicBezTo>
                    <a:pt x="116796" y="324184"/>
                    <a:pt x="133455" y="323803"/>
                    <a:pt x="149448" y="319139"/>
                  </a:cubicBezTo>
                  <a:cubicBezTo>
                    <a:pt x="157159" y="316854"/>
                    <a:pt x="164870" y="313808"/>
                    <a:pt x="171915" y="309905"/>
                  </a:cubicBezTo>
                  <a:cubicBezTo>
                    <a:pt x="175342" y="308002"/>
                    <a:pt x="178864" y="305812"/>
                    <a:pt x="182101" y="303623"/>
                  </a:cubicBezTo>
                  <a:cubicBezTo>
                    <a:pt x="186861" y="300387"/>
                    <a:pt x="184766" y="303718"/>
                    <a:pt x="182767" y="302862"/>
                  </a:cubicBezTo>
                  <a:lnTo>
                    <a:pt x="172867" y="297055"/>
                  </a:lnTo>
                  <a:cubicBezTo>
                    <a:pt x="169059" y="293818"/>
                    <a:pt x="170487" y="289249"/>
                    <a:pt x="170201" y="297340"/>
                  </a:cubicBezTo>
                  <a:cubicBezTo>
                    <a:pt x="170011" y="301719"/>
                    <a:pt x="170011" y="306003"/>
                    <a:pt x="171058" y="310286"/>
                  </a:cubicBezTo>
                  <a:cubicBezTo>
                    <a:pt x="173343" y="319520"/>
                    <a:pt x="180387" y="327135"/>
                    <a:pt x="189716" y="329705"/>
                  </a:cubicBezTo>
                  <a:cubicBezTo>
                    <a:pt x="201997" y="333037"/>
                    <a:pt x="207899" y="325517"/>
                    <a:pt x="217990" y="321804"/>
                  </a:cubicBezTo>
                  <a:cubicBezTo>
                    <a:pt x="224844" y="319234"/>
                    <a:pt x="231412" y="320948"/>
                    <a:pt x="237886" y="323708"/>
                  </a:cubicBezTo>
                  <a:cubicBezTo>
                    <a:pt x="250832" y="329039"/>
                    <a:pt x="265397" y="315617"/>
                    <a:pt x="265017" y="303052"/>
                  </a:cubicBezTo>
                  <a:cubicBezTo>
                    <a:pt x="264065" y="271734"/>
                    <a:pt x="288625" y="242321"/>
                    <a:pt x="317470" y="232135"/>
                  </a:cubicBezTo>
                  <a:cubicBezTo>
                    <a:pt x="341935" y="223568"/>
                    <a:pt x="388867" y="230613"/>
                    <a:pt x="374207" y="266689"/>
                  </a:cubicBezTo>
                  <a:cubicBezTo>
                    <a:pt x="361926" y="296865"/>
                    <a:pt x="319945" y="283728"/>
                    <a:pt x="309188" y="259645"/>
                  </a:cubicBezTo>
                  <a:cubicBezTo>
                    <a:pt x="302714" y="245177"/>
                    <a:pt x="302810" y="226234"/>
                    <a:pt x="310425" y="212241"/>
                  </a:cubicBezTo>
                  <a:cubicBezTo>
                    <a:pt x="315471" y="203007"/>
                    <a:pt x="328227" y="189110"/>
                    <a:pt x="339460" y="196154"/>
                  </a:cubicBezTo>
                  <a:lnTo>
                    <a:pt x="339460" y="166931"/>
                  </a:lnTo>
                  <a:cubicBezTo>
                    <a:pt x="321468" y="178448"/>
                    <a:pt x="303190" y="188919"/>
                    <a:pt x="286436" y="202246"/>
                  </a:cubicBezTo>
                  <a:cubicBezTo>
                    <a:pt x="269681" y="215572"/>
                    <a:pt x="255021" y="230517"/>
                    <a:pt x="241598" y="246795"/>
                  </a:cubicBezTo>
                  <a:cubicBezTo>
                    <a:pt x="239599" y="249174"/>
                    <a:pt x="233126" y="254791"/>
                    <a:pt x="232364" y="257646"/>
                  </a:cubicBezTo>
                  <a:cubicBezTo>
                    <a:pt x="230936" y="263167"/>
                    <a:pt x="229889" y="255457"/>
                    <a:pt x="233031" y="260312"/>
                  </a:cubicBezTo>
                  <a:cubicBezTo>
                    <a:pt x="230841" y="256885"/>
                    <a:pt x="230936" y="251745"/>
                    <a:pt x="231317" y="247842"/>
                  </a:cubicBezTo>
                  <a:cubicBezTo>
                    <a:pt x="233031" y="228899"/>
                    <a:pt x="241408" y="211003"/>
                    <a:pt x="231127" y="192632"/>
                  </a:cubicBezTo>
                  <a:cubicBezTo>
                    <a:pt x="220846" y="174260"/>
                    <a:pt x="201616" y="173784"/>
                    <a:pt x="184671" y="165312"/>
                  </a:cubicBezTo>
                  <a:cubicBezTo>
                    <a:pt x="171534" y="158744"/>
                    <a:pt x="163157" y="144846"/>
                    <a:pt x="159158" y="131139"/>
                  </a:cubicBezTo>
                  <a:cubicBezTo>
                    <a:pt x="147068" y="90112"/>
                    <a:pt x="172962" y="50513"/>
                    <a:pt x="194286" y="17483"/>
                  </a:cubicBezTo>
                  <a:cubicBezTo>
                    <a:pt x="201140" y="6821"/>
                    <a:pt x="184385" y="-6600"/>
                    <a:pt x="176389" y="3680"/>
                  </a:cubicBezTo>
                  <a:lnTo>
                    <a:pt x="176389" y="36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21"/>
            <p:cNvSpPr/>
            <p:nvPr/>
          </p:nvSpPr>
          <p:spPr>
            <a:xfrm>
              <a:off x="4568963" y="5291976"/>
              <a:ext cx="444752" cy="283683"/>
            </a:xfrm>
            <a:custGeom>
              <a:avLst/>
              <a:gdLst/>
              <a:ahLst/>
              <a:cxnLst/>
              <a:rect l="l" t="t" r="r" b="b"/>
              <a:pathLst>
                <a:path w="444752" h="283683" extrusionOk="0">
                  <a:moveTo>
                    <a:pt x="432089" y="35297"/>
                  </a:moveTo>
                  <a:cubicBezTo>
                    <a:pt x="399437" y="35964"/>
                    <a:pt x="384681" y="77561"/>
                    <a:pt x="406196" y="100502"/>
                  </a:cubicBezTo>
                  <a:cubicBezTo>
                    <a:pt x="416953" y="112020"/>
                    <a:pt x="437706" y="100122"/>
                    <a:pt x="432946" y="84987"/>
                  </a:cubicBezTo>
                  <a:cubicBezTo>
                    <a:pt x="428186" y="69851"/>
                    <a:pt x="423426" y="54907"/>
                    <a:pt x="418571" y="39866"/>
                  </a:cubicBezTo>
                  <a:lnTo>
                    <a:pt x="382397" y="49861"/>
                  </a:lnTo>
                  <a:cubicBezTo>
                    <a:pt x="397628" y="91745"/>
                    <a:pt x="410004" y="136198"/>
                    <a:pt x="395534" y="180271"/>
                  </a:cubicBezTo>
                  <a:cubicBezTo>
                    <a:pt x="385348" y="211398"/>
                    <a:pt x="357931" y="241288"/>
                    <a:pt x="323565" y="242430"/>
                  </a:cubicBezTo>
                  <a:lnTo>
                    <a:pt x="338321" y="248522"/>
                  </a:lnTo>
                  <a:cubicBezTo>
                    <a:pt x="303955" y="218347"/>
                    <a:pt x="265210" y="189314"/>
                    <a:pt x="253406" y="142766"/>
                  </a:cubicBezTo>
                  <a:cubicBezTo>
                    <a:pt x="242839" y="101359"/>
                    <a:pt x="255310" y="60427"/>
                    <a:pt x="280442" y="27016"/>
                  </a:cubicBezTo>
                  <a:cubicBezTo>
                    <a:pt x="291389" y="12452"/>
                    <a:pt x="273302" y="-1732"/>
                    <a:pt x="259784" y="172"/>
                  </a:cubicBezTo>
                  <a:cubicBezTo>
                    <a:pt x="235509" y="3599"/>
                    <a:pt x="220849" y="19972"/>
                    <a:pt x="201143" y="32537"/>
                  </a:cubicBezTo>
                  <a:cubicBezTo>
                    <a:pt x="180009" y="46054"/>
                    <a:pt x="154687" y="38914"/>
                    <a:pt x="131079" y="41199"/>
                  </a:cubicBezTo>
                  <a:cubicBezTo>
                    <a:pt x="102139" y="43959"/>
                    <a:pt x="83290" y="58238"/>
                    <a:pt x="67678" y="82035"/>
                  </a:cubicBezTo>
                  <a:cubicBezTo>
                    <a:pt x="63489" y="88508"/>
                    <a:pt x="57397" y="99741"/>
                    <a:pt x="51780" y="102311"/>
                  </a:cubicBezTo>
                  <a:cubicBezTo>
                    <a:pt x="50828" y="102787"/>
                    <a:pt x="46544" y="103453"/>
                    <a:pt x="46925" y="103453"/>
                  </a:cubicBezTo>
                  <a:cubicBezTo>
                    <a:pt x="48543" y="103263"/>
                    <a:pt x="42736" y="103358"/>
                    <a:pt x="45497" y="103548"/>
                  </a:cubicBezTo>
                  <a:cubicBezTo>
                    <a:pt x="44831" y="103548"/>
                    <a:pt x="42070" y="103453"/>
                    <a:pt x="42165" y="102596"/>
                  </a:cubicBezTo>
                  <a:cubicBezTo>
                    <a:pt x="42070" y="103548"/>
                    <a:pt x="45783" y="107070"/>
                    <a:pt x="45973" y="109545"/>
                  </a:cubicBezTo>
                  <a:cubicBezTo>
                    <a:pt x="42927" y="76324"/>
                    <a:pt x="-4671" y="82131"/>
                    <a:pt x="374" y="115733"/>
                  </a:cubicBezTo>
                  <a:cubicBezTo>
                    <a:pt x="4753" y="144766"/>
                    <a:pt x="39405" y="152952"/>
                    <a:pt x="63204" y="143814"/>
                  </a:cubicBezTo>
                  <a:cubicBezTo>
                    <a:pt x="77388" y="138388"/>
                    <a:pt x="86812" y="128583"/>
                    <a:pt x="95285" y="116304"/>
                  </a:cubicBezTo>
                  <a:cubicBezTo>
                    <a:pt x="102425" y="105928"/>
                    <a:pt x="107565" y="92030"/>
                    <a:pt x="118798" y="85367"/>
                  </a:cubicBezTo>
                  <a:cubicBezTo>
                    <a:pt x="130031" y="78704"/>
                    <a:pt x="143644" y="79846"/>
                    <a:pt x="155734" y="79656"/>
                  </a:cubicBezTo>
                  <a:cubicBezTo>
                    <a:pt x="170204" y="79465"/>
                    <a:pt x="185436" y="79180"/>
                    <a:pt x="199334" y="74611"/>
                  </a:cubicBezTo>
                  <a:cubicBezTo>
                    <a:pt x="213233" y="70042"/>
                    <a:pt x="224181" y="61950"/>
                    <a:pt x="235318" y="53003"/>
                  </a:cubicBezTo>
                  <a:cubicBezTo>
                    <a:pt x="243315" y="46530"/>
                    <a:pt x="253596" y="36059"/>
                    <a:pt x="264544" y="36154"/>
                  </a:cubicBezTo>
                  <a:lnTo>
                    <a:pt x="251597" y="4932"/>
                  </a:lnTo>
                  <a:cubicBezTo>
                    <a:pt x="223133" y="33298"/>
                    <a:pt x="208854" y="74230"/>
                    <a:pt x="208188" y="113924"/>
                  </a:cubicBezTo>
                  <a:cubicBezTo>
                    <a:pt x="207426" y="156474"/>
                    <a:pt x="223609" y="195026"/>
                    <a:pt x="251121" y="226914"/>
                  </a:cubicBezTo>
                  <a:cubicBezTo>
                    <a:pt x="265591" y="243668"/>
                    <a:pt x="282536" y="258803"/>
                    <a:pt x="300242" y="272129"/>
                  </a:cubicBezTo>
                  <a:cubicBezTo>
                    <a:pt x="311000" y="280316"/>
                    <a:pt x="318425" y="285361"/>
                    <a:pt x="332419" y="283171"/>
                  </a:cubicBezTo>
                  <a:cubicBezTo>
                    <a:pt x="341272" y="281744"/>
                    <a:pt x="349649" y="279078"/>
                    <a:pt x="357931" y="275652"/>
                  </a:cubicBezTo>
                  <a:cubicBezTo>
                    <a:pt x="395058" y="260516"/>
                    <a:pt x="422665" y="227200"/>
                    <a:pt x="434945" y="189505"/>
                  </a:cubicBezTo>
                  <a:cubicBezTo>
                    <a:pt x="451224" y="139340"/>
                    <a:pt x="438658" y="81940"/>
                    <a:pt x="416572" y="35488"/>
                  </a:cubicBezTo>
                  <a:cubicBezTo>
                    <a:pt x="412193" y="26350"/>
                    <a:pt x="399056" y="23970"/>
                    <a:pt x="390869" y="28729"/>
                  </a:cubicBezTo>
                  <a:cubicBezTo>
                    <a:pt x="381350" y="34250"/>
                    <a:pt x="379922" y="45102"/>
                    <a:pt x="384110" y="54430"/>
                  </a:cubicBezTo>
                  <a:cubicBezTo>
                    <a:pt x="390584" y="68804"/>
                    <a:pt x="397057" y="83083"/>
                    <a:pt x="403530" y="97456"/>
                  </a:cubicBezTo>
                  <a:lnTo>
                    <a:pt x="428662" y="78038"/>
                  </a:lnTo>
                  <a:cubicBezTo>
                    <a:pt x="424283" y="74325"/>
                    <a:pt x="424854" y="62997"/>
                    <a:pt x="431899" y="62236"/>
                  </a:cubicBezTo>
                  <a:cubicBezTo>
                    <a:pt x="448558" y="60332"/>
                    <a:pt x="449510" y="35107"/>
                    <a:pt x="431899" y="35488"/>
                  </a:cubicBezTo>
                  <a:lnTo>
                    <a:pt x="431899" y="35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21"/>
            <p:cNvSpPr/>
            <p:nvPr/>
          </p:nvSpPr>
          <p:spPr>
            <a:xfrm>
              <a:off x="4651524" y="5097675"/>
              <a:ext cx="250997" cy="102208"/>
            </a:xfrm>
            <a:custGeom>
              <a:avLst/>
              <a:gdLst/>
              <a:ahLst/>
              <a:cxnLst/>
              <a:rect l="l" t="t" r="r" b="b"/>
              <a:pathLst>
                <a:path w="250997" h="102208" extrusionOk="0">
                  <a:moveTo>
                    <a:pt x="245668" y="44360"/>
                  </a:moveTo>
                  <a:cubicBezTo>
                    <a:pt x="226248" y="29415"/>
                    <a:pt x="195310" y="18468"/>
                    <a:pt x="174938" y="38172"/>
                  </a:cubicBezTo>
                  <a:cubicBezTo>
                    <a:pt x="168940" y="43979"/>
                    <a:pt x="163990" y="53498"/>
                    <a:pt x="156850" y="54926"/>
                  </a:cubicBezTo>
                  <a:cubicBezTo>
                    <a:pt x="147045" y="56925"/>
                    <a:pt x="135717" y="53498"/>
                    <a:pt x="126197" y="51689"/>
                  </a:cubicBezTo>
                  <a:cubicBezTo>
                    <a:pt x="114107" y="49405"/>
                    <a:pt x="101541" y="47025"/>
                    <a:pt x="89261" y="48072"/>
                  </a:cubicBezTo>
                  <a:cubicBezTo>
                    <a:pt x="74886" y="49310"/>
                    <a:pt x="63272" y="55116"/>
                    <a:pt x="50706" y="61684"/>
                  </a:cubicBezTo>
                  <a:cubicBezTo>
                    <a:pt x="44043" y="65206"/>
                    <a:pt x="37379" y="68157"/>
                    <a:pt x="36617" y="57972"/>
                  </a:cubicBezTo>
                  <a:cubicBezTo>
                    <a:pt x="35856" y="47787"/>
                    <a:pt x="46423" y="37125"/>
                    <a:pt x="53848" y="31414"/>
                  </a:cubicBezTo>
                  <a:cubicBezTo>
                    <a:pt x="66128" y="21990"/>
                    <a:pt x="63653" y="-189"/>
                    <a:pt x="45375" y="1"/>
                  </a:cubicBezTo>
                  <a:cubicBezTo>
                    <a:pt x="5012" y="477"/>
                    <a:pt x="-9553" y="53308"/>
                    <a:pt x="18625" y="78914"/>
                  </a:cubicBezTo>
                  <a:cubicBezTo>
                    <a:pt x="53182" y="110326"/>
                    <a:pt x="96401" y="91098"/>
                    <a:pt x="127625" y="65873"/>
                  </a:cubicBezTo>
                  <a:cubicBezTo>
                    <a:pt x="135241" y="59780"/>
                    <a:pt x="134003" y="46739"/>
                    <a:pt x="127625" y="40362"/>
                  </a:cubicBezTo>
                  <a:cubicBezTo>
                    <a:pt x="120105" y="32842"/>
                    <a:pt x="109633" y="34175"/>
                    <a:pt x="102112" y="40362"/>
                  </a:cubicBezTo>
                  <a:cubicBezTo>
                    <a:pt x="87547" y="52261"/>
                    <a:pt x="67366" y="65492"/>
                    <a:pt x="47660" y="58448"/>
                  </a:cubicBezTo>
                  <a:cubicBezTo>
                    <a:pt x="41758" y="56354"/>
                    <a:pt x="36046" y="51594"/>
                    <a:pt x="36046" y="44931"/>
                  </a:cubicBezTo>
                  <a:cubicBezTo>
                    <a:pt x="36046" y="39410"/>
                    <a:pt x="39759" y="33603"/>
                    <a:pt x="45471" y="33698"/>
                  </a:cubicBezTo>
                  <a:lnTo>
                    <a:pt x="36998" y="2286"/>
                  </a:lnTo>
                  <a:cubicBezTo>
                    <a:pt x="23671" y="11900"/>
                    <a:pt x="10058" y="22371"/>
                    <a:pt x="3775" y="38077"/>
                  </a:cubicBezTo>
                  <a:cubicBezTo>
                    <a:pt x="-2128" y="52736"/>
                    <a:pt x="-1176" y="69299"/>
                    <a:pt x="7106" y="83007"/>
                  </a:cubicBezTo>
                  <a:cubicBezTo>
                    <a:pt x="16245" y="98047"/>
                    <a:pt x="33190" y="104520"/>
                    <a:pt x="50135" y="101474"/>
                  </a:cubicBezTo>
                  <a:cubicBezTo>
                    <a:pt x="64415" y="98904"/>
                    <a:pt x="76219" y="87766"/>
                    <a:pt x="90784" y="86815"/>
                  </a:cubicBezTo>
                  <a:cubicBezTo>
                    <a:pt x="117629" y="85006"/>
                    <a:pt x="143808" y="100046"/>
                    <a:pt x="170558" y="91288"/>
                  </a:cubicBezTo>
                  <a:cubicBezTo>
                    <a:pt x="187313" y="85767"/>
                    <a:pt x="192930" y="74344"/>
                    <a:pt x="201212" y="60161"/>
                  </a:cubicBezTo>
                  <a:cubicBezTo>
                    <a:pt x="202259" y="58353"/>
                    <a:pt x="207304" y="54450"/>
                    <a:pt x="203116" y="56163"/>
                  </a:cubicBezTo>
                  <a:cubicBezTo>
                    <a:pt x="205876" y="55021"/>
                    <a:pt x="209208" y="55497"/>
                    <a:pt x="212064" y="55973"/>
                  </a:cubicBezTo>
                  <a:cubicBezTo>
                    <a:pt x="219775" y="57210"/>
                    <a:pt x="227486" y="60637"/>
                    <a:pt x="234530" y="63874"/>
                  </a:cubicBezTo>
                  <a:cubicBezTo>
                    <a:pt x="247953" y="70156"/>
                    <a:pt x="257282" y="53213"/>
                    <a:pt x="245859" y="44455"/>
                  </a:cubicBezTo>
                  <a:lnTo>
                    <a:pt x="245859" y="44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21"/>
            <p:cNvSpPr/>
            <p:nvPr/>
          </p:nvSpPr>
          <p:spPr>
            <a:xfrm>
              <a:off x="4871294" y="5180700"/>
              <a:ext cx="58499" cy="45645"/>
            </a:xfrm>
            <a:custGeom>
              <a:avLst/>
              <a:gdLst/>
              <a:ahLst/>
              <a:cxnLst/>
              <a:rect l="l" t="t" r="r" b="b"/>
              <a:pathLst>
                <a:path w="58499" h="45645" extrusionOk="0">
                  <a:moveTo>
                    <a:pt x="50459" y="4075"/>
                  </a:moveTo>
                  <a:cubicBezTo>
                    <a:pt x="37512" y="-495"/>
                    <a:pt x="22852" y="-399"/>
                    <a:pt x="10001" y="4360"/>
                  </a:cubicBezTo>
                  <a:cubicBezTo>
                    <a:pt x="7145" y="5407"/>
                    <a:pt x="4860" y="6740"/>
                    <a:pt x="2956" y="9215"/>
                  </a:cubicBezTo>
                  <a:cubicBezTo>
                    <a:pt x="1147" y="11499"/>
                    <a:pt x="-90" y="14450"/>
                    <a:pt x="5" y="17496"/>
                  </a:cubicBezTo>
                  <a:cubicBezTo>
                    <a:pt x="291" y="23779"/>
                    <a:pt x="4099" y="28633"/>
                    <a:pt x="10001" y="30632"/>
                  </a:cubicBezTo>
                  <a:cubicBezTo>
                    <a:pt x="21805" y="34726"/>
                    <a:pt x="34752" y="32917"/>
                    <a:pt x="45604" y="26920"/>
                  </a:cubicBezTo>
                  <a:cubicBezTo>
                    <a:pt x="51887" y="23398"/>
                    <a:pt x="54267" y="15307"/>
                    <a:pt x="51506" y="8834"/>
                  </a:cubicBezTo>
                  <a:cubicBezTo>
                    <a:pt x="48746" y="2361"/>
                    <a:pt x="41511" y="-1351"/>
                    <a:pt x="34371" y="457"/>
                  </a:cubicBezTo>
                  <a:cubicBezTo>
                    <a:pt x="28659" y="1885"/>
                    <a:pt x="23043" y="4646"/>
                    <a:pt x="19044" y="9120"/>
                  </a:cubicBezTo>
                  <a:cubicBezTo>
                    <a:pt x="17045" y="11309"/>
                    <a:pt x="15141" y="13689"/>
                    <a:pt x="13904" y="16449"/>
                  </a:cubicBezTo>
                  <a:cubicBezTo>
                    <a:pt x="11905" y="20923"/>
                    <a:pt x="10953" y="24255"/>
                    <a:pt x="10667" y="29205"/>
                  </a:cubicBezTo>
                  <a:cubicBezTo>
                    <a:pt x="10382" y="33583"/>
                    <a:pt x="12666" y="37867"/>
                    <a:pt x="15522" y="40913"/>
                  </a:cubicBezTo>
                  <a:cubicBezTo>
                    <a:pt x="19044" y="44816"/>
                    <a:pt x="24471" y="46148"/>
                    <a:pt x="29516" y="45482"/>
                  </a:cubicBezTo>
                  <a:cubicBezTo>
                    <a:pt x="33990" y="44911"/>
                    <a:pt x="37608" y="42817"/>
                    <a:pt x="40368" y="39200"/>
                  </a:cubicBezTo>
                  <a:cubicBezTo>
                    <a:pt x="41796" y="37581"/>
                    <a:pt x="42843" y="35677"/>
                    <a:pt x="43319" y="33583"/>
                  </a:cubicBezTo>
                  <a:cubicBezTo>
                    <a:pt x="44081" y="30632"/>
                    <a:pt x="44081" y="27681"/>
                    <a:pt x="43319" y="24731"/>
                  </a:cubicBezTo>
                  <a:lnTo>
                    <a:pt x="43319" y="24255"/>
                  </a:lnTo>
                  <a:cubicBezTo>
                    <a:pt x="43415" y="25683"/>
                    <a:pt x="43605" y="27206"/>
                    <a:pt x="43795" y="28633"/>
                  </a:cubicBezTo>
                  <a:cubicBezTo>
                    <a:pt x="43700" y="27396"/>
                    <a:pt x="43700" y="26158"/>
                    <a:pt x="43795" y="24921"/>
                  </a:cubicBezTo>
                  <a:lnTo>
                    <a:pt x="43224" y="29205"/>
                  </a:lnTo>
                  <a:cubicBezTo>
                    <a:pt x="43415" y="27967"/>
                    <a:pt x="43795" y="26729"/>
                    <a:pt x="44271" y="25587"/>
                  </a:cubicBezTo>
                  <a:lnTo>
                    <a:pt x="42653" y="29300"/>
                  </a:lnTo>
                  <a:cubicBezTo>
                    <a:pt x="43129" y="28158"/>
                    <a:pt x="43795" y="27110"/>
                    <a:pt x="44557" y="26063"/>
                  </a:cubicBezTo>
                  <a:lnTo>
                    <a:pt x="42177" y="29205"/>
                  </a:lnTo>
                  <a:cubicBezTo>
                    <a:pt x="42939" y="28253"/>
                    <a:pt x="43795" y="27301"/>
                    <a:pt x="44843" y="26539"/>
                  </a:cubicBezTo>
                  <a:lnTo>
                    <a:pt x="41796" y="28824"/>
                  </a:lnTo>
                  <a:cubicBezTo>
                    <a:pt x="42653" y="28158"/>
                    <a:pt x="43605" y="27586"/>
                    <a:pt x="44557" y="27110"/>
                  </a:cubicBezTo>
                  <a:lnTo>
                    <a:pt x="41130" y="28538"/>
                  </a:lnTo>
                  <a:cubicBezTo>
                    <a:pt x="41130" y="28538"/>
                    <a:pt x="41701" y="28348"/>
                    <a:pt x="41987" y="28253"/>
                  </a:cubicBezTo>
                  <a:lnTo>
                    <a:pt x="30849" y="1790"/>
                  </a:lnTo>
                  <a:cubicBezTo>
                    <a:pt x="29516" y="2552"/>
                    <a:pt x="28183" y="3218"/>
                    <a:pt x="26850" y="3789"/>
                  </a:cubicBezTo>
                  <a:lnTo>
                    <a:pt x="30277" y="2361"/>
                  </a:lnTo>
                  <a:cubicBezTo>
                    <a:pt x="27612" y="3408"/>
                    <a:pt x="24947" y="4170"/>
                    <a:pt x="22091" y="4550"/>
                  </a:cubicBezTo>
                  <a:lnTo>
                    <a:pt x="25899" y="4075"/>
                  </a:lnTo>
                  <a:cubicBezTo>
                    <a:pt x="22662" y="4455"/>
                    <a:pt x="19520" y="4646"/>
                    <a:pt x="16284" y="4170"/>
                  </a:cubicBezTo>
                  <a:lnTo>
                    <a:pt x="19996" y="4646"/>
                  </a:lnTo>
                  <a:cubicBezTo>
                    <a:pt x="19044" y="4550"/>
                    <a:pt x="18092" y="4360"/>
                    <a:pt x="17236" y="4170"/>
                  </a:cubicBezTo>
                  <a:lnTo>
                    <a:pt x="20472" y="29109"/>
                  </a:lnTo>
                  <a:cubicBezTo>
                    <a:pt x="21519" y="28538"/>
                    <a:pt x="22567" y="28062"/>
                    <a:pt x="23709" y="27586"/>
                  </a:cubicBezTo>
                  <a:lnTo>
                    <a:pt x="20472" y="28919"/>
                  </a:lnTo>
                  <a:cubicBezTo>
                    <a:pt x="25232" y="26920"/>
                    <a:pt x="30277" y="25683"/>
                    <a:pt x="35418" y="24921"/>
                  </a:cubicBezTo>
                  <a:lnTo>
                    <a:pt x="32086" y="25397"/>
                  </a:lnTo>
                  <a:cubicBezTo>
                    <a:pt x="36846" y="24731"/>
                    <a:pt x="41606" y="24731"/>
                    <a:pt x="46366" y="25397"/>
                  </a:cubicBezTo>
                  <a:lnTo>
                    <a:pt x="43415" y="25016"/>
                  </a:lnTo>
                  <a:cubicBezTo>
                    <a:pt x="43415" y="25016"/>
                    <a:pt x="44176" y="25111"/>
                    <a:pt x="44652" y="25207"/>
                  </a:cubicBezTo>
                  <a:cubicBezTo>
                    <a:pt x="47698" y="25683"/>
                    <a:pt x="50364" y="25683"/>
                    <a:pt x="53125" y="24064"/>
                  </a:cubicBezTo>
                  <a:cubicBezTo>
                    <a:pt x="55409" y="22732"/>
                    <a:pt x="57599" y="20066"/>
                    <a:pt x="58170" y="17496"/>
                  </a:cubicBezTo>
                  <a:cubicBezTo>
                    <a:pt x="59598" y="11309"/>
                    <a:pt x="56266" y="5978"/>
                    <a:pt x="50459" y="3884"/>
                  </a:cubicBezTo>
                  <a:lnTo>
                    <a:pt x="50459" y="38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21"/>
            <p:cNvSpPr/>
            <p:nvPr/>
          </p:nvSpPr>
          <p:spPr>
            <a:xfrm>
              <a:off x="4433457" y="5102869"/>
              <a:ext cx="25738" cy="62302"/>
            </a:xfrm>
            <a:custGeom>
              <a:avLst/>
              <a:gdLst/>
              <a:ahLst/>
              <a:cxnLst/>
              <a:rect l="l" t="t" r="r" b="b"/>
              <a:pathLst>
                <a:path w="25738" h="62302" extrusionOk="0">
                  <a:moveTo>
                    <a:pt x="12600" y="3564"/>
                  </a:moveTo>
                  <a:cubicBezTo>
                    <a:pt x="4033" y="18604"/>
                    <a:pt x="-442" y="35929"/>
                    <a:pt x="34" y="53253"/>
                  </a:cubicBezTo>
                  <a:cubicBezTo>
                    <a:pt x="130" y="58013"/>
                    <a:pt x="4128" y="62487"/>
                    <a:pt x="9078" y="62297"/>
                  </a:cubicBezTo>
                  <a:cubicBezTo>
                    <a:pt x="13552" y="62106"/>
                    <a:pt x="18598" y="58298"/>
                    <a:pt x="18122" y="53253"/>
                  </a:cubicBezTo>
                  <a:cubicBezTo>
                    <a:pt x="17741" y="49446"/>
                    <a:pt x="17551" y="45543"/>
                    <a:pt x="17646" y="41736"/>
                  </a:cubicBezTo>
                  <a:cubicBezTo>
                    <a:pt x="17646" y="39832"/>
                    <a:pt x="17836" y="37928"/>
                    <a:pt x="18027" y="36024"/>
                  </a:cubicBezTo>
                  <a:cubicBezTo>
                    <a:pt x="18027" y="35453"/>
                    <a:pt x="18122" y="34977"/>
                    <a:pt x="18217" y="34406"/>
                  </a:cubicBezTo>
                  <a:cubicBezTo>
                    <a:pt x="18312" y="33454"/>
                    <a:pt x="18312" y="33359"/>
                    <a:pt x="18217" y="33835"/>
                  </a:cubicBezTo>
                  <a:cubicBezTo>
                    <a:pt x="18217" y="34406"/>
                    <a:pt x="18217" y="34215"/>
                    <a:pt x="18217" y="33263"/>
                  </a:cubicBezTo>
                  <a:cubicBezTo>
                    <a:pt x="18217" y="32692"/>
                    <a:pt x="18407" y="32217"/>
                    <a:pt x="18503" y="31645"/>
                  </a:cubicBezTo>
                  <a:cubicBezTo>
                    <a:pt x="19169" y="27838"/>
                    <a:pt x="20026" y="24125"/>
                    <a:pt x="21168" y="20413"/>
                  </a:cubicBezTo>
                  <a:cubicBezTo>
                    <a:pt x="22310" y="16701"/>
                    <a:pt x="23453" y="13750"/>
                    <a:pt x="24881" y="10704"/>
                  </a:cubicBezTo>
                  <a:cubicBezTo>
                    <a:pt x="26499" y="7372"/>
                    <a:pt x="25928" y="2803"/>
                    <a:pt x="22310" y="899"/>
                  </a:cubicBezTo>
                  <a:cubicBezTo>
                    <a:pt x="18883" y="-910"/>
                    <a:pt x="14504" y="42"/>
                    <a:pt x="12505" y="3469"/>
                  </a:cubicBezTo>
                  <a:lnTo>
                    <a:pt x="12505" y="34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21"/>
            <p:cNvSpPr/>
            <p:nvPr/>
          </p:nvSpPr>
          <p:spPr>
            <a:xfrm>
              <a:off x="4430943" y="5318742"/>
              <a:ext cx="22301" cy="44675"/>
            </a:xfrm>
            <a:custGeom>
              <a:avLst/>
              <a:gdLst/>
              <a:ahLst/>
              <a:cxnLst/>
              <a:rect l="l" t="t" r="r" b="b"/>
              <a:pathLst>
                <a:path w="22301" h="44675" extrusionOk="0">
                  <a:moveTo>
                    <a:pt x="264" y="8056"/>
                  </a:moveTo>
                  <a:cubicBezTo>
                    <a:pt x="3500" y="18717"/>
                    <a:pt x="6737" y="29378"/>
                    <a:pt x="9974" y="40040"/>
                  </a:cubicBezTo>
                  <a:cubicBezTo>
                    <a:pt x="10926" y="43181"/>
                    <a:pt x="14353" y="45466"/>
                    <a:pt x="17685" y="44419"/>
                  </a:cubicBezTo>
                  <a:cubicBezTo>
                    <a:pt x="21017" y="43371"/>
                    <a:pt x="23016" y="40135"/>
                    <a:pt x="22064" y="36708"/>
                  </a:cubicBezTo>
                  <a:cubicBezTo>
                    <a:pt x="18922" y="26047"/>
                    <a:pt x="15685" y="15386"/>
                    <a:pt x="12544" y="4724"/>
                  </a:cubicBezTo>
                  <a:cubicBezTo>
                    <a:pt x="11592" y="1583"/>
                    <a:pt x="8070" y="-797"/>
                    <a:pt x="4738" y="250"/>
                  </a:cubicBezTo>
                  <a:cubicBezTo>
                    <a:pt x="1406" y="1298"/>
                    <a:pt x="-783" y="4629"/>
                    <a:pt x="264" y="8056"/>
                  </a:cubicBezTo>
                  <a:lnTo>
                    <a:pt x="264" y="80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21"/>
            <p:cNvSpPr/>
            <p:nvPr/>
          </p:nvSpPr>
          <p:spPr>
            <a:xfrm>
              <a:off x="4456503" y="5455455"/>
              <a:ext cx="25997" cy="48371"/>
            </a:xfrm>
            <a:custGeom>
              <a:avLst/>
              <a:gdLst/>
              <a:ahLst/>
              <a:cxnLst/>
              <a:rect l="l" t="t" r="r" b="b"/>
              <a:pathLst>
                <a:path w="25997" h="48371" extrusionOk="0">
                  <a:moveTo>
                    <a:pt x="312" y="10129"/>
                  </a:moveTo>
                  <a:cubicBezTo>
                    <a:pt x="3358" y="20791"/>
                    <a:pt x="6404" y="31547"/>
                    <a:pt x="9546" y="42208"/>
                  </a:cubicBezTo>
                  <a:cubicBezTo>
                    <a:pt x="10783" y="46397"/>
                    <a:pt x="15543" y="49443"/>
                    <a:pt x="19827" y="48015"/>
                  </a:cubicBezTo>
                  <a:cubicBezTo>
                    <a:pt x="24111" y="46587"/>
                    <a:pt x="27062" y="42208"/>
                    <a:pt x="25634" y="37734"/>
                  </a:cubicBezTo>
                  <a:cubicBezTo>
                    <a:pt x="22302" y="27073"/>
                    <a:pt x="18875" y="16507"/>
                    <a:pt x="15543" y="5846"/>
                  </a:cubicBezTo>
                  <a:cubicBezTo>
                    <a:pt x="14306" y="1943"/>
                    <a:pt x="10022" y="-1008"/>
                    <a:pt x="5833" y="325"/>
                  </a:cubicBezTo>
                  <a:cubicBezTo>
                    <a:pt x="1645" y="1657"/>
                    <a:pt x="-926" y="5846"/>
                    <a:pt x="312" y="10034"/>
                  </a:cubicBezTo>
                  <a:lnTo>
                    <a:pt x="312" y="100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21"/>
            <p:cNvSpPr/>
            <p:nvPr/>
          </p:nvSpPr>
          <p:spPr>
            <a:xfrm>
              <a:off x="4555259" y="5620780"/>
              <a:ext cx="53609" cy="42492"/>
            </a:xfrm>
            <a:custGeom>
              <a:avLst/>
              <a:gdLst/>
              <a:ahLst/>
              <a:cxnLst/>
              <a:rect l="l" t="t" r="r" b="b"/>
              <a:pathLst>
                <a:path w="53609" h="42492" extrusionOk="0">
                  <a:moveTo>
                    <a:pt x="4654" y="11767"/>
                  </a:moveTo>
                  <a:cubicBezTo>
                    <a:pt x="6558" y="12338"/>
                    <a:pt x="8557" y="13004"/>
                    <a:pt x="10365" y="13766"/>
                  </a:cubicBezTo>
                  <a:cubicBezTo>
                    <a:pt x="9509" y="13385"/>
                    <a:pt x="10365" y="13766"/>
                    <a:pt x="10841" y="13956"/>
                  </a:cubicBezTo>
                  <a:cubicBezTo>
                    <a:pt x="11317" y="14146"/>
                    <a:pt x="11793" y="14337"/>
                    <a:pt x="12174" y="14622"/>
                  </a:cubicBezTo>
                  <a:cubicBezTo>
                    <a:pt x="13126" y="15098"/>
                    <a:pt x="13983" y="15479"/>
                    <a:pt x="14840" y="15955"/>
                  </a:cubicBezTo>
                  <a:cubicBezTo>
                    <a:pt x="16553" y="16907"/>
                    <a:pt x="18171" y="17859"/>
                    <a:pt x="19790" y="18906"/>
                  </a:cubicBezTo>
                  <a:cubicBezTo>
                    <a:pt x="20647" y="19477"/>
                    <a:pt x="21503" y="20048"/>
                    <a:pt x="22265" y="20619"/>
                  </a:cubicBezTo>
                  <a:cubicBezTo>
                    <a:pt x="22646" y="20905"/>
                    <a:pt x="23122" y="21191"/>
                    <a:pt x="23502" y="21571"/>
                  </a:cubicBezTo>
                  <a:cubicBezTo>
                    <a:pt x="22741" y="21000"/>
                    <a:pt x="23217" y="21381"/>
                    <a:pt x="23693" y="21762"/>
                  </a:cubicBezTo>
                  <a:cubicBezTo>
                    <a:pt x="26739" y="24236"/>
                    <a:pt x="29595" y="26997"/>
                    <a:pt x="32260" y="29853"/>
                  </a:cubicBezTo>
                  <a:cubicBezTo>
                    <a:pt x="32927" y="30614"/>
                    <a:pt x="33593" y="31376"/>
                    <a:pt x="34260" y="32137"/>
                  </a:cubicBezTo>
                  <a:cubicBezTo>
                    <a:pt x="34545" y="32423"/>
                    <a:pt x="34736" y="32804"/>
                    <a:pt x="35021" y="33089"/>
                  </a:cubicBezTo>
                  <a:cubicBezTo>
                    <a:pt x="33784" y="31661"/>
                    <a:pt x="35021" y="33184"/>
                    <a:pt x="35307" y="33470"/>
                  </a:cubicBezTo>
                  <a:cubicBezTo>
                    <a:pt x="36544" y="35088"/>
                    <a:pt x="37592" y="36802"/>
                    <a:pt x="38639" y="38515"/>
                  </a:cubicBezTo>
                  <a:cubicBezTo>
                    <a:pt x="40828" y="42132"/>
                    <a:pt x="45969" y="43750"/>
                    <a:pt x="49586" y="41371"/>
                  </a:cubicBezTo>
                  <a:cubicBezTo>
                    <a:pt x="53013" y="39181"/>
                    <a:pt x="55012" y="34136"/>
                    <a:pt x="52442" y="30424"/>
                  </a:cubicBezTo>
                  <a:cubicBezTo>
                    <a:pt x="41971" y="14908"/>
                    <a:pt x="26073" y="3866"/>
                    <a:pt x="7605" y="153"/>
                  </a:cubicBezTo>
                  <a:cubicBezTo>
                    <a:pt x="4558" y="-513"/>
                    <a:pt x="941" y="1010"/>
                    <a:pt x="179" y="4342"/>
                  </a:cubicBezTo>
                  <a:cubicBezTo>
                    <a:pt x="-582" y="7673"/>
                    <a:pt x="1131" y="10720"/>
                    <a:pt x="4368" y="11767"/>
                  </a:cubicBezTo>
                  <a:lnTo>
                    <a:pt x="4368" y="117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21"/>
            <p:cNvSpPr/>
            <p:nvPr/>
          </p:nvSpPr>
          <p:spPr>
            <a:xfrm>
              <a:off x="4720462" y="5694998"/>
              <a:ext cx="45997" cy="19676"/>
            </a:xfrm>
            <a:custGeom>
              <a:avLst/>
              <a:gdLst/>
              <a:ahLst/>
              <a:cxnLst/>
              <a:rect l="l" t="t" r="r" b="b"/>
              <a:pathLst>
                <a:path w="45997" h="19676" extrusionOk="0">
                  <a:moveTo>
                    <a:pt x="3093" y="11131"/>
                  </a:moveTo>
                  <a:cubicBezTo>
                    <a:pt x="13850" y="19127"/>
                    <a:pt x="28415" y="21602"/>
                    <a:pt x="41267" y="18175"/>
                  </a:cubicBezTo>
                  <a:cubicBezTo>
                    <a:pt x="44503" y="17318"/>
                    <a:pt x="46788" y="13606"/>
                    <a:pt x="45741" y="10370"/>
                  </a:cubicBezTo>
                  <a:cubicBezTo>
                    <a:pt x="44694" y="7133"/>
                    <a:pt x="41362" y="4944"/>
                    <a:pt x="37935" y="5896"/>
                  </a:cubicBezTo>
                  <a:cubicBezTo>
                    <a:pt x="36602" y="6276"/>
                    <a:pt x="35174" y="6562"/>
                    <a:pt x="33746" y="6847"/>
                  </a:cubicBezTo>
                  <a:cubicBezTo>
                    <a:pt x="32985" y="6943"/>
                    <a:pt x="33080" y="6943"/>
                    <a:pt x="33746" y="6847"/>
                  </a:cubicBezTo>
                  <a:cubicBezTo>
                    <a:pt x="33365" y="6847"/>
                    <a:pt x="33080" y="6847"/>
                    <a:pt x="32699" y="6943"/>
                  </a:cubicBezTo>
                  <a:cubicBezTo>
                    <a:pt x="32033" y="6943"/>
                    <a:pt x="31271" y="7038"/>
                    <a:pt x="30605" y="7133"/>
                  </a:cubicBezTo>
                  <a:cubicBezTo>
                    <a:pt x="29177" y="7133"/>
                    <a:pt x="27749" y="7133"/>
                    <a:pt x="26321" y="7133"/>
                  </a:cubicBezTo>
                  <a:cubicBezTo>
                    <a:pt x="25654" y="7133"/>
                    <a:pt x="24893" y="7038"/>
                    <a:pt x="24227" y="6943"/>
                  </a:cubicBezTo>
                  <a:cubicBezTo>
                    <a:pt x="25750" y="7133"/>
                    <a:pt x="23846" y="6943"/>
                    <a:pt x="23465" y="6847"/>
                  </a:cubicBezTo>
                  <a:cubicBezTo>
                    <a:pt x="20800" y="6371"/>
                    <a:pt x="18134" y="5610"/>
                    <a:pt x="15564" y="4563"/>
                  </a:cubicBezTo>
                  <a:cubicBezTo>
                    <a:pt x="16801" y="5134"/>
                    <a:pt x="14802" y="4182"/>
                    <a:pt x="14612" y="4087"/>
                  </a:cubicBezTo>
                  <a:cubicBezTo>
                    <a:pt x="13945" y="3801"/>
                    <a:pt x="13374" y="3421"/>
                    <a:pt x="12708" y="3135"/>
                  </a:cubicBezTo>
                  <a:cubicBezTo>
                    <a:pt x="11470" y="2469"/>
                    <a:pt x="10233" y="1707"/>
                    <a:pt x="9090" y="851"/>
                  </a:cubicBezTo>
                  <a:cubicBezTo>
                    <a:pt x="6520" y="-958"/>
                    <a:pt x="2236" y="279"/>
                    <a:pt x="808" y="3040"/>
                  </a:cubicBezTo>
                  <a:cubicBezTo>
                    <a:pt x="-905" y="6181"/>
                    <a:pt x="237" y="9227"/>
                    <a:pt x="2998" y="11321"/>
                  </a:cubicBezTo>
                  <a:lnTo>
                    <a:pt x="2998" y="113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21"/>
            <p:cNvSpPr/>
            <p:nvPr/>
          </p:nvSpPr>
          <p:spPr>
            <a:xfrm>
              <a:off x="4899246" y="5706045"/>
              <a:ext cx="35685" cy="17581"/>
            </a:xfrm>
            <a:custGeom>
              <a:avLst/>
              <a:gdLst/>
              <a:ahLst/>
              <a:cxnLst/>
              <a:rect l="l" t="t" r="r" b="b"/>
              <a:pathLst>
                <a:path w="35685" h="17581" extrusionOk="0">
                  <a:moveTo>
                    <a:pt x="7847" y="17409"/>
                  </a:moveTo>
                  <a:cubicBezTo>
                    <a:pt x="15653" y="15505"/>
                    <a:pt x="23459" y="13696"/>
                    <a:pt x="31265" y="11793"/>
                  </a:cubicBezTo>
                  <a:cubicBezTo>
                    <a:pt x="34312" y="11031"/>
                    <a:pt x="36406" y="7414"/>
                    <a:pt x="35454" y="4368"/>
                  </a:cubicBezTo>
                  <a:cubicBezTo>
                    <a:pt x="34407" y="1131"/>
                    <a:pt x="31361" y="-582"/>
                    <a:pt x="28029" y="179"/>
                  </a:cubicBezTo>
                  <a:cubicBezTo>
                    <a:pt x="20223" y="1988"/>
                    <a:pt x="12416" y="3796"/>
                    <a:pt x="4515" y="5605"/>
                  </a:cubicBezTo>
                  <a:cubicBezTo>
                    <a:pt x="1374" y="6367"/>
                    <a:pt x="-721" y="10079"/>
                    <a:pt x="231" y="13125"/>
                  </a:cubicBezTo>
                  <a:cubicBezTo>
                    <a:pt x="1279" y="16362"/>
                    <a:pt x="4420" y="18170"/>
                    <a:pt x="7752" y="17409"/>
                  </a:cubicBezTo>
                  <a:lnTo>
                    <a:pt x="7752" y="17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21"/>
            <p:cNvSpPr/>
            <p:nvPr/>
          </p:nvSpPr>
          <p:spPr>
            <a:xfrm>
              <a:off x="5051100" y="5682582"/>
              <a:ext cx="34439" cy="16507"/>
            </a:xfrm>
            <a:custGeom>
              <a:avLst/>
              <a:gdLst/>
              <a:ahLst/>
              <a:cxnLst/>
              <a:rect l="l" t="t" r="r" b="b"/>
              <a:pathLst>
                <a:path w="34439" h="16507" extrusionOk="0">
                  <a:moveTo>
                    <a:pt x="6308" y="16408"/>
                  </a:moveTo>
                  <a:cubicBezTo>
                    <a:pt x="14210" y="14885"/>
                    <a:pt x="22111" y="13362"/>
                    <a:pt x="30012" y="11839"/>
                  </a:cubicBezTo>
                  <a:cubicBezTo>
                    <a:pt x="33154" y="11267"/>
                    <a:pt x="35153" y="7365"/>
                    <a:pt x="34201" y="4414"/>
                  </a:cubicBezTo>
                  <a:cubicBezTo>
                    <a:pt x="33249" y="1463"/>
                    <a:pt x="30012" y="-726"/>
                    <a:pt x="26776" y="225"/>
                  </a:cubicBezTo>
                  <a:cubicBezTo>
                    <a:pt x="19065" y="2510"/>
                    <a:pt x="11354" y="4699"/>
                    <a:pt x="3643" y="6984"/>
                  </a:cubicBezTo>
                  <a:cubicBezTo>
                    <a:pt x="1168" y="7745"/>
                    <a:pt x="-641" y="10506"/>
                    <a:pt x="216" y="12981"/>
                  </a:cubicBezTo>
                  <a:cubicBezTo>
                    <a:pt x="1073" y="15646"/>
                    <a:pt x="3548" y="16884"/>
                    <a:pt x="6213" y="16408"/>
                  </a:cubicBezTo>
                  <a:lnTo>
                    <a:pt x="6213" y="164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21"/>
            <p:cNvSpPr/>
            <p:nvPr/>
          </p:nvSpPr>
          <p:spPr>
            <a:xfrm>
              <a:off x="5174005" y="5587612"/>
              <a:ext cx="26482" cy="25903"/>
            </a:xfrm>
            <a:custGeom>
              <a:avLst/>
              <a:gdLst/>
              <a:ahLst/>
              <a:cxnLst/>
              <a:rect l="l" t="t" r="r" b="b"/>
              <a:pathLst>
                <a:path w="26482" h="25903" extrusionOk="0">
                  <a:moveTo>
                    <a:pt x="13441" y="23517"/>
                  </a:moveTo>
                  <a:lnTo>
                    <a:pt x="24198" y="13142"/>
                  </a:lnTo>
                  <a:cubicBezTo>
                    <a:pt x="25626" y="11809"/>
                    <a:pt x="26483" y="9620"/>
                    <a:pt x="26483" y="7716"/>
                  </a:cubicBezTo>
                  <a:cubicBezTo>
                    <a:pt x="26483" y="5812"/>
                    <a:pt x="25626" y="3528"/>
                    <a:pt x="24198" y="2290"/>
                  </a:cubicBezTo>
                  <a:cubicBezTo>
                    <a:pt x="22770" y="1053"/>
                    <a:pt x="20771" y="-89"/>
                    <a:pt x="18772" y="6"/>
                  </a:cubicBezTo>
                  <a:cubicBezTo>
                    <a:pt x="16773" y="101"/>
                    <a:pt x="14869" y="862"/>
                    <a:pt x="13346" y="2290"/>
                  </a:cubicBezTo>
                  <a:lnTo>
                    <a:pt x="2303" y="12380"/>
                  </a:lnTo>
                  <a:cubicBezTo>
                    <a:pt x="1541" y="13142"/>
                    <a:pt x="970" y="13903"/>
                    <a:pt x="685" y="14950"/>
                  </a:cubicBezTo>
                  <a:cubicBezTo>
                    <a:pt x="209" y="15902"/>
                    <a:pt x="-77" y="16949"/>
                    <a:pt x="18" y="17997"/>
                  </a:cubicBezTo>
                  <a:cubicBezTo>
                    <a:pt x="18" y="19043"/>
                    <a:pt x="209" y="20091"/>
                    <a:pt x="685" y="21043"/>
                  </a:cubicBezTo>
                  <a:cubicBezTo>
                    <a:pt x="970" y="21994"/>
                    <a:pt x="1541" y="22851"/>
                    <a:pt x="2303" y="23613"/>
                  </a:cubicBezTo>
                  <a:cubicBezTo>
                    <a:pt x="3826" y="25040"/>
                    <a:pt x="5825" y="25992"/>
                    <a:pt x="7920" y="25897"/>
                  </a:cubicBezTo>
                  <a:cubicBezTo>
                    <a:pt x="10014" y="25802"/>
                    <a:pt x="12013" y="25040"/>
                    <a:pt x="13536" y="23613"/>
                  </a:cubicBezTo>
                  <a:lnTo>
                    <a:pt x="13536" y="236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21"/>
            <p:cNvSpPr/>
            <p:nvPr/>
          </p:nvSpPr>
          <p:spPr>
            <a:xfrm>
              <a:off x="5215794" y="5463579"/>
              <a:ext cx="16965" cy="30092"/>
            </a:xfrm>
            <a:custGeom>
              <a:avLst/>
              <a:gdLst/>
              <a:ahLst/>
              <a:cxnLst/>
              <a:rect l="l" t="t" r="r" b="b"/>
              <a:pathLst>
                <a:path w="16965" h="30092" extrusionOk="0">
                  <a:moveTo>
                    <a:pt x="16966" y="22281"/>
                  </a:moveTo>
                  <a:cubicBezTo>
                    <a:pt x="16299" y="17331"/>
                    <a:pt x="15728" y="12381"/>
                    <a:pt x="15062" y="7431"/>
                  </a:cubicBezTo>
                  <a:cubicBezTo>
                    <a:pt x="15062" y="6384"/>
                    <a:pt x="14872" y="5432"/>
                    <a:pt x="14396" y="4576"/>
                  </a:cubicBezTo>
                  <a:cubicBezTo>
                    <a:pt x="14110" y="3624"/>
                    <a:pt x="13539" y="2862"/>
                    <a:pt x="12872" y="2196"/>
                  </a:cubicBezTo>
                  <a:cubicBezTo>
                    <a:pt x="11540" y="863"/>
                    <a:pt x="9445" y="-88"/>
                    <a:pt x="7541" y="7"/>
                  </a:cubicBezTo>
                  <a:cubicBezTo>
                    <a:pt x="5638" y="102"/>
                    <a:pt x="3638" y="768"/>
                    <a:pt x="2210" y="2196"/>
                  </a:cubicBezTo>
                  <a:cubicBezTo>
                    <a:pt x="973" y="3529"/>
                    <a:pt x="-169" y="5528"/>
                    <a:pt x="21" y="7527"/>
                  </a:cubicBezTo>
                  <a:cubicBezTo>
                    <a:pt x="497" y="12476"/>
                    <a:pt x="973" y="17426"/>
                    <a:pt x="1449" y="22376"/>
                  </a:cubicBezTo>
                  <a:cubicBezTo>
                    <a:pt x="1449" y="23423"/>
                    <a:pt x="1639" y="24470"/>
                    <a:pt x="2115" y="25327"/>
                  </a:cubicBezTo>
                  <a:cubicBezTo>
                    <a:pt x="2401" y="26279"/>
                    <a:pt x="2972" y="27136"/>
                    <a:pt x="3734" y="27802"/>
                  </a:cubicBezTo>
                  <a:cubicBezTo>
                    <a:pt x="5066" y="29135"/>
                    <a:pt x="7256" y="30182"/>
                    <a:pt x="9160" y="30087"/>
                  </a:cubicBezTo>
                  <a:cubicBezTo>
                    <a:pt x="11064" y="29992"/>
                    <a:pt x="13253" y="29325"/>
                    <a:pt x="14586" y="27802"/>
                  </a:cubicBezTo>
                  <a:cubicBezTo>
                    <a:pt x="15823" y="26374"/>
                    <a:pt x="17061" y="24375"/>
                    <a:pt x="16871" y="22376"/>
                  </a:cubicBezTo>
                  <a:lnTo>
                    <a:pt x="16871" y="223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21"/>
            <p:cNvSpPr/>
            <p:nvPr/>
          </p:nvSpPr>
          <p:spPr>
            <a:xfrm>
              <a:off x="5147480" y="5337740"/>
              <a:ext cx="26420" cy="41805"/>
            </a:xfrm>
            <a:custGeom>
              <a:avLst/>
              <a:gdLst/>
              <a:ahLst/>
              <a:cxnLst/>
              <a:rect l="l" t="t" r="r" b="b"/>
              <a:pathLst>
                <a:path w="26420" h="41805" extrusionOk="0">
                  <a:moveTo>
                    <a:pt x="25973" y="36272"/>
                  </a:moveTo>
                  <a:cubicBezTo>
                    <a:pt x="26829" y="30085"/>
                    <a:pt x="26544" y="23707"/>
                    <a:pt x="24354" y="17805"/>
                  </a:cubicBezTo>
                  <a:cubicBezTo>
                    <a:pt x="22165" y="11903"/>
                    <a:pt x="18738" y="6478"/>
                    <a:pt x="13978" y="2385"/>
                  </a:cubicBezTo>
                  <a:cubicBezTo>
                    <a:pt x="12264" y="861"/>
                    <a:pt x="10456" y="100"/>
                    <a:pt x="8171" y="5"/>
                  </a:cubicBezTo>
                  <a:cubicBezTo>
                    <a:pt x="5601" y="-90"/>
                    <a:pt x="3221" y="1242"/>
                    <a:pt x="1697" y="3241"/>
                  </a:cubicBezTo>
                  <a:cubicBezTo>
                    <a:pt x="270" y="5050"/>
                    <a:pt x="-206" y="7049"/>
                    <a:pt x="79" y="9333"/>
                  </a:cubicBezTo>
                  <a:cubicBezTo>
                    <a:pt x="460" y="12094"/>
                    <a:pt x="1888" y="13712"/>
                    <a:pt x="3982" y="15330"/>
                  </a:cubicBezTo>
                  <a:lnTo>
                    <a:pt x="4268" y="15616"/>
                  </a:lnTo>
                  <a:lnTo>
                    <a:pt x="2554" y="14283"/>
                  </a:lnTo>
                  <a:cubicBezTo>
                    <a:pt x="4458" y="15806"/>
                    <a:pt x="6077" y="17520"/>
                    <a:pt x="7600" y="19328"/>
                  </a:cubicBezTo>
                  <a:lnTo>
                    <a:pt x="6362" y="17710"/>
                  </a:lnTo>
                  <a:cubicBezTo>
                    <a:pt x="7885" y="19709"/>
                    <a:pt x="9123" y="21899"/>
                    <a:pt x="10170" y="24183"/>
                  </a:cubicBezTo>
                  <a:lnTo>
                    <a:pt x="9408" y="22279"/>
                  </a:lnTo>
                  <a:cubicBezTo>
                    <a:pt x="10456" y="24754"/>
                    <a:pt x="11122" y="27324"/>
                    <a:pt x="11503" y="29894"/>
                  </a:cubicBezTo>
                  <a:lnTo>
                    <a:pt x="11217" y="27896"/>
                  </a:lnTo>
                  <a:cubicBezTo>
                    <a:pt x="11503" y="29990"/>
                    <a:pt x="11503" y="32084"/>
                    <a:pt x="11312" y="34273"/>
                  </a:cubicBezTo>
                  <a:cubicBezTo>
                    <a:pt x="11122" y="35986"/>
                    <a:pt x="12264" y="38366"/>
                    <a:pt x="13502" y="39604"/>
                  </a:cubicBezTo>
                  <a:cubicBezTo>
                    <a:pt x="14739" y="40841"/>
                    <a:pt x="16167" y="41412"/>
                    <a:pt x="17786" y="41698"/>
                  </a:cubicBezTo>
                  <a:cubicBezTo>
                    <a:pt x="19404" y="41983"/>
                    <a:pt x="21118" y="41698"/>
                    <a:pt x="22545" y="40841"/>
                  </a:cubicBezTo>
                  <a:cubicBezTo>
                    <a:pt x="24069" y="39889"/>
                    <a:pt x="25687" y="38271"/>
                    <a:pt x="25973" y="36367"/>
                  </a:cubicBezTo>
                  <a:lnTo>
                    <a:pt x="25973" y="3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21"/>
            <p:cNvSpPr/>
            <p:nvPr/>
          </p:nvSpPr>
          <p:spPr>
            <a:xfrm>
              <a:off x="5055879" y="5218186"/>
              <a:ext cx="33724" cy="30175"/>
            </a:xfrm>
            <a:custGeom>
              <a:avLst/>
              <a:gdLst/>
              <a:ahLst/>
              <a:cxnLst/>
              <a:rect l="l" t="t" r="r" b="b"/>
              <a:pathLst>
                <a:path w="33724" h="30175" extrusionOk="0">
                  <a:moveTo>
                    <a:pt x="31135" y="15421"/>
                  </a:moveTo>
                  <a:cubicBezTo>
                    <a:pt x="25613" y="11137"/>
                    <a:pt x="19997" y="6759"/>
                    <a:pt x="14475" y="2475"/>
                  </a:cubicBezTo>
                  <a:cubicBezTo>
                    <a:pt x="13714" y="1618"/>
                    <a:pt x="12762" y="1047"/>
                    <a:pt x="11715" y="762"/>
                  </a:cubicBezTo>
                  <a:cubicBezTo>
                    <a:pt x="10667" y="191"/>
                    <a:pt x="9620" y="0"/>
                    <a:pt x="8478" y="0"/>
                  </a:cubicBezTo>
                  <a:cubicBezTo>
                    <a:pt x="6384" y="0"/>
                    <a:pt x="3908" y="952"/>
                    <a:pt x="2481" y="2475"/>
                  </a:cubicBezTo>
                  <a:cubicBezTo>
                    <a:pt x="1053" y="3998"/>
                    <a:pt x="-90" y="6187"/>
                    <a:pt x="6" y="8472"/>
                  </a:cubicBezTo>
                  <a:cubicBezTo>
                    <a:pt x="6" y="10566"/>
                    <a:pt x="767" y="13136"/>
                    <a:pt x="2481" y="14469"/>
                  </a:cubicBezTo>
                  <a:cubicBezTo>
                    <a:pt x="8002" y="18848"/>
                    <a:pt x="13523" y="23226"/>
                    <a:pt x="19045" y="27605"/>
                  </a:cubicBezTo>
                  <a:cubicBezTo>
                    <a:pt x="19806" y="28462"/>
                    <a:pt x="20758" y="29033"/>
                    <a:pt x="21805" y="29414"/>
                  </a:cubicBezTo>
                  <a:cubicBezTo>
                    <a:pt x="22853" y="29985"/>
                    <a:pt x="23900" y="30175"/>
                    <a:pt x="25137" y="30175"/>
                  </a:cubicBezTo>
                  <a:cubicBezTo>
                    <a:pt x="27232" y="30175"/>
                    <a:pt x="29802" y="29223"/>
                    <a:pt x="31230" y="27700"/>
                  </a:cubicBezTo>
                  <a:cubicBezTo>
                    <a:pt x="32658" y="26177"/>
                    <a:pt x="33895" y="23893"/>
                    <a:pt x="33705" y="21608"/>
                  </a:cubicBezTo>
                  <a:cubicBezTo>
                    <a:pt x="33705" y="19514"/>
                    <a:pt x="32943" y="16849"/>
                    <a:pt x="31230" y="15516"/>
                  </a:cubicBezTo>
                  <a:lnTo>
                    <a:pt x="31230" y="155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21"/>
            <p:cNvSpPr/>
            <p:nvPr/>
          </p:nvSpPr>
          <p:spPr>
            <a:xfrm>
              <a:off x="4965793" y="5133595"/>
              <a:ext cx="20817" cy="18155"/>
            </a:xfrm>
            <a:custGeom>
              <a:avLst/>
              <a:gdLst/>
              <a:ahLst/>
              <a:cxnLst/>
              <a:rect l="l" t="t" r="r" b="b"/>
              <a:pathLst>
                <a:path w="20817" h="18155" extrusionOk="0">
                  <a:moveTo>
                    <a:pt x="20313" y="15198"/>
                  </a:moveTo>
                  <a:cubicBezTo>
                    <a:pt x="15173" y="10438"/>
                    <a:pt x="10032" y="5583"/>
                    <a:pt x="4891" y="824"/>
                  </a:cubicBezTo>
                  <a:cubicBezTo>
                    <a:pt x="3654" y="-318"/>
                    <a:pt x="1655" y="-318"/>
                    <a:pt x="608" y="1110"/>
                  </a:cubicBezTo>
                  <a:cubicBezTo>
                    <a:pt x="-535" y="2537"/>
                    <a:pt x="37" y="4346"/>
                    <a:pt x="1464" y="5393"/>
                  </a:cubicBezTo>
                  <a:cubicBezTo>
                    <a:pt x="7081" y="9581"/>
                    <a:pt x="12698" y="13675"/>
                    <a:pt x="18314" y="17863"/>
                  </a:cubicBezTo>
                  <a:cubicBezTo>
                    <a:pt x="19837" y="19005"/>
                    <a:pt x="21741" y="16530"/>
                    <a:pt x="20313" y="15198"/>
                  </a:cubicBezTo>
                  <a:lnTo>
                    <a:pt x="20313" y="151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21"/>
            <p:cNvSpPr/>
            <p:nvPr/>
          </p:nvSpPr>
          <p:spPr>
            <a:xfrm>
              <a:off x="4838299" y="5049578"/>
              <a:ext cx="39512" cy="19707"/>
            </a:xfrm>
            <a:custGeom>
              <a:avLst/>
              <a:gdLst/>
              <a:ahLst/>
              <a:cxnLst/>
              <a:rect l="l" t="t" r="r" b="b"/>
              <a:pathLst>
                <a:path w="39512" h="19707" extrusionOk="0">
                  <a:moveTo>
                    <a:pt x="36713" y="12212"/>
                  </a:moveTo>
                  <a:cubicBezTo>
                    <a:pt x="26337" y="8214"/>
                    <a:pt x="15865" y="4216"/>
                    <a:pt x="5489" y="218"/>
                  </a:cubicBezTo>
                  <a:cubicBezTo>
                    <a:pt x="3299" y="-639"/>
                    <a:pt x="729" y="1170"/>
                    <a:pt x="158" y="3264"/>
                  </a:cubicBezTo>
                  <a:cubicBezTo>
                    <a:pt x="-508" y="5644"/>
                    <a:pt x="1015" y="7833"/>
                    <a:pt x="3204" y="8594"/>
                  </a:cubicBezTo>
                  <a:cubicBezTo>
                    <a:pt x="13676" y="12212"/>
                    <a:pt x="24243" y="15924"/>
                    <a:pt x="34714" y="19541"/>
                  </a:cubicBezTo>
                  <a:cubicBezTo>
                    <a:pt x="36618" y="20208"/>
                    <a:pt x="38903" y="18780"/>
                    <a:pt x="39379" y="16876"/>
                  </a:cubicBezTo>
                  <a:cubicBezTo>
                    <a:pt x="39950" y="14782"/>
                    <a:pt x="38617" y="12973"/>
                    <a:pt x="36713" y="12212"/>
                  </a:cubicBezTo>
                  <a:lnTo>
                    <a:pt x="36713" y="122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21"/>
            <p:cNvSpPr/>
            <p:nvPr/>
          </p:nvSpPr>
          <p:spPr>
            <a:xfrm>
              <a:off x="4696796" y="5024065"/>
              <a:ext cx="24769" cy="11672"/>
            </a:xfrm>
            <a:custGeom>
              <a:avLst/>
              <a:gdLst/>
              <a:ahLst/>
              <a:cxnLst/>
              <a:rect l="l" t="t" r="r" b="b"/>
              <a:pathLst>
                <a:path w="24769" h="11672" extrusionOk="0">
                  <a:moveTo>
                    <a:pt x="19810" y="30"/>
                  </a:moveTo>
                  <a:cubicBezTo>
                    <a:pt x="14860" y="601"/>
                    <a:pt x="9909" y="1172"/>
                    <a:pt x="4959" y="1743"/>
                  </a:cubicBezTo>
                  <a:cubicBezTo>
                    <a:pt x="3626" y="1933"/>
                    <a:pt x="2389" y="2219"/>
                    <a:pt x="1437" y="3171"/>
                  </a:cubicBezTo>
                  <a:cubicBezTo>
                    <a:pt x="580" y="4027"/>
                    <a:pt x="-86" y="5455"/>
                    <a:pt x="9" y="6693"/>
                  </a:cubicBezTo>
                  <a:cubicBezTo>
                    <a:pt x="104" y="7930"/>
                    <a:pt x="485" y="9358"/>
                    <a:pt x="1437" y="10215"/>
                  </a:cubicBezTo>
                  <a:cubicBezTo>
                    <a:pt x="2389" y="11072"/>
                    <a:pt x="3722" y="11833"/>
                    <a:pt x="4959" y="11643"/>
                  </a:cubicBezTo>
                  <a:cubicBezTo>
                    <a:pt x="9909" y="11072"/>
                    <a:pt x="14860" y="10500"/>
                    <a:pt x="19810" y="9929"/>
                  </a:cubicBezTo>
                  <a:cubicBezTo>
                    <a:pt x="21143" y="9739"/>
                    <a:pt x="22380" y="9453"/>
                    <a:pt x="23332" y="8501"/>
                  </a:cubicBezTo>
                  <a:cubicBezTo>
                    <a:pt x="24189" y="7645"/>
                    <a:pt x="24855" y="6217"/>
                    <a:pt x="24760" y="4979"/>
                  </a:cubicBezTo>
                  <a:cubicBezTo>
                    <a:pt x="24665" y="3742"/>
                    <a:pt x="24284" y="2314"/>
                    <a:pt x="23332" y="1457"/>
                  </a:cubicBezTo>
                  <a:cubicBezTo>
                    <a:pt x="22380" y="601"/>
                    <a:pt x="21047" y="-161"/>
                    <a:pt x="19810" y="30"/>
                  </a:cubicBezTo>
                  <a:lnTo>
                    <a:pt x="19810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21"/>
            <p:cNvSpPr/>
            <p:nvPr/>
          </p:nvSpPr>
          <p:spPr>
            <a:xfrm>
              <a:off x="4570511" y="5024550"/>
              <a:ext cx="36829" cy="22711"/>
            </a:xfrm>
            <a:custGeom>
              <a:avLst/>
              <a:gdLst/>
              <a:ahLst/>
              <a:cxnLst/>
              <a:rect l="l" t="t" r="r" b="b"/>
              <a:pathLst>
                <a:path w="36829" h="22711" extrusionOk="0">
                  <a:moveTo>
                    <a:pt x="30431" y="210"/>
                  </a:moveTo>
                  <a:cubicBezTo>
                    <a:pt x="21768" y="3827"/>
                    <a:pt x="13106" y="7445"/>
                    <a:pt x="4348" y="11157"/>
                  </a:cubicBezTo>
                  <a:cubicBezTo>
                    <a:pt x="2825" y="11823"/>
                    <a:pt x="1682" y="12490"/>
                    <a:pt x="825" y="13917"/>
                  </a:cubicBezTo>
                  <a:cubicBezTo>
                    <a:pt x="-222" y="15536"/>
                    <a:pt x="-222" y="17535"/>
                    <a:pt x="540" y="19153"/>
                  </a:cubicBezTo>
                  <a:cubicBezTo>
                    <a:pt x="1968" y="22580"/>
                    <a:pt x="5776" y="23532"/>
                    <a:pt x="8917" y="22009"/>
                  </a:cubicBezTo>
                  <a:cubicBezTo>
                    <a:pt x="17390" y="17915"/>
                    <a:pt x="25862" y="13822"/>
                    <a:pt x="34334" y="9634"/>
                  </a:cubicBezTo>
                  <a:cubicBezTo>
                    <a:pt x="36619" y="8492"/>
                    <a:pt x="37381" y="5446"/>
                    <a:pt x="36429" y="3256"/>
                  </a:cubicBezTo>
                  <a:cubicBezTo>
                    <a:pt x="35477" y="1067"/>
                    <a:pt x="32716" y="-742"/>
                    <a:pt x="30336" y="305"/>
                  </a:cubicBezTo>
                  <a:lnTo>
                    <a:pt x="30336" y="3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21"/>
            <p:cNvSpPr/>
            <p:nvPr/>
          </p:nvSpPr>
          <p:spPr>
            <a:xfrm>
              <a:off x="4257351" y="4979899"/>
              <a:ext cx="131281" cy="106216"/>
            </a:xfrm>
            <a:custGeom>
              <a:avLst/>
              <a:gdLst/>
              <a:ahLst/>
              <a:cxnLst/>
              <a:rect l="l" t="t" r="r" b="b"/>
              <a:pathLst>
                <a:path w="131281" h="106216" extrusionOk="0">
                  <a:moveTo>
                    <a:pt x="126639" y="88078"/>
                  </a:moveTo>
                  <a:cubicBezTo>
                    <a:pt x="106553" y="77798"/>
                    <a:pt x="86086" y="69231"/>
                    <a:pt x="68474" y="54762"/>
                  </a:cubicBezTo>
                  <a:cubicBezTo>
                    <a:pt x="50863" y="40293"/>
                    <a:pt x="34870" y="24491"/>
                    <a:pt x="22304" y="5549"/>
                  </a:cubicBezTo>
                  <a:cubicBezTo>
                    <a:pt x="13831" y="-7112"/>
                    <a:pt x="-5779" y="4026"/>
                    <a:pt x="1646" y="17638"/>
                  </a:cubicBezTo>
                  <a:cubicBezTo>
                    <a:pt x="14117" y="40388"/>
                    <a:pt x="31157" y="60663"/>
                    <a:pt x="52196" y="75894"/>
                  </a:cubicBezTo>
                  <a:cubicBezTo>
                    <a:pt x="62191" y="83128"/>
                    <a:pt x="72948" y="89506"/>
                    <a:pt x="84182" y="94646"/>
                  </a:cubicBezTo>
                  <a:cubicBezTo>
                    <a:pt x="89989" y="97311"/>
                    <a:pt x="95891" y="99786"/>
                    <a:pt x="101888" y="101976"/>
                  </a:cubicBezTo>
                  <a:cubicBezTo>
                    <a:pt x="108457" y="104356"/>
                    <a:pt x="114835" y="105403"/>
                    <a:pt x="121784" y="106164"/>
                  </a:cubicBezTo>
                  <a:cubicBezTo>
                    <a:pt x="131399" y="107211"/>
                    <a:pt x="134921" y="92266"/>
                    <a:pt x="126639" y="88078"/>
                  </a:cubicBezTo>
                  <a:lnTo>
                    <a:pt x="126639" y="880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21"/>
            <p:cNvSpPr/>
            <p:nvPr/>
          </p:nvSpPr>
          <p:spPr>
            <a:xfrm>
              <a:off x="4385364" y="4914691"/>
              <a:ext cx="63388" cy="99047"/>
            </a:xfrm>
            <a:custGeom>
              <a:avLst/>
              <a:gdLst/>
              <a:ahLst/>
              <a:cxnLst/>
              <a:rect l="l" t="t" r="r" b="b"/>
              <a:pathLst>
                <a:path w="63388" h="99047" extrusionOk="0">
                  <a:moveTo>
                    <a:pt x="62027" y="87319"/>
                  </a:moveTo>
                  <a:cubicBezTo>
                    <a:pt x="54125" y="74659"/>
                    <a:pt x="45463" y="62569"/>
                    <a:pt x="38323" y="49433"/>
                  </a:cubicBezTo>
                  <a:cubicBezTo>
                    <a:pt x="36609" y="46292"/>
                    <a:pt x="34896" y="43056"/>
                    <a:pt x="33468" y="39724"/>
                  </a:cubicBezTo>
                  <a:cubicBezTo>
                    <a:pt x="33373" y="39438"/>
                    <a:pt x="32040" y="36583"/>
                    <a:pt x="32611" y="37725"/>
                  </a:cubicBezTo>
                  <a:cubicBezTo>
                    <a:pt x="32992" y="38677"/>
                    <a:pt x="32135" y="36488"/>
                    <a:pt x="32040" y="36297"/>
                  </a:cubicBezTo>
                  <a:cubicBezTo>
                    <a:pt x="31374" y="34489"/>
                    <a:pt x="30707" y="32680"/>
                    <a:pt x="30041" y="30871"/>
                  </a:cubicBezTo>
                  <a:cubicBezTo>
                    <a:pt x="27566" y="23637"/>
                    <a:pt x="25567" y="16212"/>
                    <a:pt x="23948" y="8787"/>
                  </a:cubicBezTo>
                  <a:cubicBezTo>
                    <a:pt x="22616" y="2886"/>
                    <a:pt x="16237" y="-732"/>
                    <a:pt x="10621" y="125"/>
                  </a:cubicBezTo>
                  <a:cubicBezTo>
                    <a:pt x="5004" y="982"/>
                    <a:pt x="-612" y="6027"/>
                    <a:pt x="54" y="12024"/>
                  </a:cubicBezTo>
                  <a:cubicBezTo>
                    <a:pt x="1958" y="29539"/>
                    <a:pt x="7574" y="46292"/>
                    <a:pt x="15952" y="61713"/>
                  </a:cubicBezTo>
                  <a:cubicBezTo>
                    <a:pt x="24329" y="77133"/>
                    <a:pt x="35943" y="90460"/>
                    <a:pt x="51174" y="98171"/>
                  </a:cubicBezTo>
                  <a:cubicBezTo>
                    <a:pt x="57933" y="101597"/>
                    <a:pt x="66691" y="94363"/>
                    <a:pt x="62122" y="87224"/>
                  </a:cubicBezTo>
                  <a:lnTo>
                    <a:pt x="62122" y="872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21"/>
            <p:cNvSpPr/>
            <p:nvPr/>
          </p:nvSpPr>
          <p:spPr>
            <a:xfrm>
              <a:off x="4498516" y="4869659"/>
              <a:ext cx="52192" cy="92226"/>
            </a:xfrm>
            <a:custGeom>
              <a:avLst/>
              <a:gdLst/>
              <a:ahLst/>
              <a:cxnLst/>
              <a:rect l="l" t="t" r="r" b="b"/>
              <a:pathLst>
                <a:path w="52192" h="92226" extrusionOk="0">
                  <a:moveTo>
                    <a:pt x="51591" y="77332"/>
                  </a:moveTo>
                  <a:cubicBezTo>
                    <a:pt x="43975" y="54962"/>
                    <a:pt x="36360" y="32688"/>
                    <a:pt x="28077" y="10508"/>
                  </a:cubicBezTo>
                  <a:cubicBezTo>
                    <a:pt x="25507" y="3560"/>
                    <a:pt x="18367" y="-1866"/>
                    <a:pt x="10657" y="609"/>
                  </a:cubicBezTo>
                  <a:cubicBezTo>
                    <a:pt x="3993" y="2798"/>
                    <a:pt x="-2195" y="10699"/>
                    <a:pt x="756" y="18028"/>
                  </a:cubicBezTo>
                  <a:cubicBezTo>
                    <a:pt x="9990" y="41064"/>
                    <a:pt x="19891" y="63720"/>
                    <a:pt x="29791" y="86470"/>
                  </a:cubicBezTo>
                  <a:cubicBezTo>
                    <a:pt x="32171" y="91896"/>
                    <a:pt x="39787" y="93419"/>
                    <a:pt x="44737" y="91324"/>
                  </a:cubicBezTo>
                  <a:cubicBezTo>
                    <a:pt x="49877" y="89135"/>
                    <a:pt x="53590" y="82948"/>
                    <a:pt x="51686" y="77236"/>
                  </a:cubicBezTo>
                  <a:lnTo>
                    <a:pt x="51686" y="772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21"/>
            <p:cNvSpPr/>
            <p:nvPr/>
          </p:nvSpPr>
          <p:spPr>
            <a:xfrm>
              <a:off x="4629015" y="4890153"/>
              <a:ext cx="27808" cy="88035"/>
            </a:xfrm>
            <a:custGeom>
              <a:avLst/>
              <a:gdLst/>
              <a:ahLst/>
              <a:cxnLst/>
              <a:rect l="l" t="t" r="r" b="b"/>
              <a:pathLst>
                <a:path w="27808" h="88035" extrusionOk="0">
                  <a:moveTo>
                    <a:pt x="27807" y="77685"/>
                  </a:moveTo>
                  <a:cubicBezTo>
                    <a:pt x="27331" y="55886"/>
                    <a:pt x="26570" y="33802"/>
                    <a:pt x="24190" y="12099"/>
                  </a:cubicBezTo>
                  <a:cubicBezTo>
                    <a:pt x="23523" y="5816"/>
                    <a:pt x="19144" y="-276"/>
                    <a:pt x="12100" y="10"/>
                  </a:cubicBezTo>
                  <a:cubicBezTo>
                    <a:pt x="5817" y="295"/>
                    <a:pt x="-276" y="5340"/>
                    <a:pt x="10" y="12099"/>
                  </a:cubicBezTo>
                  <a:cubicBezTo>
                    <a:pt x="1057" y="34944"/>
                    <a:pt x="4008" y="57790"/>
                    <a:pt x="7149" y="80445"/>
                  </a:cubicBezTo>
                  <a:cubicBezTo>
                    <a:pt x="7816" y="85585"/>
                    <a:pt x="14099" y="88536"/>
                    <a:pt x="18668" y="87965"/>
                  </a:cubicBezTo>
                  <a:cubicBezTo>
                    <a:pt x="23714" y="87299"/>
                    <a:pt x="27902" y="82920"/>
                    <a:pt x="27807" y="77685"/>
                  </a:cubicBezTo>
                  <a:lnTo>
                    <a:pt x="27807" y="776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21"/>
            <p:cNvSpPr/>
            <p:nvPr/>
          </p:nvSpPr>
          <p:spPr>
            <a:xfrm>
              <a:off x="4728581" y="4889953"/>
              <a:ext cx="33909" cy="76634"/>
            </a:xfrm>
            <a:custGeom>
              <a:avLst/>
              <a:gdLst/>
              <a:ahLst/>
              <a:cxnLst/>
              <a:rect l="l" t="t" r="r" b="b"/>
              <a:pathLst>
                <a:path w="33909" h="76634" extrusionOk="0">
                  <a:moveTo>
                    <a:pt x="33909" y="68746"/>
                  </a:moveTo>
                  <a:cubicBezTo>
                    <a:pt x="33719" y="48851"/>
                    <a:pt x="30006" y="28957"/>
                    <a:pt x="25722" y="9538"/>
                  </a:cubicBezTo>
                  <a:cubicBezTo>
                    <a:pt x="24009" y="1733"/>
                    <a:pt x="14775" y="-1885"/>
                    <a:pt x="7920" y="971"/>
                  </a:cubicBezTo>
                  <a:cubicBezTo>
                    <a:pt x="305" y="4208"/>
                    <a:pt x="-1885" y="12489"/>
                    <a:pt x="1637" y="19628"/>
                  </a:cubicBezTo>
                  <a:cubicBezTo>
                    <a:pt x="3637" y="23626"/>
                    <a:pt x="5731" y="27719"/>
                    <a:pt x="7254" y="31908"/>
                  </a:cubicBezTo>
                  <a:cubicBezTo>
                    <a:pt x="6492" y="29718"/>
                    <a:pt x="7825" y="33811"/>
                    <a:pt x="7920" y="34192"/>
                  </a:cubicBezTo>
                  <a:cubicBezTo>
                    <a:pt x="8301" y="35239"/>
                    <a:pt x="8587" y="36191"/>
                    <a:pt x="8968" y="37238"/>
                  </a:cubicBezTo>
                  <a:cubicBezTo>
                    <a:pt x="9729" y="39428"/>
                    <a:pt x="10396" y="41617"/>
                    <a:pt x="11062" y="43806"/>
                  </a:cubicBezTo>
                  <a:cubicBezTo>
                    <a:pt x="13727" y="52754"/>
                    <a:pt x="16012" y="61797"/>
                    <a:pt x="18106" y="70840"/>
                  </a:cubicBezTo>
                  <a:cubicBezTo>
                    <a:pt x="20201" y="79883"/>
                    <a:pt x="33909" y="77694"/>
                    <a:pt x="33909" y="68746"/>
                  </a:cubicBezTo>
                  <a:lnTo>
                    <a:pt x="33909" y="687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21"/>
            <p:cNvSpPr/>
            <p:nvPr/>
          </p:nvSpPr>
          <p:spPr>
            <a:xfrm>
              <a:off x="4840141" y="4888879"/>
              <a:ext cx="40467" cy="98333"/>
            </a:xfrm>
            <a:custGeom>
              <a:avLst/>
              <a:gdLst/>
              <a:ahLst/>
              <a:cxnLst/>
              <a:rect l="l" t="t" r="r" b="b"/>
              <a:pathLst>
                <a:path w="40467" h="98333" extrusionOk="0">
                  <a:moveTo>
                    <a:pt x="17165" y="93903"/>
                  </a:moveTo>
                  <a:cubicBezTo>
                    <a:pt x="18783" y="90285"/>
                    <a:pt x="20497" y="86954"/>
                    <a:pt x="21639" y="83051"/>
                  </a:cubicBezTo>
                  <a:cubicBezTo>
                    <a:pt x="22496" y="80100"/>
                    <a:pt x="23448" y="77149"/>
                    <a:pt x="24305" y="74198"/>
                  </a:cubicBezTo>
                  <a:cubicBezTo>
                    <a:pt x="26304" y="67535"/>
                    <a:pt x="28017" y="60776"/>
                    <a:pt x="29826" y="54018"/>
                  </a:cubicBezTo>
                  <a:cubicBezTo>
                    <a:pt x="33253" y="40787"/>
                    <a:pt x="36680" y="27555"/>
                    <a:pt x="40107" y="14324"/>
                  </a:cubicBezTo>
                  <a:cubicBezTo>
                    <a:pt x="41630" y="8422"/>
                    <a:pt x="38203" y="2140"/>
                    <a:pt x="32206" y="426"/>
                  </a:cubicBezTo>
                  <a:cubicBezTo>
                    <a:pt x="26209" y="-1287"/>
                    <a:pt x="19830" y="2330"/>
                    <a:pt x="18307" y="8327"/>
                  </a:cubicBezTo>
                  <a:cubicBezTo>
                    <a:pt x="14975" y="21558"/>
                    <a:pt x="11548" y="34790"/>
                    <a:pt x="8216" y="48021"/>
                  </a:cubicBezTo>
                  <a:cubicBezTo>
                    <a:pt x="4885" y="61252"/>
                    <a:pt x="1267" y="75245"/>
                    <a:pt x="30" y="89238"/>
                  </a:cubicBezTo>
                  <a:cubicBezTo>
                    <a:pt x="-732" y="97996"/>
                    <a:pt x="13452" y="102089"/>
                    <a:pt x="17070" y="93903"/>
                  </a:cubicBezTo>
                  <a:lnTo>
                    <a:pt x="17070" y="939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21"/>
            <p:cNvSpPr/>
            <p:nvPr/>
          </p:nvSpPr>
          <p:spPr>
            <a:xfrm>
              <a:off x="4937044" y="4933061"/>
              <a:ext cx="62858" cy="75950"/>
            </a:xfrm>
            <a:custGeom>
              <a:avLst/>
              <a:gdLst/>
              <a:ahLst/>
              <a:cxnLst/>
              <a:rect l="l" t="t" r="r" b="b"/>
              <a:pathLst>
                <a:path w="62858" h="75950" extrusionOk="0">
                  <a:moveTo>
                    <a:pt x="16601" y="73043"/>
                  </a:moveTo>
                  <a:cubicBezTo>
                    <a:pt x="31356" y="55147"/>
                    <a:pt x="45445" y="36680"/>
                    <a:pt x="59820" y="18499"/>
                  </a:cubicBezTo>
                  <a:cubicBezTo>
                    <a:pt x="63818" y="13454"/>
                    <a:pt x="64294" y="6695"/>
                    <a:pt x="58677" y="2317"/>
                  </a:cubicBezTo>
                  <a:cubicBezTo>
                    <a:pt x="53061" y="-2062"/>
                    <a:pt x="46683" y="223"/>
                    <a:pt x="42780" y="5363"/>
                  </a:cubicBezTo>
                  <a:cubicBezTo>
                    <a:pt x="28881" y="23925"/>
                    <a:pt x="14792" y="42392"/>
                    <a:pt x="1369" y="61335"/>
                  </a:cubicBezTo>
                  <a:cubicBezTo>
                    <a:pt x="-1392" y="65237"/>
                    <a:pt x="322" y="71139"/>
                    <a:pt x="3844" y="73899"/>
                  </a:cubicBezTo>
                  <a:cubicBezTo>
                    <a:pt x="7367" y="76660"/>
                    <a:pt x="13554" y="76850"/>
                    <a:pt x="16601" y="73138"/>
                  </a:cubicBezTo>
                  <a:lnTo>
                    <a:pt x="16601" y="73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21"/>
            <p:cNvSpPr/>
            <p:nvPr/>
          </p:nvSpPr>
          <p:spPr>
            <a:xfrm>
              <a:off x="5030155" y="5016487"/>
              <a:ext cx="59370" cy="65482"/>
            </a:xfrm>
            <a:custGeom>
              <a:avLst/>
              <a:gdLst/>
              <a:ahLst/>
              <a:cxnLst/>
              <a:rect l="l" t="t" r="r" b="b"/>
              <a:pathLst>
                <a:path w="59370" h="65482" extrusionOk="0">
                  <a:moveTo>
                    <a:pt x="2026" y="65482"/>
                  </a:moveTo>
                  <a:cubicBezTo>
                    <a:pt x="4786" y="64721"/>
                    <a:pt x="6976" y="63674"/>
                    <a:pt x="9165" y="61675"/>
                  </a:cubicBezTo>
                  <a:cubicBezTo>
                    <a:pt x="11355" y="59676"/>
                    <a:pt x="13640" y="57582"/>
                    <a:pt x="15829" y="55487"/>
                  </a:cubicBezTo>
                  <a:lnTo>
                    <a:pt x="29633" y="42732"/>
                  </a:lnTo>
                  <a:cubicBezTo>
                    <a:pt x="38676" y="34355"/>
                    <a:pt x="47815" y="26074"/>
                    <a:pt x="56478" y="17316"/>
                  </a:cubicBezTo>
                  <a:cubicBezTo>
                    <a:pt x="60191" y="13509"/>
                    <a:pt x="60476" y="6655"/>
                    <a:pt x="56478" y="2943"/>
                  </a:cubicBezTo>
                  <a:cubicBezTo>
                    <a:pt x="52860" y="-389"/>
                    <a:pt x="45626" y="-1531"/>
                    <a:pt x="42103" y="2943"/>
                  </a:cubicBezTo>
                  <a:cubicBezTo>
                    <a:pt x="34297" y="12938"/>
                    <a:pt x="26872" y="23218"/>
                    <a:pt x="19351" y="33499"/>
                  </a:cubicBezTo>
                  <a:lnTo>
                    <a:pt x="8785" y="48063"/>
                  </a:lnTo>
                  <a:cubicBezTo>
                    <a:pt x="6976" y="50442"/>
                    <a:pt x="5262" y="52917"/>
                    <a:pt x="3454" y="55297"/>
                  </a:cubicBezTo>
                  <a:cubicBezTo>
                    <a:pt x="1550" y="57962"/>
                    <a:pt x="502" y="60342"/>
                    <a:pt x="26" y="63483"/>
                  </a:cubicBezTo>
                  <a:cubicBezTo>
                    <a:pt x="-164" y="64626"/>
                    <a:pt x="693" y="65768"/>
                    <a:pt x="1931" y="65387"/>
                  </a:cubicBezTo>
                  <a:lnTo>
                    <a:pt x="1931" y="653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21"/>
            <p:cNvSpPr/>
            <p:nvPr/>
          </p:nvSpPr>
          <p:spPr>
            <a:xfrm>
              <a:off x="5104658" y="5060104"/>
              <a:ext cx="54286" cy="73281"/>
            </a:xfrm>
            <a:custGeom>
              <a:avLst/>
              <a:gdLst/>
              <a:ahLst/>
              <a:cxnLst/>
              <a:rect l="l" t="t" r="r" b="b"/>
              <a:pathLst>
                <a:path w="54286" h="73281" extrusionOk="0">
                  <a:moveTo>
                    <a:pt x="15294" y="70698"/>
                  </a:moveTo>
                  <a:cubicBezTo>
                    <a:pt x="18816" y="66319"/>
                    <a:pt x="22434" y="62036"/>
                    <a:pt x="25766" y="57467"/>
                  </a:cubicBezTo>
                  <a:cubicBezTo>
                    <a:pt x="29098" y="52897"/>
                    <a:pt x="31953" y="48804"/>
                    <a:pt x="35000" y="44425"/>
                  </a:cubicBezTo>
                  <a:cubicBezTo>
                    <a:pt x="41092" y="35858"/>
                    <a:pt x="46899" y="27291"/>
                    <a:pt x="52611" y="18534"/>
                  </a:cubicBezTo>
                  <a:cubicBezTo>
                    <a:pt x="56133" y="13108"/>
                    <a:pt x="53849" y="4636"/>
                    <a:pt x="48137" y="1590"/>
                  </a:cubicBezTo>
                  <a:cubicBezTo>
                    <a:pt x="42044" y="-1646"/>
                    <a:pt x="34809" y="162"/>
                    <a:pt x="31192" y="6064"/>
                  </a:cubicBezTo>
                  <a:cubicBezTo>
                    <a:pt x="25766" y="14822"/>
                    <a:pt x="20530" y="23579"/>
                    <a:pt x="15485" y="32527"/>
                  </a:cubicBezTo>
                  <a:cubicBezTo>
                    <a:pt x="13009" y="37001"/>
                    <a:pt x="10439" y="41475"/>
                    <a:pt x="7964" y="45949"/>
                  </a:cubicBezTo>
                  <a:cubicBezTo>
                    <a:pt x="5489" y="50422"/>
                    <a:pt x="3395" y="55182"/>
                    <a:pt x="1110" y="59751"/>
                  </a:cubicBezTo>
                  <a:cubicBezTo>
                    <a:pt x="-889" y="63844"/>
                    <a:pt x="-223" y="68508"/>
                    <a:pt x="3395" y="71364"/>
                  </a:cubicBezTo>
                  <a:cubicBezTo>
                    <a:pt x="6631" y="73839"/>
                    <a:pt x="12438" y="74220"/>
                    <a:pt x="15294" y="70698"/>
                  </a:cubicBezTo>
                  <a:lnTo>
                    <a:pt x="15294" y="706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21"/>
            <p:cNvSpPr/>
            <p:nvPr/>
          </p:nvSpPr>
          <p:spPr>
            <a:xfrm>
              <a:off x="5183848" y="5134340"/>
              <a:ext cx="61841" cy="80913"/>
            </a:xfrm>
            <a:custGeom>
              <a:avLst/>
              <a:gdLst/>
              <a:ahLst/>
              <a:cxnLst/>
              <a:rect l="l" t="t" r="r" b="b"/>
              <a:pathLst>
                <a:path w="61841" h="80913" extrusionOk="0">
                  <a:moveTo>
                    <a:pt x="21590" y="72900"/>
                  </a:moveTo>
                  <a:cubicBezTo>
                    <a:pt x="22447" y="70234"/>
                    <a:pt x="23399" y="67569"/>
                    <a:pt x="24446" y="64999"/>
                  </a:cubicBezTo>
                  <a:cubicBezTo>
                    <a:pt x="25493" y="62238"/>
                    <a:pt x="23875" y="66236"/>
                    <a:pt x="24541" y="64713"/>
                  </a:cubicBezTo>
                  <a:cubicBezTo>
                    <a:pt x="24827" y="64047"/>
                    <a:pt x="25208" y="63285"/>
                    <a:pt x="25493" y="62619"/>
                  </a:cubicBezTo>
                  <a:cubicBezTo>
                    <a:pt x="26064" y="61382"/>
                    <a:pt x="26636" y="60049"/>
                    <a:pt x="27302" y="58811"/>
                  </a:cubicBezTo>
                  <a:cubicBezTo>
                    <a:pt x="29872" y="53671"/>
                    <a:pt x="32823" y="48721"/>
                    <a:pt x="36155" y="44057"/>
                  </a:cubicBezTo>
                  <a:cubicBezTo>
                    <a:pt x="36917" y="42915"/>
                    <a:pt x="37774" y="41773"/>
                    <a:pt x="38630" y="40630"/>
                  </a:cubicBezTo>
                  <a:cubicBezTo>
                    <a:pt x="39678" y="39298"/>
                    <a:pt x="37393" y="42153"/>
                    <a:pt x="38535" y="40821"/>
                  </a:cubicBezTo>
                  <a:cubicBezTo>
                    <a:pt x="39011" y="40250"/>
                    <a:pt x="39487" y="39583"/>
                    <a:pt x="39963" y="39012"/>
                  </a:cubicBezTo>
                  <a:cubicBezTo>
                    <a:pt x="41772" y="36823"/>
                    <a:pt x="43581" y="34728"/>
                    <a:pt x="45580" y="32729"/>
                  </a:cubicBezTo>
                  <a:cubicBezTo>
                    <a:pt x="49673" y="28446"/>
                    <a:pt x="53957" y="24353"/>
                    <a:pt x="58431" y="20545"/>
                  </a:cubicBezTo>
                  <a:cubicBezTo>
                    <a:pt x="62905" y="16738"/>
                    <a:pt x="62715" y="9218"/>
                    <a:pt x="59383" y="4839"/>
                  </a:cubicBezTo>
                  <a:cubicBezTo>
                    <a:pt x="56051" y="460"/>
                    <a:pt x="48816" y="-1824"/>
                    <a:pt x="43961" y="1793"/>
                  </a:cubicBezTo>
                  <a:cubicBezTo>
                    <a:pt x="38345" y="5981"/>
                    <a:pt x="33109" y="10360"/>
                    <a:pt x="28444" y="15595"/>
                  </a:cubicBezTo>
                  <a:cubicBezTo>
                    <a:pt x="23780" y="20831"/>
                    <a:pt x="19781" y="26066"/>
                    <a:pt x="16164" y="31682"/>
                  </a:cubicBezTo>
                  <a:cubicBezTo>
                    <a:pt x="9120" y="42534"/>
                    <a:pt x="3789" y="54623"/>
                    <a:pt x="361" y="66998"/>
                  </a:cubicBezTo>
                  <a:cubicBezTo>
                    <a:pt x="-1162" y="72519"/>
                    <a:pt x="2265" y="79277"/>
                    <a:pt x="8072" y="80610"/>
                  </a:cubicBezTo>
                  <a:cubicBezTo>
                    <a:pt x="13879" y="81943"/>
                    <a:pt x="19781" y="78801"/>
                    <a:pt x="21685" y="72900"/>
                  </a:cubicBezTo>
                  <a:lnTo>
                    <a:pt x="21685" y="729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21"/>
            <p:cNvSpPr/>
            <p:nvPr/>
          </p:nvSpPr>
          <p:spPr>
            <a:xfrm>
              <a:off x="5230381" y="5209735"/>
              <a:ext cx="75933" cy="51155"/>
            </a:xfrm>
            <a:custGeom>
              <a:avLst/>
              <a:gdLst/>
              <a:ahLst/>
              <a:cxnLst/>
              <a:rect l="l" t="t" r="r" b="b"/>
              <a:pathLst>
                <a:path w="75933" h="51155" extrusionOk="0">
                  <a:moveTo>
                    <a:pt x="15896" y="49763"/>
                  </a:moveTo>
                  <a:cubicBezTo>
                    <a:pt x="34079" y="40244"/>
                    <a:pt x="52356" y="30916"/>
                    <a:pt x="70349" y="20920"/>
                  </a:cubicBezTo>
                  <a:cubicBezTo>
                    <a:pt x="75489" y="18065"/>
                    <a:pt x="77679" y="10545"/>
                    <a:pt x="74347" y="5500"/>
                  </a:cubicBezTo>
                  <a:cubicBezTo>
                    <a:pt x="70920" y="169"/>
                    <a:pt x="64542" y="-1544"/>
                    <a:pt x="58925" y="1502"/>
                  </a:cubicBezTo>
                  <a:cubicBezTo>
                    <a:pt x="40838" y="11211"/>
                    <a:pt x="23131" y="21492"/>
                    <a:pt x="5234" y="31677"/>
                  </a:cubicBezTo>
                  <a:cubicBezTo>
                    <a:pt x="474" y="34438"/>
                    <a:pt x="-1620" y="41291"/>
                    <a:pt x="1426" y="46051"/>
                  </a:cubicBezTo>
                  <a:cubicBezTo>
                    <a:pt x="4663" y="51000"/>
                    <a:pt x="10565" y="52524"/>
                    <a:pt x="15801" y="49858"/>
                  </a:cubicBezTo>
                  <a:lnTo>
                    <a:pt x="15801" y="498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21"/>
            <p:cNvSpPr/>
            <p:nvPr/>
          </p:nvSpPr>
          <p:spPr>
            <a:xfrm>
              <a:off x="4245690" y="5117987"/>
              <a:ext cx="112590" cy="57113"/>
            </a:xfrm>
            <a:custGeom>
              <a:avLst/>
              <a:gdLst/>
              <a:ahLst/>
              <a:cxnLst/>
              <a:rect l="l" t="t" r="r" b="b"/>
              <a:pathLst>
                <a:path w="112590" h="57113" extrusionOk="0">
                  <a:moveTo>
                    <a:pt x="106980" y="36232"/>
                  </a:moveTo>
                  <a:cubicBezTo>
                    <a:pt x="92510" y="28617"/>
                    <a:pt x="76898" y="23476"/>
                    <a:pt x="61666" y="17575"/>
                  </a:cubicBezTo>
                  <a:cubicBezTo>
                    <a:pt x="54431" y="14719"/>
                    <a:pt x="47101" y="11959"/>
                    <a:pt x="39866" y="9103"/>
                  </a:cubicBezTo>
                  <a:cubicBezTo>
                    <a:pt x="32632" y="6247"/>
                    <a:pt x="24921" y="2820"/>
                    <a:pt x="17210" y="536"/>
                  </a:cubicBezTo>
                  <a:cubicBezTo>
                    <a:pt x="10641" y="-1463"/>
                    <a:pt x="3597" y="2344"/>
                    <a:pt x="1026" y="8437"/>
                  </a:cubicBezTo>
                  <a:cubicBezTo>
                    <a:pt x="-1354" y="14148"/>
                    <a:pt x="360" y="22810"/>
                    <a:pt x="6643" y="25571"/>
                  </a:cubicBezTo>
                  <a:cubicBezTo>
                    <a:pt x="21684" y="32139"/>
                    <a:pt x="37677" y="36708"/>
                    <a:pt x="53194" y="42134"/>
                  </a:cubicBezTo>
                  <a:cubicBezTo>
                    <a:pt x="68711" y="47559"/>
                    <a:pt x="82990" y="53366"/>
                    <a:pt x="98412" y="56793"/>
                  </a:cubicBezTo>
                  <a:cubicBezTo>
                    <a:pt x="103838" y="58030"/>
                    <a:pt x="109550" y="55651"/>
                    <a:pt x="111740" y="50225"/>
                  </a:cubicBezTo>
                  <a:cubicBezTo>
                    <a:pt x="113739" y="45275"/>
                    <a:pt x="112216" y="38802"/>
                    <a:pt x="107170" y="36137"/>
                  </a:cubicBezTo>
                  <a:lnTo>
                    <a:pt x="107170" y="361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21"/>
            <p:cNvSpPr/>
            <p:nvPr/>
          </p:nvSpPr>
          <p:spPr>
            <a:xfrm>
              <a:off x="4234411" y="5230827"/>
              <a:ext cx="119211" cy="28200"/>
            </a:xfrm>
            <a:custGeom>
              <a:avLst/>
              <a:gdLst/>
              <a:ahLst/>
              <a:cxnLst/>
              <a:rect l="l" t="t" r="r" b="b"/>
              <a:pathLst>
                <a:path w="119211" h="28200" extrusionOk="0">
                  <a:moveTo>
                    <a:pt x="109977" y="10014"/>
                  </a:moveTo>
                  <a:cubicBezTo>
                    <a:pt x="78848" y="6873"/>
                    <a:pt x="47338" y="4778"/>
                    <a:pt x="16399" y="209"/>
                  </a:cubicBezTo>
                  <a:cubicBezTo>
                    <a:pt x="8688" y="-933"/>
                    <a:pt x="1263" y="2589"/>
                    <a:pt x="121" y="11061"/>
                  </a:cubicBezTo>
                  <a:cubicBezTo>
                    <a:pt x="-927" y="18676"/>
                    <a:pt x="4976" y="26006"/>
                    <a:pt x="12972" y="25815"/>
                  </a:cubicBezTo>
                  <a:cubicBezTo>
                    <a:pt x="45244" y="25340"/>
                    <a:pt x="77705" y="27243"/>
                    <a:pt x="110072" y="28195"/>
                  </a:cubicBezTo>
                  <a:cubicBezTo>
                    <a:pt x="115022" y="28385"/>
                    <a:pt x="119211" y="23911"/>
                    <a:pt x="119211" y="19057"/>
                  </a:cubicBezTo>
                  <a:cubicBezTo>
                    <a:pt x="119211" y="13726"/>
                    <a:pt x="115022" y="10395"/>
                    <a:pt x="110072" y="9919"/>
                  </a:cubicBezTo>
                  <a:lnTo>
                    <a:pt x="110072" y="99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21"/>
            <p:cNvSpPr/>
            <p:nvPr/>
          </p:nvSpPr>
          <p:spPr>
            <a:xfrm>
              <a:off x="4238028" y="5319098"/>
              <a:ext cx="107256" cy="42229"/>
            </a:xfrm>
            <a:custGeom>
              <a:avLst/>
              <a:gdLst/>
              <a:ahLst/>
              <a:cxnLst/>
              <a:rect l="l" t="t" r="r" b="b"/>
              <a:pathLst>
                <a:path w="107256" h="42229" extrusionOk="0">
                  <a:moveTo>
                    <a:pt x="98744" y="84"/>
                  </a:moveTo>
                  <a:cubicBezTo>
                    <a:pt x="83989" y="2179"/>
                    <a:pt x="69804" y="7414"/>
                    <a:pt x="55239" y="10650"/>
                  </a:cubicBezTo>
                  <a:cubicBezTo>
                    <a:pt x="40674" y="13887"/>
                    <a:pt x="26871" y="15981"/>
                    <a:pt x="12496" y="17218"/>
                  </a:cubicBezTo>
                  <a:cubicBezTo>
                    <a:pt x="4976" y="17885"/>
                    <a:pt x="-926" y="23501"/>
                    <a:pt x="121" y="31497"/>
                  </a:cubicBezTo>
                  <a:cubicBezTo>
                    <a:pt x="1168" y="39493"/>
                    <a:pt x="8403" y="43300"/>
                    <a:pt x="15828" y="41968"/>
                  </a:cubicBezTo>
                  <a:cubicBezTo>
                    <a:pt x="31060" y="39398"/>
                    <a:pt x="46101" y="35781"/>
                    <a:pt x="60856" y="31211"/>
                  </a:cubicBezTo>
                  <a:cubicBezTo>
                    <a:pt x="75611" y="26642"/>
                    <a:pt x="91414" y="21883"/>
                    <a:pt x="103980" y="12745"/>
                  </a:cubicBezTo>
                  <a:cubicBezTo>
                    <a:pt x="110548" y="7985"/>
                    <a:pt x="106455" y="-963"/>
                    <a:pt x="98649" y="84"/>
                  </a:cubicBezTo>
                  <a:lnTo>
                    <a:pt x="98649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21"/>
            <p:cNvSpPr/>
            <p:nvPr/>
          </p:nvSpPr>
          <p:spPr>
            <a:xfrm>
              <a:off x="4256308" y="5421511"/>
              <a:ext cx="85787" cy="25838"/>
            </a:xfrm>
            <a:custGeom>
              <a:avLst/>
              <a:gdLst/>
              <a:ahLst/>
              <a:cxnLst/>
              <a:rect l="l" t="t" r="r" b="b"/>
              <a:pathLst>
                <a:path w="85787" h="25838" extrusionOk="0">
                  <a:moveTo>
                    <a:pt x="78561" y="761"/>
                  </a:moveTo>
                  <a:cubicBezTo>
                    <a:pt x="56665" y="-95"/>
                    <a:pt x="34866" y="95"/>
                    <a:pt x="12970" y="0"/>
                  </a:cubicBezTo>
                  <a:cubicBezTo>
                    <a:pt x="5069" y="0"/>
                    <a:pt x="-928" y="7139"/>
                    <a:pt x="119" y="14754"/>
                  </a:cubicBezTo>
                  <a:cubicBezTo>
                    <a:pt x="1261" y="23131"/>
                    <a:pt x="8687" y="26844"/>
                    <a:pt x="16398" y="25606"/>
                  </a:cubicBezTo>
                  <a:cubicBezTo>
                    <a:pt x="37817" y="22274"/>
                    <a:pt x="59236" y="19228"/>
                    <a:pt x="80465" y="15135"/>
                  </a:cubicBezTo>
                  <a:cubicBezTo>
                    <a:pt x="83987" y="14469"/>
                    <a:pt x="86272" y="10376"/>
                    <a:pt x="85700" y="7044"/>
                  </a:cubicBezTo>
                  <a:cubicBezTo>
                    <a:pt x="85129" y="3332"/>
                    <a:pt x="82178" y="857"/>
                    <a:pt x="78465" y="666"/>
                  </a:cubicBezTo>
                  <a:lnTo>
                    <a:pt x="78465" y="6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21"/>
            <p:cNvSpPr/>
            <p:nvPr/>
          </p:nvSpPr>
          <p:spPr>
            <a:xfrm>
              <a:off x="4260475" y="5504483"/>
              <a:ext cx="107874" cy="30607"/>
            </a:xfrm>
            <a:custGeom>
              <a:avLst/>
              <a:gdLst/>
              <a:ahLst/>
              <a:cxnLst/>
              <a:rect l="l" t="t" r="r" b="b"/>
              <a:pathLst>
                <a:path w="107874" h="30607" extrusionOk="0">
                  <a:moveTo>
                    <a:pt x="99906" y="319"/>
                  </a:moveTo>
                  <a:cubicBezTo>
                    <a:pt x="86007" y="3841"/>
                    <a:pt x="72204" y="7268"/>
                    <a:pt x="57829" y="8030"/>
                  </a:cubicBezTo>
                  <a:cubicBezTo>
                    <a:pt x="43454" y="8791"/>
                    <a:pt x="29651" y="7935"/>
                    <a:pt x="15847" y="4698"/>
                  </a:cubicBezTo>
                  <a:cubicBezTo>
                    <a:pt x="8422" y="2985"/>
                    <a:pt x="1187" y="7459"/>
                    <a:pt x="140" y="15169"/>
                  </a:cubicBezTo>
                  <a:cubicBezTo>
                    <a:pt x="-1002" y="23260"/>
                    <a:pt x="4995" y="28591"/>
                    <a:pt x="12516" y="29448"/>
                  </a:cubicBezTo>
                  <a:cubicBezTo>
                    <a:pt x="43264" y="33065"/>
                    <a:pt x="78296" y="28496"/>
                    <a:pt x="104856" y="11837"/>
                  </a:cubicBezTo>
                  <a:cubicBezTo>
                    <a:pt x="110949" y="8030"/>
                    <a:pt x="107046" y="-1584"/>
                    <a:pt x="100001" y="224"/>
                  </a:cubicBezTo>
                  <a:lnTo>
                    <a:pt x="100001" y="2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21"/>
            <p:cNvSpPr/>
            <p:nvPr/>
          </p:nvSpPr>
          <p:spPr>
            <a:xfrm>
              <a:off x="4298590" y="5594098"/>
              <a:ext cx="103392" cy="46830"/>
            </a:xfrm>
            <a:custGeom>
              <a:avLst/>
              <a:gdLst/>
              <a:ahLst/>
              <a:cxnLst/>
              <a:rect l="l" t="t" r="r" b="b"/>
              <a:pathLst>
                <a:path w="103392" h="46830" extrusionOk="0">
                  <a:moveTo>
                    <a:pt x="93492" y="279"/>
                  </a:moveTo>
                  <a:cubicBezTo>
                    <a:pt x="86637" y="2849"/>
                    <a:pt x="80545" y="6942"/>
                    <a:pt x="73786" y="9798"/>
                  </a:cubicBezTo>
                  <a:cubicBezTo>
                    <a:pt x="67503" y="12463"/>
                    <a:pt x="60839" y="14557"/>
                    <a:pt x="54271" y="16270"/>
                  </a:cubicBezTo>
                  <a:cubicBezTo>
                    <a:pt x="40562" y="19888"/>
                    <a:pt x="28092" y="20935"/>
                    <a:pt x="13431" y="19983"/>
                  </a:cubicBezTo>
                  <a:cubicBezTo>
                    <a:pt x="6387" y="19507"/>
                    <a:pt x="-277" y="26456"/>
                    <a:pt x="9" y="33404"/>
                  </a:cubicBezTo>
                  <a:cubicBezTo>
                    <a:pt x="294" y="40353"/>
                    <a:pt x="5911" y="47017"/>
                    <a:pt x="13431" y="46826"/>
                  </a:cubicBezTo>
                  <a:cubicBezTo>
                    <a:pt x="29329" y="46350"/>
                    <a:pt x="45322" y="43494"/>
                    <a:pt x="60173" y="38069"/>
                  </a:cubicBezTo>
                  <a:cubicBezTo>
                    <a:pt x="67693" y="35308"/>
                    <a:pt x="74928" y="31977"/>
                    <a:pt x="81782" y="27884"/>
                  </a:cubicBezTo>
                  <a:cubicBezTo>
                    <a:pt x="88637" y="23790"/>
                    <a:pt x="96157" y="19507"/>
                    <a:pt x="101107" y="13605"/>
                  </a:cubicBezTo>
                  <a:cubicBezTo>
                    <a:pt x="103392" y="10844"/>
                    <a:pt x="104249" y="7227"/>
                    <a:pt x="102345" y="3991"/>
                  </a:cubicBezTo>
                  <a:cubicBezTo>
                    <a:pt x="100726" y="1135"/>
                    <a:pt x="96633" y="-864"/>
                    <a:pt x="93396" y="374"/>
                  </a:cubicBezTo>
                  <a:lnTo>
                    <a:pt x="93396" y="3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21"/>
            <p:cNvSpPr/>
            <p:nvPr/>
          </p:nvSpPr>
          <p:spPr>
            <a:xfrm>
              <a:off x="4359055" y="5668018"/>
              <a:ext cx="107729" cy="81860"/>
            </a:xfrm>
            <a:custGeom>
              <a:avLst/>
              <a:gdLst/>
              <a:ahLst/>
              <a:cxnLst/>
              <a:rect l="l" t="t" r="r" b="b"/>
              <a:pathLst>
                <a:path w="107729" h="81860" extrusionOk="0">
                  <a:moveTo>
                    <a:pt x="90525" y="1367"/>
                  </a:moveTo>
                  <a:cubicBezTo>
                    <a:pt x="83004" y="4699"/>
                    <a:pt x="76340" y="9458"/>
                    <a:pt x="69391" y="13932"/>
                  </a:cubicBezTo>
                  <a:cubicBezTo>
                    <a:pt x="62442" y="18406"/>
                    <a:pt x="55302" y="23356"/>
                    <a:pt x="48257" y="28116"/>
                  </a:cubicBezTo>
                  <a:cubicBezTo>
                    <a:pt x="34454" y="37444"/>
                    <a:pt x="20650" y="46868"/>
                    <a:pt x="6847" y="56196"/>
                  </a:cubicBezTo>
                  <a:cubicBezTo>
                    <a:pt x="945" y="60194"/>
                    <a:pt x="-2292" y="68476"/>
                    <a:pt x="1897" y="74949"/>
                  </a:cubicBezTo>
                  <a:cubicBezTo>
                    <a:pt x="5705" y="80755"/>
                    <a:pt x="14367" y="84277"/>
                    <a:pt x="20650" y="79899"/>
                  </a:cubicBezTo>
                  <a:cubicBezTo>
                    <a:pt x="34549" y="70189"/>
                    <a:pt x="48543" y="60480"/>
                    <a:pt x="62442" y="50770"/>
                  </a:cubicBezTo>
                  <a:cubicBezTo>
                    <a:pt x="69200" y="46106"/>
                    <a:pt x="75959" y="41442"/>
                    <a:pt x="82623" y="36587"/>
                  </a:cubicBezTo>
                  <a:cubicBezTo>
                    <a:pt x="90144" y="31161"/>
                    <a:pt x="97855" y="26021"/>
                    <a:pt x="104423" y="19358"/>
                  </a:cubicBezTo>
                  <a:cubicBezTo>
                    <a:pt x="108421" y="15360"/>
                    <a:pt x="108897" y="8697"/>
                    <a:pt x="105280" y="4318"/>
                  </a:cubicBezTo>
                  <a:cubicBezTo>
                    <a:pt x="101472" y="-441"/>
                    <a:pt x="95855" y="-1013"/>
                    <a:pt x="90429" y="1367"/>
                  </a:cubicBezTo>
                  <a:lnTo>
                    <a:pt x="90429" y="1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21"/>
            <p:cNvSpPr/>
            <p:nvPr/>
          </p:nvSpPr>
          <p:spPr>
            <a:xfrm>
              <a:off x="4463157" y="5728440"/>
              <a:ext cx="79758" cy="108229"/>
            </a:xfrm>
            <a:custGeom>
              <a:avLst/>
              <a:gdLst/>
              <a:ahLst/>
              <a:cxnLst/>
              <a:rect l="l" t="t" r="r" b="b"/>
              <a:pathLst>
                <a:path w="79758" h="108229" extrusionOk="0">
                  <a:moveTo>
                    <a:pt x="62771" y="4437"/>
                  </a:moveTo>
                  <a:cubicBezTo>
                    <a:pt x="54394" y="19382"/>
                    <a:pt x="45921" y="34327"/>
                    <a:pt x="36211" y="48415"/>
                  </a:cubicBezTo>
                  <a:cubicBezTo>
                    <a:pt x="26501" y="62503"/>
                    <a:pt x="15934" y="74401"/>
                    <a:pt x="3749" y="86014"/>
                  </a:cubicBezTo>
                  <a:cubicBezTo>
                    <a:pt x="-1391" y="90869"/>
                    <a:pt x="-1106" y="99532"/>
                    <a:pt x="3749" y="104481"/>
                  </a:cubicBezTo>
                  <a:cubicBezTo>
                    <a:pt x="8604" y="109431"/>
                    <a:pt x="17267" y="109527"/>
                    <a:pt x="22217" y="104481"/>
                  </a:cubicBezTo>
                  <a:cubicBezTo>
                    <a:pt x="47539" y="78590"/>
                    <a:pt x="69911" y="46797"/>
                    <a:pt x="79430" y="11481"/>
                  </a:cubicBezTo>
                  <a:cubicBezTo>
                    <a:pt x="82096" y="1581"/>
                    <a:pt x="67816" y="-4701"/>
                    <a:pt x="62676" y="4437"/>
                  </a:cubicBezTo>
                  <a:lnTo>
                    <a:pt x="62676" y="4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21"/>
            <p:cNvSpPr/>
            <p:nvPr/>
          </p:nvSpPr>
          <p:spPr>
            <a:xfrm>
              <a:off x="4583366" y="5766985"/>
              <a:ext cx="46058" cy="107742"/>
            </a:xfrm>
            <a:custGeom>
              <a:avLst/>
              <a:gdLst/>
              <a:ahLst/>
              <a:cxnLst/>
              <a:rect l="l" t="t" r="r" b="b"/>
              <a:pathLst>
                <a:path w="46058" h="107742" extrusionOk="0">
                  <a:moveTo>
                    <a:pt x="28333" y="4539"/>
                  </a:moveTo>
                  <a:cubicBezTo>
                    <a:pt x="24430" y="10631"/>
                    <a:pt x="22811" y="18912"/>
                    <a:pt x="20527" y="25766"/>
                  </a:cubicBezTo>
                  <a:cubicBezTo>
                    <a:pt x="18242" y="32620"/>
                    <a:pt x="15672" y="40045"/>
                    <a:pt x="13482" y="47279"/>
                  </a:cubicBezTo>
                  <a:cubicBezTo>
                    <a:pt x="9198" y="61462"/>
                    <a:pt x="4819" y="75550"/>
                    <a:pt x="536" y="89733"/>
                  </a:cubicBezTo>
                  <a:cubicBezTo>
                    <a:pt x="-1654" y="96873"/>
                    <a:pt x="3106" y="105630"/>
                    <a:pt x="10531" y="107344"/>
                  </a:cubicBezTo>
                  <a:cubicBezTo>
                    <a:pt x="17956" y="109057"/>
                    <a:pt x="26334" y="105154"/>
                    <a:pt x="28142" y="97349"/>
                  </a:cubicBezTo>
                  <a:cubicBezTo>
                    <a:pt x="31379" y="82880"/>
                    <a:pt x="34616" y="68411"/>
                    <a:pt x="37852" y="54037"/>
                  </a:cubicBezTo>
                  <a:cubicBezTo>
                    <a:pt x="39471" y="46898"/>
                    <a:pt x="40804" y="39854"/>
                    <a:pt x="42231" y="32620"/>
                  </a:cubicBezTo>
                  <a:cubicBezTo>
                    <a:pt x="42898" y="29002"/>
                    <a:pt x="43564" y="25481"/>
                    <a:pt x="44231" y="21863"/>
                  </a:cubicBezTo>
                  <a:cubicBezTo>
                    <a:pt x="44992" y="17770"/>
                    <a:pt x="46230" y="13487"/>
                    <a:pt x="46039" y="9298"/>
                  </a:cubicBezTo>
                  <a:cubicBezTo>
                    <a:pt x="45563" y="-126"/>
                    <a:pt x="33473" y="-3552"/>
                    <a:pt x="28333" y="4539"/>
                  </a:cubicBezTo>
                  <a:lnTo>
                    <a:pt x="28333" y="45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21"/>
            <p:cNvSpPr/>
            <p:nvPr/>
          </p:nvSpPr>
          <p:spPr>
            <a:xfrm>
              <a:off x="4696234" y="5805914"/>
              <a:ext cx="38409" cy="109761"/>
            </a:xfrm>
            <a:custGeom>
              <a:avLst/>
              <a:gdLst/>
              <a:ahLst/>
              <a:cxnLst/>
              <a:rect l="l" t="t" r="r" b="b"/>
              <a:pathLst>
                <a:path w="38409" h="109761" extrusionOk="0">
                  <a:moveTo>
                    <a:pt x="19515" y="6731"/>
                  </a:moveTo>
                  <a:cubicBezTo>
                    <a:pt x="12471" y="35003"/>
                    <a:pt x="6568" y="63560"/>
                    <a:pt x="381" y="92117"/>
                  </a:cubicBezTo>
                  <a:cubicBezTo>
                    <a:pt x="-1428" y="100398"/>
                    <a:pt x="3332" y="108489"/>
                    <a:pt x="12090" y="109631"/>
                  </a:cubicBezTo>
                  <a:cubicBezTo>
                    <a:pt x="20848" y="110774"/>
                    <a:pt x="26940" y="104206"/>
                    <a:pt x="27987" y="95829"/>
                  </a:cubicBezTo>
                  <a:cubicBezTo>
                    <a:pt x="31700" y="66987"/>
                    <a:pt x="35603" y="38239"/>
                    <a:pt x="38364" y="9302"/>
                  </a:cubicBezTo>
                  <a:cubicBezTo>
                    <a:pt x="39411" y="-1550"/>
                    <a:pt x="22085" y="-3549"/>
                    <a:pt x="19515" y="6731"/>
                  </a:cubicBezTo>
                  <a:lnTo>
                    <a:pt x="19515" y="67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21"/>
            <p:cNvSpPr/>
            <p:nvPr/>
          </p:nvSpPr>
          <p:spPr>
            <a:xfrm>
              <a:off x="4809222" y="5800504"/>
              <a:ext cx="29899" cy="134461"/>
            </a:xfrm>
            <a:custGeom>
              <a:avLst/>
              <a:gdLst/>
              <a:ahLst/>
              <a:cxnLst/>
              <a:rect l="l" t="t" r="r" b="b"/>
              <a:pathLst>
                <a:path w="29899" h="134461" extrusionOk="0">
                  <a:moveTo>
                    <a:pt x="10766" y="7002"/>
                  </a:moveTo>
                  <a:cubicBezTo>
                    <a:pt x="8006" y="26040"/>
                    <a:pt x="6387" y="45173"/>
                    <a:pt x="4674" y="64402"/>
                  </a:cubicBezTo>
                  <a:cubicBezTo>
                    <a:pt x="2960" y="83630"/>
                    <a:pt x="675" y="102382"/>
                    <a:pt x="9" y="121325"/>
                  </a:cubicBezTo>
                  <a:cubicBezTo>
                    <a:pt x="-276" y="128464"/>
                    <a:pt x="6197" y="134461"/>
                    <a:pt x="13146" y="134461"/>
                  </a:cubicBezTo>
                  <a:cubicBezTo>
                    <a:pt x="20762" y="134461"/>
                    <a:pt x="25712" y="128369"/>
                    <a:pt x="26283" y="121325"/>
                  </a:cubicBezTo>
                  <a:cubicBezTo>
                    <a:pt x="27997" y="102763"/>
                    <a:pt x="27997" y="84011"/>
                    <a:pt x="28663" y="65449"/>
                  </a:cubicBezTo>
                  <a:cubicBezTo>
                    <a:pt x="29330" y="46886"/>
                    <a:pt x="30186" y="28229"/>
                    <a:pt x="29806" y="9572"/>
                  </a:cubicBezTo>
                  <a:cubicBezTo>
                    <a:pt x="29615" y="-899"/>
                    <a:pt x="12385" y="-4230"/>
                    <a:pt x="10766" y="7002"/>
                  </a:cubicBezTo>
                  <a:lnTo>
                    <a:pt x="10766" y="70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21"/>
            <p:cNvSpPr/>
            <p:nvPr/>
          </p:nvSpPr>
          <p:spPr>
            <a:xfrm>
              <a:off x="4921771" y="5801061"/>
              <a:ext cx="45147" cy="132265"/>
            </a:xfrm>
            <a:custGeom>
              <a:avLst/>
              <a:gdLst/>
              <a:ahLst/>
              <a:cxnLst/>
              <a:rect l="l" t="t" r="r" b="b"/>
              <a:pathLst>
                <a:path w="45147" h="132265" extrusionOk="0">
                  <a:moveTo>
                    <a:pt x="1506" y="18534"/>
                  </a:moveTo>
                  <a:cubicBezTo>
                    <a:pt x="15785" y="47852"/>
                    <a:pt x="20355" y="82596"/>
                    <a:pt x="15024" y="114200"/>
                  </a:cubicBezTo>
                  <a:cubicBezTo>
                    <a:pt x="13786" y="121815"/>
                    <a:pt x="17023" y="129620"/>
                    <a:pt x="25019" y="131809"/>
                  </a:cubicBezTo>
                  <a:cubicBezTo>
                    <a:pt x="31873" y="133713"/>
                    <a:pt x="41298" y="129525"/>
                    <a:pt x="42631" y="121815"/>
                  </a:cubicBezTo>
                  <a:cubicBezTo>
                    <a:pt x="49390" y="81835"/>
                    <a:pt x="42440" y="41570"/>
                    <a:pt x="22925" y="6064"/>
                  </a:cubicBezTo>
                  <a:cubicBezTo>
                    <a:pt x="19688" y="162"/>
                    <a:pt x="11597" y="-1646"/>
                    <a:pt x="5980" y="1590"/>
                  </a:cubicBezTo>
                  <a:cubicBezTo>
                    <a:pt x="-113" y="5207"/>
                    <a:pt x="-1445" y="12537"/>
                    <a:pt x="1506" y="18534"/>
                  </a:cubicBezTo>
                  <a:lnTo>
                    <a:pt x="1506" y="18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21"/>
            <p:cNvSpPr/>
            <p:nvPr/>
          </p:nvSpPr>
          <p:spPr>
            <a:xfrm>
              <a:off x="5024230" y="5784393"/>
              <a:ext cx="50983" cy="102795"/>
            </a:xfrm>
            <a:custGeom>
              <a:avLst/>
              <a:gdLst/>
              <a:ahLst/>
              <a:cxnLst/>
              <a:rect l="l" t="t" r="r" b="b"/>
              <a:pathLst>
                <a:path w="50983" h="102795" extrusionOk="0">
                  <a:moveTo>
                    <a:pt x="1382" y="13784"/>
                  </a:moveTo>
                  <a:cubicBezTo>
                    <a:pt x="9474" y="24921"/>
                    <a:pt x="15852" y="37200"/>
                    <a:pt x="19850" y="49861"/>
                  </a:cubicBezTo>
                  <a:cubicBezTo>
                    <a:pt x="20897" y="53097"/>
                    <a:pt x="21754" y="56334"/>
                    <a:pt x="22421" y="59570"/>
                  </a:cubicBezTo>
                  <a:cubicBezTo>
                    <a:pt x="22801" y="61284"/>
                    <a:pt x="23182" y="63092"/>
                    <a:pt x="23468" y="64806"/>
                  </a:cubicBezTo>
                  <a:cubicBezTo>
                    <a:pt x="23468" y="65281"/>
                    <a:pt x="24229" y="69756"/>
                    <a:pt x="24039" y="68232"/>
                  </a:cubicBezTo>
                  <a:cubicBezTo>
                    <a:pt x="24896" y="75372"/>
                    <a:pt x="25086" y="82511"/>
                    <a:pt x="24705" y="89650"/>
                  </a:cubicBezTo>
                  <a:cubicBezTo>
                    <a:pt x="24324" y="96789"/>
                    <a:pt x="31083" y="103072"/>
                    <a:pt x="37842" y="102786"/>
                  </a:cubicBezTo>
                  <a:cubicBezTo>
                    <a:pt x="44601" y="102501"/>
                    <a:pt x="51170" y="96980"/>
                    <a:pt x="50979" y="89650"/>
                  </a:cubicBezTo>
                  <a:cubicBezTo>
                    <a:pt x="50313" y="57381"/>
                    <a:pt x="38318" y="25778"/>
                    <a:pt x="15662" y="2647"/>
                  </a:cubicBezTo>
                  <a:cubicBezTo>
                    <a:pt x="12520" y="-590"/>
                    <a:pt x="7189" y="-875"/>
                    <a:pt x="3667" y="1885"/>
                  </a:cubicBezTo>
                  <a:cubicBezTo>
                    <a:pt x="430" y="4455"/>
                    <a:pt x="-1378" y="9976"/>
                    <a:pt x="1287" y="13689"/>
                  </a:cubicBezTo>
                  <a:lnTo>
                    <a:pt x="1287" y="136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21"/>
            <p:cNvSpPr/>
            <p:nvPr/>
          </p:nvSpPr>
          <p:spPr>
            <a:xfrm>
              <a:off x="5142655" y="5740303"/>
              <a:ext cx="77921" cy="100743"/>
            </a:xfrm>
            <a:custGeom>
              <a:avLst/>
              <a:gdLst/>
              <a:ahLst/>
              <a:cxnLst/>
              <a:rect l="l" t="t" r="r" b="b"/>
              <a:pathLst>
                <a:path w="77921" h="100743" extrusionOk="0">
                  <a:moveTo>
                    <a:pt x="3571" y="21512"/>
                  </a:moveTo>
                  <a:cubicBezTo>
                    <a:pt x="8331" y="27318"/>
                    <a:pt x="13281" y="33030"/>
                    <a:pt x="18041" y="38836"/>
                  </a:cubicBezTo>
                  <a:cubicBezTo>
                    <a:pt x="19279" y="40359"/>
                    <a:pt x="20421" y="41882"/>
                    <a:pt x="21659" y="43310"/>
                  </a:cubicBezTo>
                  <a:cubicBezTo>
                    <a:pt x="20802" y="42168"/>
                    <a:pt x="21278" y="42834"/>
                    <a:pt x="21849" y="43596"/>
                  </a:cubicBezTo>
                  <a:cubicBezTo>
                    <a:pt x="22325" y="44262"/>
                    <a:pt x="22896" y="44928"/>
                    <a:pt x="23372" y="45690"/>
                  </a:cubicBezTo>
                  <a:cubicBezTo>
                    <a:pt x="25657" y="48736"/>
                    <a:pt x="27941" y="51972"/>
                    <a:pt x="30036" y="55113"/>
                  </a:cubicBezTo>
                  <a:cubicBezTo>
                    <a:pt x="34129" y="61110"/>
                    <a:pt x="37937" y="67393"/>
                    <a:pt x="41459" y="73675"/>
                  </a:cubicBezTo>
                  <a:cubicBezTo>
                    <a:pt x="44982" y="79958"/>
                    <a:pt x="48028" y="87859"/>
                    <a:pt x="52407" y="94046"/>
                  </a:cubicBezTo>
                  <a:cubicBezTo>
                    <a:pt x="56405" y="99663"/>
                    <a:pt x="62879" y="102423"/>
                    <a:pt x="69542" y="99663"/>
                  </a:cubicBezTo>
                  <a:cubicBezTo>
                    <a:pt x="76206" y="96902"/>
                    <a:pt x="79157" y="90144"/>
                    <a:pt x="77444" y="83480"/>
                  </a:cubicBezTo>
                  <a:cubicBezTo>
                    <a:pt x="75444" y="75484"/>
                    <a:pt x="70685" y="67583"/>
                    <a:pt x="66591" y="60539"/>
                  </a:cubicBezTo>
                  <a:cubicBezTo>
                    <a:pt x="62498" y="53495"/>
                    <a:pt x="58404" y="47022"/>
                    <a:pt x="53835" y="40550"/>
                  </a:cubicBezTo>
                  <a:cubicBezTo>
                    <a:pt x="44411" y="27223"/>
                    <a:pt x="34129" y="14087"/>
                    <a:pt x="21563" y="3616"/>
                  </a:cubicBezTo>
                  <a:cubicBezTo>
                    <a:pt x="16518" y="-668"/>
                    <a:pt x="8521" y="-1715"/>
                    <a:pt x="3571" y="3616"/>
                  </a:cubicBezTo>
                  <a:cubicBezTo>
                    <a:pt x="-1379" y="8947"/>
                    <a:pt x="-998" y="16086"/>
                    <a:pt x="3571" y="21607"/>
                  </a:cubicBezTo>
                  <a:lnTo>
                    <a:pt x="3571" y="216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21"/>
            <p:cNvSpPr/>
            <p:nvPr/>
          </p:nvSpPr>
          <p:spPr>
            <a:xfrm>
              <a:off x="5219456" y="5674615"/>
              <a:ext cx="104675" cy="77889"/>
            </a:xfrm>
            <a:custGeom>
              <a:avLst/>
              <a:gdLst/>
              <a:ahLst/>
              <a:cxnLst/>
              <a:rect l="l" t="t" r="r" b="b"/>
              <a:pathLst>
                <a:path w="104675" h="77889" extrusionOk="0">
                  <a:moveTo>
                    <a:pt x="3308" y="18949"/>
                  </a:moveTo>
                  <a:cubicBezTo>
                    <a:pt x="15303" y="31038"/>
                    <a:pt x="28154" y="42366"/>
                    <a:pt x="42148" y="52171"/>
                  </a:cubicBezTo>
                  <a:cubicBezTo>
                    <a:pt x="56142" y="61975"/>
                    <a:pt x="70993" y="71970"/>
                    <a:pt x="87081" y="77301"/>
                  </a:cubicBezTo>
                  <a:cubicBezTo>
                    <a:pt x="93649" y="79490"/>
                    <a:pt x="100979" y="75302"/>
                    <a:pt x="103550" y="69209"/>
                  </a:cubicBezTo>
                  <a:cubicBezTo>
                    <a:pt x="106310" y="62737"/>
                    <a:pt x="103835" y="55502"/>
                    <a:pt x="97838" y="51790"/>
                  </a:cubicBezTo>
                  <a:cubicBezTo>
                    <a:pt x="91269" y="47697"/>
                    <a:pt x="84035" y="44651"/>
                    <a:pt x="77180" y="41033"/>
                  </a:cubicBezTo>
                  <a:cubicBezTo>
                    <a:pt x="70326" y="37416"/>
                    <a:pt x="63187" y="33323"/>
                    <a:pt x="56428" y="29039"/>
                  </a:cubicBezTo>
                  <a:cubicBezTo>
                    <a:pt x="43576" y="20948"/>
                    <a:pt x="30534" y="12381"/>
                    <a:pt x="19015" y="3148"/>
                  </a:cubicBezTo>
                  <a:cubicBezTo>
                    <a:pt x="14351" y="-660"/>
                    <a:pt x="7782" y="-1421"/>
                    <a:pt x="3213" y="3148"/>
                  </a:cubicBezTo>
                  <a:cubicBezTo>
                    <a:pt x="-1071" y="7431"/>
                    <a:pt x="-1071" y="14666"/>
                    <a:pt x="3213" y="18949"/>
                  </a:cubicBezTo>
                  <a:lnTo>
                    <a:pt x="3213" y="189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21"/>
            <p:cNvSpPr/>
            <p:nvPr/>
          </p:nvSpPr>
          <p:spPr>
            <a:xfrm>
              <a:off x="5290743" y="5590229"/>
              <a:ext cx="92201" cy="55408"/>
            </a:xfrm>
            <a:custGeom>
              <a:avLst/>
              <a:gdLst/>
              <a:ahLst/>
              <a:cxnLst/>
              <a:rect l="l" t="t" r="r" b="b"/>
              <a:pathLst>
                <a:path w="92201" h="55408" extrusionOk="0">
                  <a:moveTo>
                    <a:pt x="3419" y="13856"/>
                  </a:moveTo>
                  <a:cubicBezTo>
                    <a:pt x="14937" y="21091"/>
                    <a:pt x="26932" y="27468"/>
                    <a:pt x="38736" y="34322"/>
                  </a:cubicBezTo>
                  <a:cubicBezTo>
                    <a:pt x="50541" y="41176"/>
                    <a:pt x="62916" y="49552"/>
                    <a:pt x="76149" y="54788"/>
                  </a:cubicBezTo>
                  <a:cubicBezTo>
                    <a:pt x="82051" y="57073"/>
                    <a:pt x="88905" y="52694"/>
                    <a:pt x="91190" y="47458"/>
                  </a:cubicBezTo>
                  <a:cubicBezTo>
                    <a:pt x="93665" y="41652"/>
                    <a:pt x="91475" y="34798"/>
                    <a:pt x="85954" y="31561"/>
                  </a:cubicBezTo>
                  <a:cubicBezTo>
                    <a:pt x="73864" y="24517"/>
                    <a:pt x="59870" y="20234"/>
                    <a:pt x="46733" y="15284"/>
                  </a:cubicBezTo>
                  <a:cubicBezTo>
                    <a:pt x="33596" y="10334"/>
                    <a:pt x="21792" y="5004"/>
                    <a:pt x="9035" y="434"/>
                  </a:cubicBezTo>
                  <a:cubicBezTo>
                    <a:pt x="944" y="-2421"/>
                    <a:pt x="-3435" y="9573"/>
                    <a:pt x="3323" y="13856"/>
                  </a:cubicBezTo>
                  <a:lnTo>
                    <a:pt x="3323" y="138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21"/>
            <p:cNvSpPr/>
            <p:nvPr/>
          </p:nvSpPr>
          <p:spPr>
            <a:xfrm>
              <a:off x="5325229" y="5494168"/>
              <a:ext cx="110774" cy="26656"/>
            </a:xfrm>
            <a:custGeom>
              <a:avLst/>
              <a:gdLst/>
              <a:ahLst/>
              <a:cxnLst/>
              <a:rect l="l" t="t" r="r" b="b"/>
              <a:pathLst>
                <a:path w="110774" h="26656" extrusionOk="0">
                  <a:moveTo>
                    <a:pt x="5106" y="17964"/>
                  </a:moveTo>
                  <a:cubicBezTo>
                    <a:pt x="19862" y="22533"/>
                    <a:pt x="36236" y="22628"/>
                    <a:pt x="51467" y="23865"/>
                  </a:cubicBezTo>
                  <a:cubicBezTo>
                    <a:pt x="66698" y="25103"/>
                    <a:pt x="82406" y="26912"/>
                    <a:pt x="97732" y="26626"/>
                  </a:cubicBezTo>
                  <a:cubicBezTo>
                    <a:pt x="104777" y="26436"/>
                    <a:pt x="110774" y="20724"/>
                    <a:pt x="110774" y="13585"/>
                  </a:cubicBezTo>
                  <a:cubicBezTo>
                    <a:pt x="110774" y="6065"/>
                    <a:pt x="104777" y="1115"/>
                    <a:pt x="97732" y="544"/>
                  </a:cubicBezTo>
                  <a:cubicBezTo>
                    <a:pt x="82501" y="-598"/>
                    <a:pt x="66698" y="354"/>
                    <a:pt x="51467" y="734"/>
                  </a:cubicBezTo>
                  <a:cubicBezTo>
                    <a:pt x="36236" y="1115"/>
                    <a:pt x="20052" y="449"/>
                    <a:pt x="5106" y="4161"/>
                  </a:cubicBezTo>
                  <a:cubicBezTo>
                    <a:pt x="-1938" y="5970"/>
                    <a:pt x="-1462" y="15870"/>
                    <a:pt x="5106" y="17964"/>
                  </a:cubicBezTo>
                  <a:lnTo>
                    <a:pt x="5106" y="179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21"/>
            <p:cNvSpPr/>
            <p:nvPr/>
          </p:nvSpPr>
          <p:spPr>
            <a:xfrm>
              <a:off x="5320394" y="5389722"/>
              <a:ext cx="96913" cy="38359"/>
            </a:xfrm>
            <a:custGeom>
              <a:avLst/>
              <a:gdLst/>
              <a:ahLst/>
              <a:cxnLst/>
              <a:rect l="l" t="t" r="r" b="b"/>
              <a:pathLst>
                <a:path w="96913" h="38359" extrusionOk="0">
                  <a:moveTo>
                    <a:pt x="5849" y="35882"/>
                  </a:moveTo>
                  <a:cubicBezTo>
                    <a:pt x="34788" y="41689"/>
                    <a:pt x="64870" y="37215"/>
                    <a:pt x="90764" y="23222"/>
                  </a:cubicBezTo>
                  <a:cubicBezTo>
                    <a:pt x="96476" y="20176"/>
                    <a:pt x="98760" y="11799"/>
                    <a:pt x="95238" y="6279"/>
                  </a:cubicBezTo>
                  <a:cubicBezTo>
                    <a:pt x="91716" y="757"/>
                    <a:pt x="84005" y="-2098"/>
                    <a:pt x="78293" y="1805"/>
                  </a:cubicBezTo>
                  <a:cubicBezTo>
                    <a:pt x="57731" y="16083"/>
                    <a:pt x="33456" y="22461"/>
                    <a:pt x="8038" y="19605"/>
                  </a:cubicBezTo>
                  <a:cubicBezTo>
                    <a:pt x="-1196" y="18558"/>
                    <a:pt x="-3195" y="33979"/>
                    <a:pt x="5849" y="35787"/>
                  </a:cubicBezTo>
                  <a:lnTo>
                    <a:pt x="5849" y="357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21"/>
            <p:cNvSpPr/>
            <p:nvPr/>
          </p:nvSpPr>
          <p:spPr>
            <a:xfrm>
              <a:off x="5279094" y="5296632"/>
              <a:ext cx="114989" cy="65263"/>
            </a:xfrm>
            <a:custGeom>
              <a:avLst/>
              <a:gdLst/>
              <a:ahLst/>
              <a:cxnLst/>
              <a:rect l="l" t="t" r="r" b="b"/>
              <a:pathLst>
                <a:path w="114989" h="65263" extrusionOk="0">
                  <a:moveTo>
                    <a:pt x="11450" y="64624"/>
                  </a:moveTo>
                  <a:cubicBezTo>
                    <a:pt x="28300" y="58437"/>
                    <a:pt x="44674" y="51298"/>
                    <a:pt x="61143" y="44349"/>
                  </a:cubicBezTo>
                  <a:cubicBezTo>
                    <a:pt x="77612" y="37400"/>
                    <a:pt x="94461" y="31689"/>
                    <a:pt x="109407" y="22645"/>
                  </a:cubicBezTo>
                  <a:cubicBezTo>
                    <a:pt x="120735" y="15792"/>
                    <a:pt x="113405" y="-3817"/>
                    <a:pt x="100078" y="657"/>
                  </a:cubicBezTo>
                  <a:cubicBezTo>
                    <a:pt x="83133" y="6368"/>
                    <a:pt x="67140" y="15697"/>
                    <a:pt x="51147" y="23693"/>
                  </a:cubicBezTo>
                  <a:cubicBezTo>
                    <a:pt x="35154" y="31689"/>
                    <a:pt x="19732" y="39304"/>
                    <a:pt x="4310" y="47966"/>
                  </a:cubicBezTo>
                  <a:cubicBezTo>
                    <a:pt x="-4543" y="52916"/>
                    <a:pt x="1454" y="68337"/>
                    <a:pt x="11355" y="64719"/>
                  </a:cubicBezTo>
                  <a:lnTo>
                    <a:pt x="11355" y="647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7" name="Google Shape;1557;p21"/>
          <p:cNvGrpSpPr/>
          <p:nvPr/>
        </p:nvGrpSpPr>
        <p:grpSpPr>
          <a:xfrm>
            <a:off x="6154921" y="4604001"/>
            <a:ext cx="2989067" cy="2988839"/>
            <a:chOff x="5909796" y="935051"/>
            <a:chExt cx="2989067" cy="2988839"/>
          </a:xfrm>
        </p:grpSpPr>
        <p:grpSp>
          <p:nvGrpSpPr>
            <p:cNvPr id="1558" name="Google Shape;1558;p21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1559" name="Google Shape;1559;p21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1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1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2" name="Google Shape;1562;p21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1563" name="Google Shape;1563;p21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1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1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66" name="Google Shape;1566;p21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1567" name="Google Shape;1567;p21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1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1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0" name="Google Shape;1570;p21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1571" name="Google Shape;1571;p21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1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21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1185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4" name="Google Shape;714;p10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43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9"/>
          <p:cNvGrpSpPr/>
          <p:nvPr/>
        </p:nvGrpSpPr>
        <p:grpSpPr>
          <a:xfrm flipH="1">
            <a:off x="0" y="0"/>
            <a:ext cx="3262836" cy="5143500"/>
            <a:chOff x="5892573" y="0"/>
            <a:chExt cx="3262836" cy="5143500"/>
          </a:xfrm>
        </p:grpSpPr>
        <p:sp>
          <p:nvSpPr>
            <p:cNvPr id="543" name="Google Shape;543;p9"/>
            <p:cNvSpPr/>
            <p:nvPr/>
          </p:nvSpPr>
          <p:spPr>
            <a:xfrm>
              <a:off x="7524009" y="0"/>
              <a:ext cx="1631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9"/>
            <p:cNvSpPr/>
            <p:nvPr/>
          </p:nvSpPr>
          <p:spPr>
            <a:xfrm>
              <a:off x="5892573" y="0"/>
              <a:ext cx="16314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9"/>
          <p:cNvSpPr txBox="1">
            <a:spLocks noGrp="1"/>
          </p:cNvSpPr>
          <p:nvPr>
            <p:ph type="title"/>
          </p:nvPr>
        </p:nvSpPr>
        <p:spPr>
          <a:xfrm>
            <a:off x="2128225" y="1680700"/>
            <a:ext cx="4887600" cy="78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46" name="Google Shape;546;p9"/>
          <p:cNvSpPr txBox="1">
            <a:spLocks noGrp="1"/>
          </p:cNvSpPr>
          <p:nvPr>
            <p:ph type="subTitle" idx="1"/>
          </p:nvPr>
        </p:nvSpPr>
        <p:spPr>
          <a:xfrm>
            <a:off x="2128225" y="2350400"/>
            <a:ext cx="4887600" cy="11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47" name="Google Shape;547;p9"/>
          <p:cNvGrpSpPr/>
          <p:nvPr/>
        </p:nvGrpSpPr>
        <p:grpSpPr>
          <a:xfrm>
            <a:off x="7413171" y="3717501"/>
            <a:ext cx="2989067" cy="2988839"/>
            <a:chOff x="5909796" y="935051"/>
            <a:chExt cx="2989067" cy="2988839"/>
          </a:xfrm>
        </p:grpSpPr>
        <p:grpSp>
          <p:nvGrpSpPr>
            <p:cNvPr id="548" name="Google Shape;548;p9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2" name="Google Shape;552;p9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553" name="Google Shape;553;p9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6" name="Google Shape;556;p9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557" name="Google Shape;557;p9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60" name="Google Shape;560;p9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561" name="Google Shape;561;p9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9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64" name="Google Shape;564;p9"/>
          <p:cNvGrpSpPr/>
          <p:nvPr/>
        </p:nvGrpSpPr>
        <p:grpSpPr>
          <a:xfrm>
            <a:off x="-154458" y="349547"/>
            <a:ext cx="9509374" cy="5178672"/>
            <a:chOff x="-154458" y="349547"/>
            <a:chExt cx="9509374" cy="5178672"/>
          </a:xfrm>
        </p:grpSpPr>
        <p:grpSp>
          <p:nvGrpSpPr>
            <p:cNvPr id="565" name="Google Shape;565;p9"/>
            <p:cNvGrpSpPr/>
            <p:nvPr/>
          </p:nvGrpSpPr>
          <p:grpSpPr>
            <a:xfrm>
              <a:off x="8277217" y="1419093"/>
              <a:ext cx="634415" cy="1113936"/>
              <a:chOff x="3759124" y="3639079"/>
              <a:chExt cx="634415" cy="1113936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3759124" y="3639079"/>
                <a:ext cx="634415" cy="1113936"/>
              </a:xfrm>
              <a:custGeom>
                <a:avLst/>
                <a:gdLst/>
                <a:ahLst/>
                <a:cxnLst/>
                <a:rect l="l" t="t" r="r" b="b"/>
                <a:pathLst>
                  <a:path w="634415" h="1113936" extrusionOk="0">
                    <a:moveTo>
                      <a:pt x="100239" y="237122"/>
                    </a:moveTo>
                    <a:cubicBezTo>
                      <a:pt x="114708" y="311370"/>
                      <a:pt x="130701" y="385523"/>
                      <a:pt x="147742" y="459200"/>
                    </a:cubicBezTo>
                    <a:cubicBezTo>
                      <a:pt x="164401" y="531354"/>
                      <a:pt x="182774" y="603127"/>
                      <a:pt x="198576" y="675471"/>
                    </a:cubicBezTo>
                    <a:cubicBezTo>
                      <a:pt x="214379" y="747815"/>
                      <a:pt x="227897" y="819207"/>
                      <a:pt x="246936" y="889743"/>
                    </a:cubicBezTo>
                    <a:cubicBezTo>
                      <a:pt x="263119" y="949617"/>
                      <a:pt x="287871" y="1009111"/>
                      <a:pt x="332422" y="1053565"/>
                    </a:cubicBezTo>
                    <a:cubicBezTo>
                      <a:pt x="371738" y="1092878"/>
                      <a:pt x="425715" y="1119722"/>
                      <a:pt x="482357" y="1112868"/>
                    </a:cubicBezTo>
                    <a:cubicBezTo>
                      <a:pt x="533287" y="1106680"/>
                      <a:pt x="580504" y="1076791"/>
                      <a:pt x="608682" y="1034051"/>
                    </a:cubicBezTo>
                    <a:cubicBezTo>
                      <a:pt x="646475" y="976651"/>
                      <a:pt x="633623" y="908210"/>
                      <a:pt x="626008" y="844052"/>
                    </a:cubicBezTo>
                    <a:cubicBezTo>
                      <a:pt x="617440" y="772374"/>
                      <a:pt x="608587" y="700696"/>
                      <a:pt x="598782" y="629113"/>
                    </a:cubicBezTo>
                    <a:cubicBezTo>
                      <a:pt x="576315" y="465387"/>
                      <a:pt x="546614" y="302898"/>
                      <a:pt x="514247" y="140885"/>
                    </a:cubicBezTo>
                    <a:cubicBezTo>
                      <a:pt x="512914" y="134127"/>
                      <a:pt x="505394" y="131366"/>
                      <a:pt x="499397" y="132508"/>
                    </a:cubicBezTo>
                    <a:cubicBezTo>
                      <a:pt x="454750" y="140790"/>
                      <a:pt x="410578" y="153450"/>
                      <a:pt x="366407" y="163826"/>
                    </a:cubicBezTo>
                    <a:cubicBezTo>
                      <a:pt x="322236" y="174202"/>
                      <a:pt x="276066" y="184482"/>
                      <a:pt x="230943" y="194763"/>
                    </a:cubicBezTo>
                    <a:cubicBezTo>
                      <a:pt x="189438" y="204282"/>
                      <a:pt x="146218" y="218274"/>
                      <a:pt x="103380" y="218750"/>
                    </a:cubicBezTo>
                    <a:cubicBezTo>
                      <a:pt x="70633" y="219131"/>
                      <a:pt x="35124" y="205138"/>
                      <a:pt x="27699" y="169633"/>
                    </a:cubicBezTo>
                    <a:cubicBezTo>
                      <a:pt x="19512" y="130509"/>
                      <a:pt x="67015" y="121371"/>
                      <a:pt x="95003" y="114708"/>
                    </a:cubicBezTo>
                    <a:cubicBezTo>
                      <a:pt x="138508" y="104332"/>
                      <a:pt x="181822" y="93766"/>
                      <a:pt x="225327" y="83486"/>
                    </a:cubicBezTo>
                    <a:cubicBezTo>
                      <a:pt x="312050" y="62925"/>
                      <a:pt x="399631" y="44458"/>
                      <a:pt x="487973" y="32179"/>
                    </a:cubicBezTo>
                    <a:cubicBezTo>
                      <a:pt x="510059" y="29132"/>
                      <a:pt x="536333" y="22469"/>
                      <a:pt x="558418" y="27895"/>
                    </a:cubicBezTo>
                    <a:cubicBezTo>
                      <a:pt x="575554" y="32083"/>
                      <a:pt x="584217" y="47504"/>
                      <a:pt x="585835" y="64257"/>
                    </a:cubicBezTo>
                    <a:cubicBezTo>
                      <a:pt x="589928" y="106998"/>
                      <a:pt x="545472" y="128606"/>
                      <a:pt x="508916" y="128225"/>
                    </a:cubicBezTo>
                    <a:cubicBezTo>
                      <a:pt x="498445" y="128130"/>
                      <a:pt x="498445" y="145074"/>
                      <a:pt x="508916" y="144502"/>
                    </a:cubicBezTo>
                    <a:cubicBezTo>
                      <a:pt x="543758" y="142789"/>
                      <a:pt x="584407" y="128796"/>
                      <a:pt x="600590" y="95289"/>
                    </a:cubicBezTo>
                    <a:cubicBezTo>
                      <a:pt x="614965" y="65400"/>
                      <a:pt x="608492" y="24468"/>
                      <a:pt x="577267" y="7810"/>
                    </a:cubicBezTo>
                    <a:cubicBezTo>
                      <a:pt x="556990" y="-3042"/>
                      <a:pt x="533762" y="-186"/>
                      <a:pt x="511867" y="2289"/>
                    </a:cubicBezTo>
                    <a:cubicBezTo>
                      <a:pt x="486164" y="5144"/>
                      <a:pt x="460652" y="8667"/>
                      <a:pt x="435044" y="12570"/>
                    </a:cubicBezTo>
                    <a:cubicBezTo>
                      <a:pt x="383352" y="20470"/>
                      <a:pt x="332042" y="30751"/>
                      <a:pt x="280921" y="42269"/>
                    </a:cubicBezTo>
                    <a:cubicBezTo>
                      <a:pt x="229801" y="53787"/>
                      <a:pt x="178871" y="65971"/>
                      <a:pt x="128322" y="79393"/>
                    </a:cubicBezTo>
                    <a:cubicBezTo>
                      <a:pt x="105379" y="85485"/>
                      <a:pt x="81771" y="90625"/>
                      <a:pt x="59304" y="98526"/>
                    </a:cubicBezTo>
                    <a:cubicBezTo>
                      <a:pt x="41503" y="104713"/>
                      <a:pt x="24082" y="113756"/>
                      <a:pt x="12277" y="128796"/>
                    </a:cubicBezTo>
                    <a:cubicBezTo>
                      <a:pt x="-11427" y="158971"/>
                      <a:pt x="1901" y="200664"/>
                      <a:pt x="29222" y="223605"/>
                    </a:cubicBezTo>
                    <a:cubicBezTo>
                      <a:pt x="64635" y="253399"/>
                      <a:pt x="112805" y="248450"/>
                      <a:pt x="154881" y="238740"/>
                    </a:cubicBezTo>
                    <a:cubicBezTo>
                      <a:pt x="213141" y="225318"/>
                      <a:pt x="271116" y="210850"/>
                      <a:pt x="329281" y="197047"/>
                    </a:cubicBezTo>
                    <a:cubicBezTo>
                      <a:pt x="387446" y="183245"/>
                      <a:pt x="447895" y="172203"/>
                      <a:pt x="505870" y="155830"/>
                    </a:cubicBezTo>
                    <a:lnTo>
                      <a:pt x="491019" y="147453"/>
                    </a:lnTo>
                    <a:cubicBezTo>
                      <a:pt x="529193" y="283479"/>
                      <a:pt x="549851" y="423408"/>
                      <a:pt x="567557" y="563433"/>
                    </a:cubicBezTo>
                    <a:cubicBezTo>
                      <a:pt x="576315" y="632350"/>
                      <a:pt x="583836" y="701458"/>
                      <a:pt x="591451" y="770470"/>
                    </a:cubicBezTo>
                    <a:cubicBezTo>
                      <a:pt x="595164" y="804263"/>
                      <a:pt x="598782" y="838055"/>
                      <a:pt x="602399" y="871847"/>
                    </a:cubicBezTo>
                    <a:cubicBezTo>
                      <a:pt x="606016" y="905640"/>
                      <a:pt x="611443" y="942192"/>
                      <a:pt x="604493" y="976175"/>
                    </a:cubicBezTo>
                    <a:cubicBezTo>
                      <a:pt x="594593" y="1024341"/>
                      <a:pt x="556705" y="1064416"/>
                      <a:pt x="510630" y="1080503"/>
                    </a:cubicBezTo>
                    <a:cubicBezTo>
                      <a:pt x="460176" y="1098113"/>
                      <a:pt x="406961" y="1084025"/>
                      <a:pt x="366788" y="1049852"/>
                    </a:cubicBezTo>
                    <a:cubicBezTo>
                      <a:pt x="321094" y="1010919"/>
                      <a:pt x="295581" y="955234"/>
                      <a:pt x="278732" y="898691"/>
                    </a:cubicBezTo>
                    <a:cubicBezTo>
                      <a:pt x="259407" y="833771"/>
                      <a:pt x="245603" y="767043"/>
                      <a:pt x="229801" y="701172"/>
                    </a:cubicBezTo>
                    <a:cubicBezTo>
                      <a:pt x="192198" y="544870"/>
                      <a:pt x="160212" y="387427"/>
                      <a:pt x="118992" y="231982"/>
                    </a:cubicBezTo>
                    <a:cubicBezTo>
                      <a:pt x="115756" y="219798"/>
                      <a:pt x="97859" y="225033"/>
                      <a:pt x="100239" y="237122"/>
                    </a:cubicBezTo>
                    <a:lnTo>
                      <a:pt x="100239" y="2371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3955052" y="3900598"/>
                <a:ext cx="365755" cy="749880"/>
              </a:xfrm>
              <a:custGeom>
                <a:avLst/>
                <a:gdLst/>
                <a:ahLst/>
                <a:cxnLst/>
                <a:rect l="l" t="t" r="r" b="b"/>
                <a:pathLst>
                  <a:path w="365755" h="749880" extrusionOk="0">
                    <a:moveTo>
                      <a:pt x="1602" y="102586"/>
                    </a:moveTo>
                    <a:cubicBezTo>
                      <a:pt x="20451" y="208913"/>
                      <a:pt x="45106" y="313812"/>
                      <a:pt x="76616" y="417093"/>
                    </a:cubicBezTo>
                    <a:cubicBezTo>
                      <a:pt x="92229" y="468305"/>
                      <a:pt x="106603" y="519803"/>
                      <a:pt x="122977" y="570825"/>
                    </a:cubicBezTo>
                    <a:cubicBezTo>
                      <a:pt x="137447" y="615849"/>
                      <a:pt x="149727" y="665158"/>
                      <a:pt x="177524" y="704185"/>
                    </a:cubicBezTo>
                    <a:cubicBezTo>
                      <a:pt x="200372" y="736169"/>
                      <a:pt x="238355" y="757968"/>
                      <a:pt x="278242" y="747021"/>
                    </a:cubicBezTo>
                    <a:cubicBezTo>
                      <a:pt x="314797" y="737026"/>
                      <a:pt x="341738" y="705137"/>
                      <a:pt x="354209" y="670488"/>
                    </a:cubicBezTo>
                    <a:cubicBezTo>
                      <a:pt x="370773" y="624702"/>
                      <a:pt x="365918" y="572157"/>
                      <a:pt x="361539" y="524562"/>
                    </a:cubicBezTo>
                    <a:cubicBezTo>
                      <a:pt x="359064" y="497243"/>
                      <a:pt x="355637" y="469923"/>
                      <a:pt x="352495" y="442604"/>
                    </a:cubicBezTo>
                    <a:cubicBezTo>
                      <a:pt x="349354" y="415284"/>
                      <a:pt x="344118" y="388155"/>
                      <a:pt x="340976" y="360741"/>
                    </a:cubicBezTo>
                    <a:cubicBezTo>
                      <a:pt x="334122" y="300771"/>
                      <a:pt x="326887" y="240897"/>
                      <a:pt x="319748" y="180927"/>
                    </a:cubicBezTo>
                    <a:cubicBezTo>
                      <a:pt x="316130" y="150942"/>
                      <a:pt x="312798" y="120862"/>
                      <a:pt x="308515" y="90973"/>
                    </a:cubicBezTo>
                    <a:cubicBezTo>
                      <a:pt x="304707" y="64320"/>
                      <a:pt x="298709" y="37857"/>
                      <a:pt x="285953" y="13869"/>
                    </a:cubicBezTo>
                    <a:cubicBezTo>
                      <a:pt x="284620" y="11394"/>
                      <a:pt x="281479" y="9585"/>
                      <a:pt x="278718" y="9681"/>
                    </a:cubicBezTo>
                    <a:cubicBezTo>
                      <a:pt x="231977" y="12061"/>
                      <a:pt x="186092" y="32717"/>
                      <a:pt x="142207" y="47471"/>
                    </a:cubicBezTo>
                    <a:cubicBezTo>
                      <a:pt x="96132" y="62892"/>
                      <a:pt x="49581" y="78503"/>
                      <a:pt x="4838" y="97541"/>
                    </a:cubicBezTo>
                    <a:lnTo>
                      <a:pt x="14453" y="100111"/>
                    </a:lnTo>
                    <a:cubicBezTo>
                      <a:pt x="555" y="78503"/>
                      <a:pt x="123072" y="37762"/>
                      <a:pt x="139160" y="33097"/>
                    </a:cubicBezTo>
                    <a:cubicBezTo>
                      <a:pt x="161531" y="26625"/>
                      <a:pt x="184379" y="21675"/>
                      <a:pt x="207416" y="18438"/>
                    </a:cubicBezTo>
                    <a:cubicBezTo>
                      <a:pt x="230454" y="15202"/>
                      <a:pt x="257013" y="11299"/>
                      <a:pt x="278432" y="23483"/>
                    </a:cubicBezTo>
                    <a:cubicBezTo>
                      <a:pt x="287286" y="28528"/>
                      <a:pt x="295377" y="14726"/>
                      <a:pt x="286429" y="9776"/>
                    </a:cubicBezTo>
                    <a:cubicBezTo>
                      <a:pt x="261964" y="-3741"/>
                      <a:pt x="234166" y="-505"/>
                      <a:pt x="207607" y="3398"/>
                    </a:cubicBezTo>
                    <a:cubicBezTo>
                      <a:pt x="177620" y="7777"/>
                      <a:pt x="148014" y="14916"/>
                      <a:pt x="119264" y="24626"/>
                    </a:cubicBezTo>
                    <a:cubicBezTo>
                      <a:pt x="90515" y="34335"/>
                      <a:pt x="64050" y="45758"/>
                      <a:pt x="38347" y="60227"/>
                    </a:cubicBezTo>
                    <a:cubicBezTo>
                      <a:pt x="22164" y="69365"/>
                      <a:pt x="-8584" y="83834"/>
                      <a:pt x="2268" y="107155"/>
                    </a:cubicBezTo>
                    <a:cubicBezTo>
                      <a:pt x="3601" y="109916"/>
                      <a:pt x="7409" y="111153"/>
                      <a:pt x="10265" y="110392"/>
                    </a:cubicBezTo>
                    <a:cubicBezTo>
                      <a:pt x="55768" y="98017"/>
                      <a:pt x="100606" y="81739"/>
                      <a:pt x="144872" y="65748"/>
                    </a:cubicBezTo>
                    <a:cubicBezTo>
                      <a:pt x="187615" y="50327"/>
                      <a:pt x="232643" y="28338"/>
                      <a:pt x="278718" y="26529"/>
                    </a:cubicBezTo>
                    <a:lnTo>
                      <a:pt x="271483" y="22341"/>
                    </a:lnTo>
                    <a:cubicBezTo>
                      <a:pt x="282336" y="43187"/>
                      <a:pt x="286905" y="66033"/>
                      <a:pt x="290618" y="89069"/>
                    </a:cubicBezTo>
                    <a:cubicBezTo>
                      <a:pt x="294521" y="113343"/>
                      <a:pt x="298804" y="137616"/>
                      <a:pt x="302803" y="161889"/>
                    </a:cubicBezTo>
                    <a:cubicBezTo>
                      <a:pt x="311180" y="213292"/>
                      <a:pt x="318986" y="264694"/>
                      <a:pt x="325650" y="316287"/>
                    </a:cubicBezTo>
                    <a:cubicBezTo>
                      <a:pt x="332314" y="367880"/>
                      <a:pt x="335741" y="415951"/>
                      <a:pt x="340786" y="465925"/>
                    </a:cubicBezTo>
                    <a:cubicBezTo>
                      <a:pt x="343356" y="491531"/>
                      <a:pt x="345546" y="517233"/>
                      <a:pt x="348687" y="542839"/>
                    </a:cubicBezTo>
                    <a:cubicBezTo>
                      <a:pt x="351543" y="565970"/>
                      <a:pt x="354018" y="589006"/>
                      <a:pt x="352781" y="612327"/>
                    </a:cubicBezTo>
                    <a:cubicBezTo>
                      <a:pt x="350496" y="655067"/>
                      <a:pt x="335074" y="698379"/>
                      <a:pt x="296329" y="721034"/>
                    </a:cubicBezTo>
                    <a:cubicBezTo>
                      <a:pt x="259679" y="742452"/>
                      <a:pt x="218459" y="727507"/>
                      <a:pt x="191423" y="697998"/>
                    </a:cubicBezTo>
                    <a:cubicBezTo>
                      <a:pt x="160675" y="664301"/>
                      <a:pt x="151250" y="613850"/>
                      <a:pt x="138684" y="571300"/>
                    </a:cubicBezTo>
                    <a:cubicBezTo>
                      <a:pt x="124500" y="522944"/>
                      <a:pt x="110316" y="474588"/>
                      <a:pt x="97274" y="425946"/>
                    </a:cubicBezTo>
                    <a:cubicBezTo>
                      <a:pt x="68239" y="317429"/>
                      <a:pt x="42441" y="207866"/>
                      <a:pt x="14644" y="99064"/>
                    </a:cubicBezTo>
                    <a:cubicBezTo>
                      <a:pt x="12454" y="90592"/>
                      <a:pt x="269" y="94305"/>
                      <a:pt x="1697" y="102586"/>
                    </a:cubicBezTo>
                    <a:lnTo>
                      <a:pt x="1697" y="1025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0856" y="3962023"/>
                <a:ext cx="100115" cy="34748"/>
              </a:xfrm>
              <a:custGeom>
                <a:avLst/>
                <a:gdLst/>
                <a:ahLst/>
                <a:cxnLst/>
                <a:rect l="l" t="t" r="r" b="b"/>
                <a:pathLst>
                  <a:path w="100115" h="34748" extrusionOk="0">
                    <a:moveTo>
                      <a:pt x="7968" y="34689"/>
                    </a:moveTo>
                    <a:cubicBezTo>
                      <a:pt x="23199" y="32785"/>
                      <a:pt x="38526" y="30786"/>
                      <a:pt x="53567" y="27359"/>
                    </a:cubicBezTo>
                    <a:cubicBezTo>
                      <a:pt x="60992" y="25741"/>
                      <a:pt x="68322" y="23837"/>
                      <a:pt x="75652" y="21838"/>
                    </a:cubicBezTo>
                    <a:cubicBezTo>
                      <a:pt x="82982" y="19839"/>
                      <a:pt x="91550" y="18125"/>
                      <a:pt x="97547" y="13366"/>
                    </a:cubicBezTo>
                    <a:cubicBezTo>
                      <a:pt x="103545" y="8606"/>
                      <a:pt x="97928" y="515"/>
                      <a:pt x="92026" y="39"/>
                    </a:cubicBezTo>
                    <a:cubicBezTo>
                      <a:pt x="88218" y="-246"/>
                      <a:pt x="84030" y="1086"/>
                      <a:pt x="80317" y="2038"/>
                    </a:cubicBezTo>
                    <a:cubicBezTo>
                      <a:pt x="76604" y="2990"/>
                      <a:pt x="72987" y="4037"/>
                      <a:pt x="69274" y="4894"/>
                    </a:cubicBezTo>
                    <a:cubicBezTo>
                      <a:pt x="62420" y="6607"/>
                      <a:pt x="55566" y="8225"/>
                      <a:pt x="48712" y="9749"/>
                    </a:cubicBezTo>
                    <a:cubicBezTo>
                      <a:pt x="34432" y="12890"/>
                      <a:pt x="20248" y="16222"/>
                      <a:pt x="5778" y="18696"/>
                    </a:cubicBezTo>
                    <a:cubicBezTo>
                      <a:pt x="-3170" y="20219"/>
                      <a:pt x="-1171" y="35831"/>
                      <a:pt x="7968" y="34689"/>
                    </a:cubicBezTo>
                    <a:lnTo>
                      <a:pt x="7968" y="346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9"/>
              <p:cNvSpPr/>
              <p:nvPr/>
            </p:nvSpPr>
            <p:spPr>
              <a:xfrm>
                <a:off x="4229146" y="4026223"/>
                <a:ext cx="92474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92474" h="30963" extrusionOk="0">
                    <a:moveTo>
                      <a:pt x="7765" y="15227"/>
                    </a:moveTo>
                    <a:cubicBezTo>
                      <a:pt x="4909" y="15227"/>
                      <a:pt x="2720" y="17036"/>
                      <a:pt x="1673" y="18559"/>
                    </a:cubicBezTo>
                    <a:cubicBezTo>
                      <a:pt x="150" y="20748"/>
                      <a:pt x="-898" y="24080"/>
                      <a:pt x="1101" y="27412"/>
                    </a:cubicBezTo>
                    <a:cubicBezTo>
                      <a:pt x="2244" y="29410"/>
                      <a:pt x="4814" y="31219"/>
                      <a:pt x="7289" y="30934"/>
                    </a:cubicBezTo>
                    <a:cubicBezTo>
                      <a:pt x="33849" y="28363"/>
                      <a:pt x="60028" y="22176"/>
                      <a:pt x="86207" y="16750"/>
                    </a:cubicBezTo>
                    <a:cubicBezTo>
                      <a:pt x="90776" y="15798"/>
                      <a:pt x="93347" y="10468"/>
                      <a:pt x="92204" y="6184"/>
                    </a:cubicBezTo>
                    <a:cubicBezTo>
                      <a:pt x="90872" y="1425"/>
                      <a:pt x="86207" y="-669"/>
                      <a:pt x="81638" y="187"/>
                    </a:cubicBezTo>
                    <a:cubicBezTo>
                      <a:pt x="68881" y="2662"/>
                      <a:pt x="56030" y="5042"/>
                      <a:pt x="43273" y="7707"/>
                    </a:cubicBezTo>
                    <a:lnTo>
                      <a:pt x="24520" y="11610"/>
                    </a:lnTo>
                    <a:cubicBezTo>
                      <a:pt x="21473" y="12276"/>
                      <a:pt x="18522" y="12848"/>
                      <a:pt x="15571" y="13704"/>
                    </a:cubicBezTo>
                    <a:cubicBezTo>
                      <a:pt x="14143" y="14180"/>
                      <a:pt x="12620" y="14561"/>
                      <a:pt x="11192" y="15037"/>
                    </a:cubicBezTo>
                    <a:lnTo>
                      <a:pt x="8241" y="15894"/>
                    </a:lnTo>
                    <a:cubicBezTo>
                      <a:pt x="5956" y="16275"/>
                      <a:pt x="6337" y="16655"/>
                      <a:pt x="9288" y="17036"/>
                    </a:cubicBezTo>
                    <a:lnTo>
                      <a:pt x="12049" y="20558"/>
                    </a:lnTo>
                    <a:lnTo>
                      <a:pt x="12049" y="19987"/>
                    </a:lnTo>
                    <a:cubicBezTo>
                      <a:pt x="12049" y="21034"/>
                      <a:pt x="12049" y="21986"/>
                      <a:pt x="12049" y="23033"/>
                    </a:cubicBezTo>
                    <a:lnTo>
                      <a:pt x="10526" y="24842"/>
                    </a:lnTo>
                    <a:cubicBezTo>
                      <a:pt x="15000" y="22176"/>
                      <a:pt x="13096" y="15132"/>
                      <a:pt x="7860" y="15037"/>
                    </a:cubicBezTo>
                    <a:lnTo>
                      <a:pt x="7860" y="150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9"/>
              <p:cNvSpPr/>
              <p:nvPr/>
            </p:nvSpPr>
            <p:spPr>
              <a:xfrm>
                <a:off x="4238149" y="4089512"/>
                <a:ext cx="92259" cy="27722"/>
              </a:xfrm>
              <a:custGeom>
                <a:avLst/>
                <a:gdLst/>
                <a:ahLst/>
                <a:cxnLst/>
                <a:rect l="l" t="t" r="r" b="b"/>
                <a:pathLst>
                  <a:path w="92259" h="27722" extrusionOk="0">
                    <a:moveTo>
                      <a:pt x="8663" y="27709"/>
                    </a:moveTo>
                    <a:cubicBezTo>
                      <a:pt x="22276" y="26948"/>
                      <a:pt x="35889" y="25425"/>
                      <a:pt x="49312" y="23331"/>
                    </a:cubicBezTo>
                    <a:cubicBezTo>
                      <a:pt x="55785" y="22284"/>
                      <a:pt x="62258" y="21141"/>
                      <a:pt x="68637" y="19714"/>
                    </a:cubicBezTo>
                    <a:cubicBezTo>
                      <a:pt x="75396" y="18191"/>
                      <a:pt x="82440" y="16858"/>
                      <a:pt x="88628" y="13907"/>
                    </a:cubicBezTo>
                    <a:cubicBezTo>
                      <a:pt x="95291" y="10766"/>
                      <a:pt x="92055" y="-371"/>
                      <a:pt x="84820" y="10"/>
                    </a:cubicBezTo>
                    <a:cubicBezTo>
                      <a:pt x="78347" y="390"/>
                      <a:pt x="71968" y="2294"/>
                      <a:pt x="65590" y="3436"/>
                    </a:cubicBezTo>
                    <a:cubicBezTo>
                      <a:pt x="59212" y="4578"/>
                      <a:pt x="52644" y="5816"/>
                      <a:pt x="46170" y="6768"/>
                    </a:cubicBezTo>
                    <a:cubicBezTo>
                      <a:pt x="33699" y="8672"/>
                      <a:pt x="21134" y="9909"/>
                      <a:pt x="8568" y="10575"/>
                    </a:cubicBezTo>
                    <a:cubicBezTo>
                      <a:pt x="3903" y="10861"/>
                      <a:pt x="0" y="14383"/>
                      <a:pt x="0" y="19142"/>
                    </a:cubicBezTo>
                    <a:cubicBezTo>
                      <a:pt x="0" y="23616"/>
                      <a:pt x="3903" y="27995"/>
                      <a:pt x="8568" y="27709"/>
                    </a:cubicBezTo>
                    <a:lnTo>
                      <a:pt x="8568" y="277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4248949" y="4146720"/>
                <a:ext cx="83791" cy="27362"/>
              </a:xfrm>
              <a:custGeom>
                <a:avLst/>
                <a:gdLst/>
                <a:ahLst/>
                <a:cxnLst/>
                <a:rect l="l" t="t" r="r" b="b"/>
                <a:pathLst>
                  <a:path w="83791" h="27362" extrusionOk="0">
                    <a:moveTo>
                      <a:pt x="7382" y="27234"/>
                    </a:moveTo>
                    <a:cubicBezTo>
                      <a:pt x="30895" y="22665"/>
                      <a:pt x="54409" y="18762"/>
                      <a:pt x="78113" y="15240"/>
                    </a:cubicBezTo>
                    <a:cubicBezTo>
                      <a:pt x="82301" y="14574"/>
                      <a:pt x="84586" y="9339"/>
                      <a:pt x="83539" y="5626"/>
                    </a:cubicBezTo>
                    <a:cubicBezTo>
                      <a:pt x="82301" y="1248"/>
                      <a:pt x="78113" y="-656"/>
                      <a:pt x="73924" y="201"/>
                    </a:cubicBezTo>
                    <a:cubicBezTo>
                      <a:pt x="50506" y="4579"/>
                      <a:pt x="27278" y="9910"/>
                      <a:pt x="4240" y="15812"/>
                    </a:cubicBezTo>
                    <a:cubicBezTo>
                      <a:pt x="-3185" y="17715"/>
                      <a:pt x="-43" y="28662"/>
                      <a:pt x="7382" y="27234"/>
                    </a:cubicBezTo>
                    <a:lnTo>
                      <a:pt x="7382" y="272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2" name="Google Shape;572;p9"/>
              <p:cNvSpPr/>
              <p:nvPr/>
            </p:nvSpPr>
            <p:spPr>
              <a:xfrm>
                <a:off x="4261487" y="4209923"/>
                <a:ext cx="85757" cy="22774"/>
              </a:xfrm>
              <a:custGeom>
                <a:avLst/>
                <a:gdLst/>
                <a:ahLst/>
                <a:cxnLst/>
                <a:rect l="l" t="t" r="r" b="b"/>
                <a:pathLst>
                  <a:path w="85757" h="22774" extrusionOk="0">
                    <a:moveTo>
                      <a:pt x="7410" y="22764"/>
                    </a:moveTo>
                    <a:cubicBezTo>
                      <a:pt x="13313" y="22764"/>
                      <a:pt x="19310" y="22859"/>
                      <a:pt x="25307" y="22478"/>
                    </a:cubicBezTo>
                    <a:cubicBezTo>
                      <a:pt x="31305" y="22097"/>
                      <a:pt x="36731" y="21431"/>
                      <a:pt x="42443" y="20955"/>
                    </a:cubicBezTo>
                    <a:cubicBezTo>
                      <a:pt x="54152" y="19908"/>
                      <a:pt x="65861" y="18100"/>
                      <a:pt x="77475" y="16576"/>
                    </a:cubicBezTo>
                    <a:cubicBezTo>
                      <a:pt x="81854" y="16005"/>
                      <a:pt x="85757" y="13245"/>
                      <a:pt x="85757" y="8295"/>
                    </a:cubicBezTo>
                    <a:cubicBezTo>
                      <a:pt x="85757" y="4011"/>
                      <a:pt x="81949" y="-272"/>
                      <a:pt x="77475" y="14"/>
                    </a:cubicBezTo>
                    <a:cubicBezTo>
                      <a:pt x="65575" y="775"/>
                      <a:pt x="53581" y="1251"/>
                      <a:pt x="41776" y="2584"/>
                    </a:cubicBezTo>
                    <a:cubicBezTo>
                      <a:pt x="29972" y="3916"/>
                      <a:pt x="17501" y="5534"/>
                      <a:pt x="5411" y="7819"/>
                    </a:cubicBezTo>
                    <a:cubicBezTo>
                      <a:pt x="-3061" y="9437"/>
                      <a:pt x="-967" y="22859"/>
                      <a:pt x="7410" y="22764"/>
                    </a:cubicBezTo>
                    <a:lnTo>
                      <a:pt x="7410" y="2276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3" name="Google Shape;573;p9"/>
              <p:cNvSpPr/>
              <p:nvPr/>
            </p:nvSpPr>
            <p:spPr>
              <a:xfrm>
                <a:off x="4265077" y="4284033"/>
                <a:ext cx="83572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83572" h="24996" extrusionOk="0">
                    <a:moveTo>
                      <a:pt x="5819" y="24996"/>
                    </a:moveTo>
                    <a:cubicBezTo>
                      <a:pt x="30190" y="24711"/>
                      <a:pt x="54274" y="21665"/>
                      <a:pt x="77883" y="15858"/>
                    </a:cubicBezTo>
                    <a:cubicBezTo>
                      <a:pt x="87879" y="13383"/>
                      <a:pt x="83595" y="-2514"/>
                      <a:pt x="73599" y="342"/>
                    </a:cubicBezTo>
                    <a:cubicBezTo>
                      <a:pt x="51514" y="6720"/>
                      <a:pt x="28666" y="11003"/>
                      <a:pt x="5819" y="12907"/>
                    </a:cubicBezTo>
                    <a:cubicBezTo>
                      <a:pt x="-1796" y="13573"/>
                      <a:pt x="-2082" y="25091"/>
                      <a:pt x="5819" y="24996"/>
                    </a:cubicBezTo>
                    <a:lnTo>
                      <a:pt x="5819" y="2499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4278441" y="4342739"/>
                <a:ext cx="86356" cy="30923"/>
              </a:xfrm>
              <a:custGeom>
                <a:avLst/>
                <a:gdLst/>
                <a:ahLst/>
                <a:cxnLst/>
                <a:rect l="l" t="t" r="r" b="b"/>
                <a:pathLst>
                  <a:path w="86356" h="30923" extrusionOk="0">
                    <a:moveTo>
                      <a:pt x="6449" y="30923"/>
                    </a:moveTo>
                    <a:cubicBezTo>
                      <a:pt x="19206" y="30162"/>
                      <a:pt x="31676" y="27497"/>
                      <a:pt x="44147" y="24546"/>
                    </a:cubicBezTo>
                    <a:cubicBezTo>
                      <a:pt x="56618" y="21595"/>
                      <a:pt x="68517" y="18739"/>
                      <a:pt x="80703" y="15503"/>
                    </a:cubicBezTo>
                    <a:cubicBezTo>
                      <a:pt x="90603" y="12933"/>
                      <a:pt x="86414" y="-2202"/>
                      <a:pt x="76514" y="272"/>
                    </a:cubicBezTo>
                    <a:cubicBezTo>
                      <a:pt x="64519" y="3223"/>
                      <a:pt x="52524" y="5984"/>
                      <a:pt x="40530" y="8554"/>
                    </a:cubicBezTo>
                    <a:cubicBezTo>
                      <a:pt x="28535" y="11124"/>
                      <a:pt x="16350" y="13504"/>
                      <a:pt x="4736" y="17502"/>
                    </a:cubicBezTo>
                    <a:cubicBezTo>
                      <a:pt x="-2118" y="19881"/>
                      <a:pt x="-1547" y="31304"/>
                      <a:pt x="6545" y="30829"/>
                    </a:cubicBezTo>
                    <a:lnTo>
                      <a:pt x="6545" y="3082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4287565" y="4414088"/>
                <a:ext cx="80642" cy="24412"/>
              </a:xfrm>
              <a:custGeom>
                <a:avLst/>
                <a:gdLst/>
                <a:ahLst/>
                <a:cxnLst/>
                <a:rect l="l" t="t" r="r" b="b"/>
                <a:pathLst>
                  <a:path w="80642" h="24412" extrusionOk="0">
                    <a:moveTo>
                      <a:pt x="11891" y="24208"/>
                    </a:moveTo>
                    <a:cubicBezTo>
                      <a:pt x="33024" y="20401"/>
                      <a:pt x="54253" y="17450"/>
                      <a:pt x="75482" y="14309"/>
                    </a:cubicBezTo>
                    <a:cubicBezTo>
                      <a:pt x="83478" y="13166"/>
                      <a:pt x="81669" y="-731"/>
                      <a:pt x="73578" y="30"/>
                    </a:cubicBezTo>
                    <a:cubicBezTo>
                      <a:pt x="52159" y="2029"/>
                      <a:pt x="30835" y="4219"/>
                      <a:pt x="9415" y="5551"/>
                    </a:cubicBezTo>
                    <a:cubicBezTo>
                      <a:pt x="3704" y="5932"/>
                      <a:pt x="-675" y="10406"/>
                      <a:pt x="86" y="16308"/>
                    </a:cubicBezTo>
                    <a:cubicBezTo>
                      <a:pt x="848" y="22210"/>
                      <a:pt x="6274" y="25256"/>
                      <a:pt x="11891" y="24208"/>
                    </a:cubicBezTo>
                    <a:lnTo>
                      <a:pt x="11891" y="242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4039498" y="4041641"/>
                <a:ext cx="34948" cy="36172"/>
              </a:xfrm>
              <a:custGeom>
                <a:avLst/>
                <a:gdLst/>
                <a:ahLst/>
                <a:cxnLst/>
                <a:rect l="l" t="t" r="r" b="b"/>
                <a:pathLst>
                  <a:path w="34948" h="36172" extrusionOk="0">
                    <a:moveTo>
                      <a:pt x="17492" y="36172"/>
                    </a:moveTo>
                    <a:cubicBezTo>
                      <a:pt x="40720" y="36172"/>
                      <a:pt x="40815" y="0"/>
                      <a:pt x="17492" y="0"/>
                    </a:cubicBezTo>
                    <a:cubicBezTo>
                      <a:pt x="-5831" y="0"/>
                      <a:pt x="-5831" y="36172"/>
                      <a:pt x="17492" y="36172"/>
                    </a:cubicBezTo>
                    <a:lnTo>
                      <a:pt x="17492" y="3617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77;p9"/>
              <p:cNvSpPr/>
              <p:nvPr/>
            </p:nvSpPr>
            <p:spPr>
              <a:xfrm>
                <a:off x="4107754" y="4103133"/>
                <a:ext cx="20705" cy="21417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1417" extrusionOk="0">
                    <a:moveTo>
                      <a:pt x="10353" y="21418"/>
                    </a:moveTo>
                    <a:cubicBezTo>
                      <a:pt x="24156" y="21418"/>
                      <a:pt x="24156" y="0"/>
                      <a:pt x="10353" y="0"/>
                    </a:cubicBezTo>
                    <a:cubicBezTo>
                      <a:pt x="-3451" y="0"/>
                      <a:pt x="-3451" y="21418"/>
                      <a:pt x="10353" y="21418"/>
                    </a:cubicBezTo>
                    <a:lnTo>
                      <a:pt x="10353" y="2141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78;p9"/>
              <p:cNvSpPr/>
              <p:nvPr/>
            </p:nvSpPr>
            <p:spPr>
              <a:xfrm>
                <a:off x="4084883" y="4179000"/>
                <a:ext cx="14850" cy="15420"/>
              </a:xfrm>
              <a:custGeom>
                <a:avLst/>
                <a:gdLst/>
                <a:ahLst/>
                <a:cxnLst/>
                <a:rect l="l" t="t" r="r" b="b"/>
                <a:pathLst>
                  <a:path w="14850" h="15420" extrusionOk="0">
                    <a:moveTo>
                      <a:pt x="7425" y="15421"/>
                    </a:moveTo>
                    <a:cubicBezTo>
                      <a:pt x="17326" y="15421"/>
                      <a:pt x="17326" y="0"/>
                      <a:pt x="7425" y="0"/>
                    </a:cubicBezTo>
                    <a:cubicBezTo>
                      <a:pt x="-2475" y="0"/>
                      <a:pt x="-2475" y="15421"/>
                      <a:pt x="7425" y="15421"/>
                    </a:cubicBezTo>
                    <a:lnTo>
                      <a:pt x="7425" y="154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9"/>
              <p:cNvSpPr/>
              <p:nvPr/>
            </p:nvSpPr>
            <p:spPr>
              <a:xfrm>
                <a:off x="4161230" y="4222501"/>
                <a:ext cx="12530" cy="1294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12945" extrusionOk="0">
                    <a:moveTo>
                      <a:pt x="6283" y="12946"/>
                    </a:moveTo>
                    <a:cubicBezTo>
                      <a:pt x="14565" y="12946"/>
                      <a:pt x="14660" y="0"/>
                      <a:pt x="6283" y="0"/>
                    </a:cubicBezTo>
                    <a:cubicBezTo>
                      <a:pt x="-2094" y="0"/>
                      <a:pt x="-2094" y="12946"/>
                      <a:pt x="6283" y="12946"/>
                    </a:cubicBezTo>
                    <a:lnTo>
                      <a:pt x="6283" y="129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9"/>
              <p:cNvSpPr/>
              <p:nvPr/>
            </p:nvSpPr>
            <p:spPr>
              <a:xfrm>
                <a:off x="4144381" y="4301794"/>
                <a:ext cx="27416" cy="28366"/>
              </a:xfrm>
              <a:custGeom>
                <a:avLst/>
                <a:gdLst/>
                <a:ahLst/>
                <a:cxnLst/>
                <a:rect l="l" t="t" r="r" b="b"/>
                <a:pathLst>
                  <a:path w="27416" h="28366" extrusionOk="0">
                    <a:moveTo>
                      <a:pt x="13708" y="28367"/>
                    </a:moveTo>
                    <a:cubicBezTo>
                      <a:pt x="31986" y="28367"/>
                      <a:pt x="31986" y="0"/>
                      <a:pt x="13708" y="0"/>
                    </a:cubicBezTo>
                    <a:cubicBezTo>
                      <a:pt x="-4569" y="0"/>
                      <a:pt x="-4569" y="28367"/>
                      <a:pt x="13708" y="28367"/>
                    </a:cubicBezTo>
                    <a:lnTo>
                      <a:pt x="13708" y="28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9"/>
              <p:cNvSpPr/>
              <p:nvPr/>
            </p:nvSpPr>
            <p:spPr>
              <a:xfrm>
                <a:off x="4187504" y="4357290"/>
                <a:ext cx="18486" cy="16467"/>
              </a:xfrm>
              <a:custGeom>
                <a:avLst/>
                <a:gdLst/>
                <a:ahLst/>
                <a:cxnLst/>
                <a:rect l="l" t="t" r="r" b="b"/>
                <a:pathLst>
                  <a:path w="18486" h="16467" extrusionOk="0">
                    <a:moveTo>
                      <a:pt x="10376" y="15992"/>
                    </a:moveTo>
                    <a:lnTo>
                      <a:pt x="12661" y="15706"/>
                    </a:lnTo>
                    <a:lnTo>
                      <a:pt x="14565" y="14945"/>
                    </a:lnTo>
                    <a:cubicBezTo>
                      <a:pt x="15517" y="14469"/>
                      <a:pt x="16183" y="13802"/>
                      <a:pt x="16755" y="12946"/>
                    </a:cubicBezTo>
                    <a:cubicBezTo>
                      <a:pt x="17231" y="12470"/>
                      <a:pt x="17611" y="11899"/>
                      <a:pt x="17802" y="11232"/>
                    </a:cubicBezTo>
                    <a:cubicBezTo>
                      <a:pt x="18278" y="10281"/>
                      <a:pt x="18563" y="9233"/>
                      <a:pt x="18468" y="8186"/>
                    </a:cubicBezTo>
                    <a:lnTo>
                      <a:pt x="18183" y="6092"/>
                    </a:lnTo>
                    <a:lnTo>
                      <a:pt x="17421" y="4188"/>
                    </a:lnTo>
                    <a:cubicBezTo>
                      <a:pt x="16945" y="3236"/>
                      <a:pt x="16279" y="2570"/>
                      <a:pt x="15422" y="1999"/>
                    </a:cubicBezTo>
                    <a:cubicBezTo>
                      <a:pt x="14660" y="1333"/>
                      <a:pt x="13804" y="857"/>
                      <a:pt x="12756" y="571"/>
                    </a:cubicBezTo>
                    <a:lnTo>
                      <a:pt x="10472" y="285"/>
                    </a:lnTo>
                    <a:cubicBezTo>
                      <a:pt x="9044" y="-95"/>
                      <a:pt x="7521" y="-95"/>
                      <a:pt x="6093" y="285"/>
                    </a:cubicBezTo>
                    <a:cubicBezTo>
                      <a:pt x="4665" y="666"/>
                      <a:pt x="3522" y="1428"/>
                      <a:pt x="2475" y="2380"/>
                    </a:cubicBezTo>
                    <a:lnTo>
                      <a:pt x="1142" y="4093"/>
                    </a:lnTo>
                    <a:cubicBezTo>
                      <a:pt x="381" y="5426"/>
                      <a:pt x="0" y="6759"/>
                      <a:pt x="0" y="8282"/>
                    </a:cubicBezTo>
                    <a:cubicBezTo>
                      <a:pt x="0" y="9424"/>
                      <a:pt x="190" y="10471"/>
                      <a:pt x="666" y="11423"/>
                    </a:cubicBezTo>
                    <a:cubicBezTo>
                      <a:pt x="952" y="12470"/>
                      <a:pt x="1523" y="13327"/>
                      <a:pt x="2380" y="14088"/>
                    </a:cubicBezTo>
                    <a:cubicBezTo>
                      <a:pt x="3427" y="15135"/>
                      <a:pt x="4665" y="15801"/>
                      <a:pt x="5997" y="16182"/>
                    </a:cubicBezTo>
                    <a:cubicBezTo>
                      <a:pt x="7425" y="16563"/>
                      <a:pt x="8948" y="16563"/>
                      <a:pt x="10376" y="16182"/>
                    </a:cubicBezTo>
                    <a:lnTo>
                      <a:pt x="10376" y="1618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4225773" y="4439897"/>
                <a:ext cx="19895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19895" h="22405" extrusionOk="0">
                    <a:moveTo>
                      <a:pt x="0" y="10013"/>
                    </a:moveTo>
                    <a:lnTo>
                      <a:pt x="0" y="12392"/>
                    </a:lnTo>
                    <a:cubicBezTo>
                      <a:pt x="0" y="13725"/>
                      <a:pt x="190" y="15058"/>
                      <a:pt x="857" y="16200"/>
                    </a:cubicBezTo>
                    <a:cubicBezTo>
                      <a:pt x="1238" y="17437"/>
                      <a:pt x="1904" y="18485"/>
                      <a:pt x="2951" y="19436"/>
                    </a:cubicBezTo>
                    <a:cubicBezTo>
                      <a:pt x="3808" y="20388"/>
                      <a:pt x="4950" y="21055"/>
                      <a:pt x="6188" y="21531"/>
                    </a:cubicBezTo>
                    <a:cubicBezTo>
                      <a:pt x="7330" y="22197"/>
                      <a:pt x="8663" y="22483"/>
                      <a:pt x="9996" y="22387"/>
                    </a:cubicBezTo>
                    <a:lnTo>
                      <a:pt x="12661" y="22007"/>
                    </a:lnTo>
                    <a:cubicBezTo>
                      <a:pt x="14375" y="21531"/>
                      <a:pt x="15803" y="20674"/>
                      <a:pt x="17040" y="19436"/>
                    </a:cubicBezTo>
                    <a:lnTo>
                      <a:pt x="18563" y="17437"/>
                    </a:lnTo>
                    <a:cubicBezTo>
                      <a:pt x="19420" y="15914"/>
                      <a:pt x="19896" y="14201"/>
                      <a:pt x="19896" y="12392"/>
                    </a:cubicBezTo>
                    <a:lnTo>
                      <a:pt x="19896" y="10013"/>
                    </a:lnTo>
                    <a:cubicBezTo>
                      <a:pt x="19896" y="8680"/>
                      <a:pt x="19706" y="7347"/>
                      <a:pt x="19039" y="6205"/>
                    </a:cubicBezTo>
                    <a:cubicBezTo>
                      <a:pt x="18658" y="4968"/>
                      <a:pt x="17992" y="3920"/>
                      <a:pt x="16945" y="2969"/>
                    </a:cubicBezTo>
                    <a:cubicBezTo>
                      <a:pt x="16088" y="2017"/>
                      <a:pt x="14946" y="1350"/>
                      <a:pt x="13708" y="875"/>
                    </a:cubicBezTo>
                    <a:cubicBezTo>
                      <a:pt x="12566" y="208"/>
                      <a:pt x="11233" y="-77"/>
                      <a:pt x="9900" y="18"/>
                    </a:cubicBezTo>
                    <a:lnTo>
                      <a:pt x="7235" y="398"/>
                    </a:lnTo>
                    <a:cubicBezTo>
                      <a:pt x="5521" y="875"/>
                      <a:pt x="4093" y="1731"/>
                      <a:pt x="2856" y="2969"/>
                    </a:cubicBezTo>
                    <a:lnTo>
                      <a:pt x="1333" y="4968"/>
                    </a:lnTo>
                    <a:cubicBezTo>
                      <a:pt x="476" y="6491"/>
                      <a:pt x="0" y="8204"/>
                      <a:pt x="0" y="10013"/>
                    </a:cubicBezTo>
                    <a:lnTo>
                      <a:pt x="0" y="100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4186529" y="4517780"/>
                <a:ext cx="27844" cy="28747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28747" extrusionOk="0">
                    <a:moveTo>
                      <a:pt x="13922" y="28747"/>
                    </a:moveTo>
                    <a:cubicBezTo>
                      <a:pt x="32486" y="28747"/>
                      <a:pt x="32486" y="0"/>
                      <a:pt x="13922" y="0"/>
                    </a:cubicBezTo>
                    <a:cubicBezTo>
                      <a:pt x="-4641" y="0"/>
                      <a:pt x="-4641" y="28747"/>
                      <a:pt x="13922" y="28747"/>
                    </a:cubicBezTo>
                    <a:lnTo>
                      <a:pt x="13922" y="287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4169631" y="4084857"/>
                <a:ext cx="28701" cy="29699"/>
              </a:xfrm>
              <a:custGeom>
                <a:avLst/>
                <a:gdLst/>
                <a:ahLst/>
                <a:cxnLst/>
                <a:rect l="l" t="t" r="r" b="b"/>
                <a:pathLst>
                  <a:path w="28701" h="29699" extrusionOk="0">
                    <a:moveTo>
                      <a:pt x="14351" y="29699"/>
                    </a:moveTo>
                    <a:cubicBezTo>
                      <a:pt x="33485" y="29699"/>
                      <a:pt x="33485" y="0"/>
                      <a:pt x="14351" y="0"/>
                    </a:cubicBezTo>
                    <a:cubicBezTo>
                      <a:pt x="-4784" y="0"/>
                      <a:pt x="-4784" y="29699"/>
                      <a:pt x="14351" y="29699"/>
                    </a:cubicBezTo>
                    <a:lnTo>
                      <a:pt x="14351" y="2969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9"/>
              <p:cNvSpPr/>
              <p:nvPr/>
            </p:nvSpPr>
            <p:spPr>
              <a:xfrm>
                <a:off x="4144523" y="3989286"/>
                <a:ext cx="27130" cy="28081"/>
              </a:xfrm>
              <a:custGeom>
                <a:avLst/>
                <a:gdLst/>
                <a:ahLst/>
                <a:cxnLst/>
                <a:rect l="l" t="t" r="r" b="b"/>
                <a:pathLst>
                  <a:path w="27130" h="28081" extrusionOk="0">
                    <a:moveTo>
                      <a:pt x="13565" y="28081"/>
                    </a:moveTo>
                    <a:cubicBezTo>
                      <a:pt x="31653" y="28081"/>
                      <a:pt x="31653" y="0"/>
                      <a:pt x="13565" y="0"/>
                    </a:cubicBezTo>
                    <a:cubicBezTo>
                      <a:pt x="-4522" y="0"/>
                      <a:pt x="-4522" y="28081"/>
                      <a:pt x="13565" y="28081"/>
                    </a:cubicBezTo>
                    <a:lnTo>
                      <a:pt x="13565" y="280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>
                <a:off x="4118273" y="4402696"/>
                <a:ext cx="27844" cy="28747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28747" extrusionOk="0">
                    <a:moveTo>
                      <a:pt x="13922" y="28747"/>
                    </a:moveTo>
                    <a:cubicBezTo>
                      <a:pt x="32486" y="28747"/>
                      <a:pt x="32486" y="0"/>
                      <a:pt x="13922" y="0"/>
                    </a:cubicBezTo>
                    <a:cubicBezTo>
                      <a:pt x="-4641" y="0"/>
                      <a:pt x="-4641" y="28747"/>
                      <a:pt x="13922" y="28747"/>
                    </a:cubicBezTo>
                    <a:lnTo>
                      <a:pt x="13922" y="287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9"/>
              <p:cNvSpPr/>
              <p:nvPr/>
            </p:nvSpPr>
            <p:spPr>
              <a:xfrm>
                <a:off x="4095712" y="4224881"/>
                <a:ext cx="26095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26095" h="27034" extrusionOk="0">
                    <a:moveTo>
                      <a:pt x="13066" y="27034"/>
                    </a:moveTo>
                    <a:cubicBezTo>
                      <a:pt x="30391" y="27034"/>
                      <a:pt x="30487" y="0"/>
                      <a:pt x="13066" y="0"/>
                    </a:cubicBezTo>
                    <a:cubicBezTo>
                      <a:pt x="-4355" y="0"/>
                      <a:pt x="-4355" y="27034"/>
                      <a:pt x="13066" y="27034"/>
                    </a:cubicBezTo>
                    <a:lnTo>
                      <a:pt x="13066" y="270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9"/>
              <p:cNvSpPr/>
              <p:nvPr/>
            </p:nvSpPr>
            <p:spPr>
              <a:xfrm>
                <a:off x="4181483" y="4141400"/>
                <a:ext cx="28416" cy="29413"/>
              </a:xfrm>
              <a:custGeom>
                <a:avLst/>
                <a:gdLst/>
                <a:ahLst/>
                <a:cxnLst/>
                <a:rect l="l" t="t" r="r" b="b"/>
                <a:pathLst>
                  <a:path w="28416" h="29413" extrusionOk="0">
                    <a:moveTo>
                      <a:pt x="14208" y="29414"/>
                    </a:moveTo>
                    <a:cubicBezTo>
                      <a:pt x="33152" y="29414"/>
                      <a:pt x="33152" y="0"/>
                      <a:pt x="14208" y="0"/>
                    </a:cubicBezTo>
                    <a:cubicBezTo>
                      <a:pt x="-4736" y="0"/>
                      <a:pt x="-4736" y="29414"/>
                      <a:pt x="14208" y="29414"/>
                    </a:cubicBezTo>
                    <a:lnTo>
                      <a:pt x="14208" y="2941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9"/>
              <p:cNvSpPr/>
              <p:nvPr/>
            </p:nvSpPr>
            <p:spPr>
              <a:xfrm>
                <a:off x="3836389" y="3690052"/>
                <a:ext cx="478119" cy="114263"/>
              </a:xfrm>
              <a:custGeom>
                <a:avLst/>
                <a:gdLst/>
                <a:ahLst/>
                <a:cxnLst/>
                <a:rect l="l" t="t" r="r" b="b"/>
                <a:pathLst>
                  <a:path w="478119" h="114263" extrusionOk="0">
                    <a:moveTo>
                      <a:pt x="5172" y="114185"/>
                    </a:moveTo>
                    <a:cubicBezTo>
                      <a:pt x="35635" y="107998"/>
                      <a:pt x="65622" y="97622"/>
                      <a:pt x="95514" y="89055"/>
                    </a:cubicBezTo>
                    <a:cubicBezTo>
                      <a:pt x="125405" y="80488"/>
                      <a:pt x="155773" y="72302"/>
                      <a:pt x="186045" y="64591"/>
                    </a:cubicBezTo>
                    <a:cubicBezTo>
                      <a:pt x="245924" y="49456"/>
                      <a:pt x="306564" y="37367"/>
                      <a:pt x="367489" y="27372"/>
                    </a:cubicBezTo>
                    <a:cubicBezTo>
                      <a:pt x="402331" y="21661"/>
                      <a:pt x="437268" y="16901"/>
                      <a:pt x="472301" y="12332"/>
                    </a:cubicBezTo>
                    <a:cubicBezTo>
                      <a:pt x="480011" y="11380"/>
                      <a:pt x="480107" y="-899"/>
                      <a:pt x="472301" y="53"/>
                    </a:cubicBezTo>
                    <a:cubicBezTo>
                      <a:pt x="409757" y="7953"/>
                      <a:pt x="347594" y="18805"/>
                      <a:pt x="285906" y="31560"/>
                    </a:cubicBezTo>
                    <a:cubicBezTo>
                      <a:pt x="224219" y="44316"/>
                      <a:pt x="163674" y="57833"/>
                      <a:pt x="103320" y="74205"/>
                    </a:cubicBezTo>
                    <a:cubicBezTo>
                      <a:pt x="69430" y="83439"/>
                      <a:pt x="34303" y="92291"/>
                      <a:pt x="2126" y="106665"/>
                    </a:cubicBezTo>
                    <a:cubicBezTo>
                      <a:pt x="-2348" y="108664"/>
                      <a:pt x="984" y="115042"/>
                      <a:pt x="5268" y="114185"/>
                    </a:cubicBezTo>
                    <a:lnTo>
                      <a:pt x="5268" y="1141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9"/>
              <p:cNvSpPr/>
              <p:nvPr/>
            </p:nvSpPr>
            <p:spPr>
              <a:xfrm>
                <a:off x="4218613" y="3733549"/>
                <a:ext cx="35096" cy="12466"/>
              </a:xfrm>
              <a:custGeom>
                <a:avLst/>
                <a:gdLst/>
                <a:ahLst/>
                <a:cxnLst/>
                <a:rect l="l" t="t" r="r" b="b"/>
                <a:pathLst>
                  <a:path w="35096" h="12466" extrusionOk="0">
                    <a:moveTo>
                      <a:pt x="3923" y="12432"/>
                    </a:moveTo>
                    <a:cubicBezTo>
                      <a:pt x="8683" y="11766"/>
                      <a:pt x="13348" y="11099"/>
                      <a:pt x="18108" y="10243"/>
                    </a:cubicBezTo>
                    <a:cubicBezTo>
                      <a:pt x="22867" y="9386"/>
                      <a:pt x="27532" y="8815"/>
                      <a:pt x="32197" y="7672"/>
                    </a:cubicBezTo>
                    <a:cubicBezTo>
                      <a:pt x="34291" y="7101"/>
                      <a:pt x="35528" y="4817"/>
                      <a:pt x="34957" y="2818"/>
                    </a:cubicBezTo>
                    <a:cubicBezTo>
                      <a:pt x="34291" y="533"/>
                      <a:pt x="32197" y="-228"/>
                      <a:pt x="30102" y="57"/>
                    </a:cubicBezTo>
                    <a:cubicBezTo>
                      <a:pt x="25438" y="724"/>
                      <a:pt x="20773" y="2056"/>
                      <a:pt x="16108" y="3008"/>
                    </a:cubicBezTo>
                    <a:cubicBezTo>
                      <a:pt x="11444" y="3960"/>
                      <a:pt x="6874" y="5198"/>
                      <a:pt x="2305" y="6435"/>
                    </a:cubicBezTo>
                    <a:cubicBezTo>
                      <a:pt x="687" y="6816"/>
                      <a:pt x="-361" y="8624"/>
                      <a:pt x="115" y="10243"/>
                    </a:cubicBezTo>
                    <a:cubicBezTo>
                      <a:pt x="591" y="12051"/>
                      <a:pt x="2305" y="12622"/>
                      <a:pt x="3923" y="12432"/>
                    </a:cubicBezTo>
                    <a:lnTo>
                      <a:pt x="3923" y="1243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9"/>
              <p:cNvSpPr/>
              <p:nvPr/>
            </p:nvSpPr>
            <p:spPr>
              <a:xfrm>
                <a:off x="3952394" y="3890459"/>
                <a:ext cx="55257" cy="23296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23296" extrusionOk="0">
                    <a:moveTo>
                      <a:pt x="4735" y="23152"/>
                    </a:moveTo>
                    <a:cubicBezTo>
                      <a:pt x="20443" y="18868"/>
                      <a:pt x="36436" y="14775"/>
                      <a:pt x="51858" y="9635"/>
                    </a:cubicBezTo>
                    <a:cubicBezTo>
                      <a:pt x="57760" y="7731"/>
                      <a:pt x="55380" y="-1502"/>
                      <a:pt x="49287" y="211"/>
                    </a:cubicBezTo>
                    <a:cubicBezTo>
                      <a:pt x="33580" y="4780"/>
                      <a:pt x="18063" y="10301"/>
                      <a:pt x="2641" y="15727"/>
                    </a:cubicBezTo>
                    <a:cubicBezTo>
                      <a:pt x="-1928" y="17345"/>
                      <a:pt x="-120" y="24389"/>
                      <a:pt x="4640" y="23152"/>
                    </a:cubicBezTo>
                    <a:lnTo>
                      <a:pt x="4640" y="231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2" name="Google Shape;592;p9"/>
            <p:cNvGrpSpPr/>
            <p:nvPr/>
          </p:nvGrpSpPr>
          <p:grpSpPr>
            <a:xfrm>
              <a:off x="8610214" y="349547"/>
              <a:ext cx="744701" cy="931186"/>
              <a:chOff x="3282873" y="4387264"/>
              <a:chExt cx="744701" cy="931186"/>
            </a:xfrm>
          </p:grpSpPr>
          <p:sp>
            <p:nvSpPr>
              <p:cNvPr id="593" name="Google Shape;593;p9"/>
              <p:cNvSpPr/>
              <p:nvPr/>
            </p:nvSpPr>
            <p:spPr>
              <a:xfrm>
                <a:off x="3325897" y="4451781"/>
                <a:ext cx="631475" cy="809981"/>
              </a:xfrm>
              <a:custGeom>
                <a:avLst/>
                <a:gdLst/>
                <a:ahLst/>
                <a:cxnLst/>
                <a:rect l="l" t="t" r="r" b="b"/>
                <a:pathLst>
                  <a:path w="631475" h="809981" extrusionOk="0">
                    <a:moveTo>
                      <a:pt x="138972" y="8219"/>
                    </a:moveTo>
                    <a:cubicBezTo>
                      <a:pt x="76619" y="3078"/>
                      <a:pt x="26926" y="50578"/>
                      <a:pt x="8363" y="106835"/>
                    </a:cubicBezTo>
                    <a:cubicBezTo>
                      <a:pt x="-15531" y="179179"/>
                      <a:pt x="16169" y="255902"/>
                      <a:pt x="48250" y="320251"/>
                    </a:cubicBezTo>
                    <a:cubicBezTo>
                      <a:pt x="83663" y="391262"/>
                      <a:pt x="122408" y="460846"/>
                      <a:pt x="163247" y="528907"/>
                    </a:cubicBezTo>
                    <a:cubicBezTo>
                      <a:pt x="204087" y="596967"/>
                      <a:pt x="243117" y="661601"/>
                      <a:pt x="290334" y="722427"/>
                    </a:cubicBezTo>
                    <a:cubicBezTo>
                      <a:pt x="310802" y="748795"/>
                      <a:pt x="334506" y="773925"/>
                      <a:pt x="364207" y="789917"/>
                    </a:cubicBezTo>
                    <a:cubicBezTo>
                      <a:pt x="396669" y="807527"/>
                      <a:pt x="434366" y="812382"/>
                      <a:pt x="470827" y="808955"/>
                    </a:cubicBezTo>
                    <a:cubicBezTo>
                      <a:pt x="527564" y="803529"/>
                      <a:pt x="589251" y="776495"/>
                      <a:pt x="617238" y="724046"/>
                    </a:cubicBezTo>
                    <a:cubicBezTo>
                      <a:pt x="650652" y="661506"/>
                      <a:pt x="619809" y="594969"/>
                      <a:pt x="580778" y="543471"/>
                    </a:cubicBezTo>
                    <a:cubicBezTo>
                      <a:pt x="558693" y="514248"/>
                      <a:pt x="534132" y="487023"/>
                      <a:pt x="511190" y="458466"/>
                    </a:cubicBezTo>
                    <a:cubicBezTo>
                      <a:pt x="486439" y="427529"/>
                      <a:pt x="463021" y="395451"/>
                      <a:pt x="440364" y="362896"/>
                    </a:cubicBezTo>
                    <a:cubicBezTo>
                      <a:pt x="395812" y="298928"/>
                      <a:pt x="354878" y="232581"/>
                      <a:pt x="313753" y="166329"/>
                    </a:cubicBezTo>
                    <a:cubicBezTo>
                      <a:pt x="294428" y="135107"/>
                      <a:pt x="275960" y="102647"/>
                      <a:pt x="254065" y="73138"/>
                    </a:cubicBezTo>
                    <a:cubicBezTo>
                      <a:pt x="235882" y="48484"/>
                      <a:pt x="213701" y="24211"/>
                      <a:pt x="185333" y="11265"/>
                    </a:cubicBezTo>
                    <a:cubicBezTo>
                      <a:pt x="171244" y="4887"/>
                      <a:pt x="156679" y="1079"/>
                      <a:pt x="141162" y="33"/>
                    </a:cubicBezTo>
                    <a:cubicBezTo>
                      <a:pt x="125645" y="-1015"/>
                      <a:pt x="125359" y="23544"/>
                      <a:pt x="141162" y="24972"/>
                    </a:cubicBezTo>
                    <a:cubicBezTo>
                      <a:pt x="170197" y="27733"/>
                      <a:pt x="194091" y="47532"/>
                      <a:pt x="213130" y="68283"/>
                    </a:cubicBezTo>
                    <a:cubicBezTo>
                      <a:pt x="233978" y="90843"/>
                      <a:pt x="251399" y="116735"/>
                      <a:pt x="268630" y="142056"/>
                    </a:cubicBezTo>
                    <a:cubicBezTo>
                      <a:pt x="308803" y="201168"/>
                      <a:pt x="346500" y="261804"/>
                      <a:pt x="385626" y="321584"/>
                    </a:cubicBezTo>
                    <a:cubicBezTo>
                      <a:pt x="424752" y="381363"/>
                      <a:pt x="463401" y="440095"/>
                      <a:pt x="507763" y="495400"/>
                    </a:cubicBezTo>
                    <a:cubicBezTo>
                      <a:pt x="528706" y="521577"/>
                      <a:pt x="551172" y="546707"/>
                      <a:pt x="569831" y="574693"/>
                    </a:cubicBezTo>
                    <a:cubicBezTo>
                      <a:pt x="586109" y="599157"/>
                      <a:pt x="601150" y="627047"/>
                      <a:pt x="603054" y="657032"/>
                    </a:cubicBezTo>
                    <a:cubicBezTo>
                      <a:pt x="606862" y="714812"/>
                      <a:pt x="562120" y="755649"/>
                      <a:pt x="510714" y="772212"/>
                    </a:cubicBezTo>
                    <a:cubicBezTo>
                      <a:pt x="481393" y="781636"/>
                      <a:pt x="448741" y="784777"/>
                      <a:pt x="418278" y="779160"/>
                    </a:cubicBezTo>
                    <a:cubicBezTo>
                      <a:pt x="387815" y="773544"/>
                      <a:pt x="360875" y="757172"/>
                      <a:pt x="338599" y="734993"/>
                    </a:cubicBezTo>
                    <a:cubicBezTo>
                      <a:pt x="316323" y="712813"/>
                      <a:pt x="297855" y="685684"/>
                      <a:pt x="279863" y="659317"/>
                    </a:cubicBezTo>
                    <a:cubicBezTo>
                      <a:pt x="259300" y="629237"/>
                      <a:pt x="239500" y="598586"/>
                      <a:pt x="220365" y="567649"/>
                    </a:cubicBezTo>
                    <a:cubicBezTo>
                      <a:pt x="182001" y="505680"/>
                      <a:pt x="146874" y="441618"/>
                      <a:pt x="113460" y="376889"/>
                    </a:cubicBezTo>
                    <a:cubicBezTo>
                      <a:pt x="95277" y="341668"/>
                      <a:pt x="76524" y="306543"/>
                      <a:pt x="60531" y="270371"/>
                    </a:cubicBezTo>
                    <a:cubicBezTo>
                      <a:pt x="44538" y="234199"/>
                      <a:pt x="31305" y="194886"/>
                      <a:pt x="31496" y="154906"/>
                    </a:cubicBezTo>
                    <a:cubicBezTo>
                      <a:pt x="31781" y="97316"/>
                      <a:pt x="74334" y="25639"/>
                      <a:pt x="138972" y="28875"/>
                    </a:cubicBezTo>
                    <a:cubicBezTo>
                      <a:pt x="152395" y="29541"/>
                      <a:pt x="152109" y="9171"/>
                      <a:pt x="138972" y="8123"/>
                    </a:cubicBezTo>
                    <a:lnTo>
                      <a:pt x="138972" y="81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9"/>
              <p:cNvSpPr/>
              <p:nvPr/>
            </p:nvSpPr>
            <p:spPr>
              <a:xfrm>
                <a:off x="3440952" y="4596822"/>
                <a:ext cx="381270" cy="551291"/>
              </a:xfrm>
              <a:custGeom>
                <a:avLst/>
                <a:gdLst/>
                <a:ahLst/>
                <a:cxnLst/>
                <a:rect l="l" t="t" r="r" b="b"/>
                <a:pathLst>
                  <a:path w="381270" h="551291" extrusionOk="0">
                    <a:moveTo>
                      <a:pt x="52286" y="3202"/>
                    </a:moveTo>
                    <a:cubicBezTo>
                      <a:pt x="17349" y="-1938"/>
                      <a:pt x="-738" y="36138"/>
                      <a:pt x="23" y="66122"/>
                    </a:cubicBezTo>
                    <a:cubicBezTo>
                      <a:pt x="1070" y="112099"/>
                      <a:pt x="26392" y="156933"/>
                      <a:pt x="46193" y="197199"/>
                    </a:cubicBezTo>
                    <a:cubicBezTo>
                      <a:pt x="88175" y="282869"/>
                      <a:pt x="139771" y="363781"/>
                      <a:pt x="198031" y="439266"/>
                    </a:cubicBezTo>
                    <a:cubicBezTo>
                      <a:pt x="212406" y="457923"/>
                      <a:pt x="227161" y="476200"/>
                      <a:pt x="242393" y="494191"/>
                    </a:cubicBezTo>
                    <a:cubicBezTo>
                      <a:pt x="257624" y="512181"/>
                      <a:pt x="271713" y="529411"/>
                      <a:pt x="291229" y="541119"/>
                    </a:cubicBezTo>
                    <a:cubicBezTo>
                      <a:pt x="325880" y="561775"/>
                      <a:pt x="374716" y="551305"/>
                      <a:pt x="380713" y="506661"/>
                    </a:cubicBezTo>
                    <a:cubicBezTo>
                      <a:pt x="383379" y="486575"/>
                      <a:pt x="376144" y="467252"/>
                      <a:pt x="366338" y="450022"/>
                    </a:cubicBezTo>
                    <a:cubicBezTo>
                      <a:pt x="353677" y="427939"/>
                      <a:pt x="338351" y="407282"/>
                      <a:pt x="324547" y="385865"/>
                    </a:cubicBezTo>
                    <a:cubicBezTo>
                      <a:pt x="295512" y="340840"/>
                      <a:pt x="266097" y="296101"/>
                      <a:pt x="236491" y="251362"/>
                    </a:cubicBezTo>
                    <a:cubicBezTo>
                      <a:pt x="203838" y="201863"/>
                      <a:pt x="171186" y="152364"/>
                      <a:pt x="138914" y="102580"/>
                    </a:cubicBezTo>
                    <a:cubicBezTo>
                      <a:pt x="123112" y="78307"/>
                      <a:pt x="108832" y="52891"/>
                      <a:pt x="92459" y="28998"/>
                    </a:cubicBezTo>
                    <a:cubicBezTo>
                      <a:pt x="80559" y="11578"/>
                      <a:pt x="63233" y="-4604"/>
                      <a:pt x="40672" y="1203"/>
                    </a:cubicBezTo>
                    <a:cubicBezTo>
                      <a:pt x="25916" y="5010"/>
                      <a:pt x="32485" y="28618"/>
                      <a:pt x="46955" y="24048"/>
                    </a:cubicBezTo>
                    <a:cubicBezTo>
                      <a:pt x="64566" y="18432"/>
                      <a:pt x="78655" y="45942"/>
                      <a:pt x="86557" y="57460"/>
                    </a:cubicBezTo>
                    <a:cubicBezTo>
                      <a:pt x="99408" y="76117"/>
                      <a:pt x="112259" y="94775"/>
                      <a:pt x="124730" y="113717"/>
                    </a:cubicBezTo>
                    <a:cubicBezTo>
                      <a:pt x="149672" y="151508"/>
                      <a:pt x="174518" y="189298"/>
                      <a:pt x="199174" y="227279"/>
                    </a:cubicBezTo>
                    <a:cubicBezTo>
                      <a:pt x="223830" y="265259"/>
                      <a:pt x="248581" y="303811"/>
                      <a:pt x="273522" y="341792"/>
                    </a:cubicBezTo>
                    <a:cubicBezTo>
                      <a:pt x="298463" y="379772"/>
                      <a:pt x="324357" y="415754"/>
                      <a:pt x="347204" y="454306"/>
                    </a:cubicBezTo>
                    <a:cubicBezTo>
                      <a:pt x="356914" y="470679"/>
                      <a:pt x="365386" y="490098"/>
                      <a:pt x="358247" y="509136"/>
                    </a:cubicBezTo>
                    <a:cubicBezTo>
                      <a:pt x="351107" y="528173"/>
                      <a:pt x="331211" y="531410"/>
                      <a:pt x="314266" y="525318"/>
                    </a:cubicBezTo>
                    <a:cubicBezTo>
                      <a:pt x="295798" y="518655"/>
                      <a:pt x="282470" y="501901"/>
                      <a:pt x="270000" y="487527"/>
                    </a:cubicBezTo>
                    <a:cubicBezTo>
                      <a:pt x="256672" y="472107"/>
                      <a:pt x="243726" y="456496"/>
                      <a:pt x="231064" y="440599"/>
                    </a:cubicBezTo>
                    <a:cubicBezTo>
                      <a:pt x="180706" y="377202"/>
                      <a:pt x="135678" y="309427"/>
                      <a:pt x="96552" y="238606"/>
                    </a:cubicBezTo>
                    <a:cubicBezTo>
                      <a:pt x="74467" y="198531"/>
                      <a:pt x="51810" y="157695"/>
                      <a:pt x="35055" y="115050"/>
                    </a:cubicBezTo>
                    <a:cubicBezTo>
                      <a:pt x="27630" y="96012"/>
                      <a:pt x="19348" y="73452"/>
                      <a:pt x="22109" y="52701"/>
                    </a:cubicBezTo>
                    <a:cubicBezTo>
                      <a:pt x="24203" y="37375"/>
                      <a:pt x="32104" y="17956"/>
                      <a:pt x="50287" y="18813"/>
                    </a:cubicBezTo>
                    <a:cubicBezTo>
                      <a:pt x="58854" y="19194"/>
                      <a:pt x="61139" y="4725"/>
                      <a:pt x="52381" y="3487"/>
                    </a:cubicBezTo>
                    <a:lnTo>
                      <a:pt x="52381" y="348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9"/>
              <p:cNvSpPr/>
              <p:nvPr/>
            </p:nvSpPr>
            <p:spPr>
              <a:xfrm>
                <a:off x="3464267" y="4613705"/>
                <a:ext cx="335340" cy="530080"/>
              </a:xfrm>
              <a:custGeom>
                <a:avLst/>
                <a:gdLst/>
                <a:ahLst/>
                <a:cxnLst/>
                <a:rect l="l" t="t" r="r" b="b"/>
                <a:pathLst>
                  <a:path w="335340" h="530080" extrusionOk="0">
                    <a:moveTo>
                      <a:pt x="10312" y="14114"/>
                    </a:moveTo>
                    <a:cubicBezTo>
                      <a:pt x="47249" y="120441"/>
                      <a:pt x="94371" y="223055"/>
                      <a:pt x="152536" y="319387"/>
                    </a:cubicBezTo>
                    <a:cubicBezTo>
                      <a:pt x="160723" y="332904"/>
                      <a:pt x="179667" y="321101"/>
                      <a:pt x="173384" y="307203"/>
                    </a:cubicBezTo>
                    <a:cubicBezTo>
                      <a:pt x="147681" y="250470"/>
                      <a:pt x="120645" y="194403"/>
                      <a:pt x="95132" y="137670"/>
                    </a:cubicBezTo>
                    <a:cubicBezTo>
                      <a:pt x="83042" y="110922"/>
                      <a:pt x="71238" y="83983"/>
                      <a:pt x="58958" y="57330"/>
                    </a:cubicBezTo>
                    <a:cubicBezTo>
                      <a:pt x="48962" y="35532"/>
                      <a:pt x="36491" y="15637"/>
                      <a:pt x="16786" y="1453"/>
                    </a:cubicBezTo>
                    <a:cubicBezTo>
                      <a:pt x="11740" y="-2164"/>
                      <a:pt x="2316" y="1358"/>
                      <a:pt x="1364" y="7736"/>
                    </a:cubicBezTo>
                    <a:cubicBezTo>
                      <a:pt x="-6728" y="64374"/>
                      <a:pt x="22783" y="121964"/>
                      <a:pt x="47629" y="171177"/>
                    </a:cubicBezTo>
                    <a:cubicBezTo>
                      <a:pt x="72476" y="220390"/>
                      <a:pt x="105509" y="269889"/>
                      <a:pt x="142445" y="313771"/>
                    </a:cubicBezTo>
                    <a:cubicBezTo>
                      <a:pt x="148537" y="321101"/>
                      <a:pt x="161294" y="315104"/>
                      <a:pt x="161008" y="306061"/>
                    </a:cubicBezTo>
                    <a:cubicBezTo>
                      <a:pt x="160151" y="280835"/>
                      <a:pt x="155487" y="255229"/>
                      <a:pt x="151108" y="230385"/>
                    </a:cubicBezTo>
                    <a:cubicBezTo>
                      <a:pt x="146443" y="204208"/>
                      <a:pt x="139970" y="178126"/>
                      <a:pt x="131973" y="152710"/>
                    </a:cubicBezTo>
                    <a:cubicBezTo>
                      <a:pt x="116361" y="102926"/>
                      <a:pt x="94085" y="55902"/>
                      <a:pt x="66193" y="11924"/>
                    </a:cubicBezTo>
                    <a:cubicBezTo>
                      <a:pt x="62004" y="5261"/>
                      <a:pt x="53151" y="7165"/>
                      <a:pt x="50485" y="14019"/>
                    </a:cubicBezTo>
                    <a:cubicBezTo>
                      <a:pt x="44393" y="29439"/>
                      <a:pt x="55340" y="44003"/>
                      <a:pt x="62766" y="56759"/>
                    </a:cubicBezTo>
                    <a:cubicBezTo>
                      <a:pt x="72095" y="72560"/>
                      <a:pt x="81424" y="88362"/>
                      <a:pt x="90849" y="104259"/>
                    </a:cubicBezTo>
                    <a:cubicBezTo>
                      <a:pt x="110364" y="137194"/>
                      <a:pt x="130165" y="169939"/>
                      <a:pt x="150251" y="202494"/>
                    </a:cubicBezTo>
                    <a:cubicBezTo>
                      <a:pt x="190424" y="267509"/>
                      <a:pt x="230882" y="332809"/>
                      <a:pt x="275149" y="395158"/>
                    </a:cubicBezTo>
                    <a:lnTo>
                      <a:pt x="294854" y="380023"/>
                    </a:lnTo>
                    <a:cubicBezTo>
                      <a:pt x="264867" y="342804"/>
                      <a:pt x="234976" y="305395"/>
                      <a:pt x="204608" y="268461"/>
                    </a:cubicBezTo>
                    <a:cubicBezTo>
                      <a:pt x="174240" y="231527"/>
                      <a:pt x="142921" y="195260"/>
                      <a:pt x="113791" y="157565"/>
                    </a:cubicBezTo>
                    <a:cubicBezTo>
                      <a:pt x="108650" y="150901"/>
                      <a:pt x="98083" y="159469"/>
                      <a:pt x="102367" y="166417"/>
                    </a:cubicBezTo>
                    <a:cubicBezTo>
                      <a:pt x="134258" y="219153"/>
                      <a:pt x="166244" y="271983"/>
                      <a:pt x="198135" y="324718"/>
                    </a:cubicBezTo>
                    <a:cubicBezTo>
                      <a:pt x="213652" y="350419"/>
                      <a:pt x="229074" y="376216"/>
                      <a:pt x="244495" y="402012"/>
                    </a:cubicBezTo>
                    <a:cubicBezTo>
                      <a:pt x="252587" y="415624"/>
                      <a:pt x="260583" y="429236"/>
                      <a:pt x="268580" y="442849"/>
                    </a:cubicBezTo>
                    <a:cubicBezTo>
                      <a:pt x="273625" y="451511"/>
                      <a:pt x="289047" y="469787"/>
                      <a:pt x="282193" y="480068"/>
                    </a:cubicBezTo>
                    <a:lnTo>
                      <a:pt x="300280" y="477688"/>
                    </a:lnTo>
                    <a:cubicBezTo>
                      <a:pt x="246304" y="410960"/>
                      <a:pt x="190995" y="345279"/>
                      <a:pt x="136067" y="279408"/>
                    </a:cubicBezTo>
                    <a:cubicBezTo>
                      <a:pt x="128451" y="270270"/>
                      <a:pt x="114743" y="281978"/>
                      <a:pt x="120074" y="291687"/>
                    </a:cubicBezTo>
                    <a:cubicBezTo>
                      <a:pt x="164816" y="373265"/>
                      <a:pt x="218602" y="449512"/>
                      <a:pt x="280289" y="519095"/>
                    </a:cubicBezTo>
                    <a:cubicBezTo>
                      <a:pt x="288381" y="528234"/>
                      <a:pt x="303803" y="518620"/>
                      <a:pt x="300471" y="507292"/>
                    </a:cubicBezTo>
                    <a:cubicBezTo>
                      <a:pt x="275149" y="420193"/>
                      <a:pt x="235832" y="338711"/>
                      <a:pt x="172241" y="273125"/>
                    </a:cubicBezTo>
                    <a:cubicBezTo>
                      <a:pt x="163198" y="263797"/>
                      <a:pt x="150917" y="275600"/>
                      <a:pt x="155487" y="286071"/>
                    </a:cubicBezTo>
                    <a:cubicBezTo>
                      <a:pt x="192899" y="370980"/>
                      <a:pt x="240211" y="453795"/>
                      <a:pt x="299043" y="525759"/>
                    </a:cubicBezTo>
                    <a:cubicBezTo>
                      <a:pt x="307135" y="535659"/>
                      <a:pt x="322080" y="526901"/>
                      <a:pt x="322556" y="516050"/>
                    </a:cubicBezTo>
                    <a:cubicBezTo>
                      <a:pt x="324841" y="462077"/>
                      <a:pt x="309419" y="411817"/>
                      <a:pt x="281717" y="365840"/>
                    </a:cubicBezTo>
                    <a:lnTo>
                      <a:pt x="262107" y="380975"/>
                    </a:lnTo>
                    <a:cubicBezTo>
                      <a:pt x="288381" y="408676"/>
                      <a:pt x="303898" y="445323"/>
                      <a:pt x="306754" y="483304"/>
                    </a:cubicBezTo>
                    <a:cubicBezTo>
                      <a:pt x="308086" y="501486"/>
                      <a:pt x="336360" y="501771"/>
                      <a:pt x="335313" y="483304"/>
                    </a:cubicBezTo>
                    <a:cubicBezTo>
                      <a:pt x="332742" y="437327"/>
                      <a:pt x="312941" y="395254"/>
                      <a:pt x="279813" y="363270"/>
                    </a:cubicBezTo>
                    <a:cubicBezTo>
                      <a:pt x="269913" y="353751"/>
                      <a:pt x="252016" y="366221"/>
                      <a:pt x="260203" y="378405"/>
                    </a:cubicBezTo>
                    <a:cubicBezTo>
                      <a:pt x="286858" y="418575"/>
                      <a:pt x="297900" y="468169"/>
                      <a:pt x="295140" y="515954"/>
                    </a:cubicBezTo>
                    <a:lnTo>
                      <a:pt x="318653" y="506245"/>
                    </a:lnTo>
                    <a:cubicBezTo>
                      <a:pt x="261631" y="434377"/>
                      <a:pt x="212129" y="358986"/>
                      <a:pt x="174145" y="275315"/>
                    </a:cubicBezTo>
                    <a:lnTo>
                      <a:pt x="157391" y="288260"/>
                    </a:lnTo>
                    <a:cubicBezTo>
                      <a:pt x="218126" y="349467"/>
                      <a:pt x="252492" y="432663"/>
                      <a:pt x="277338" y="513765"/>
                    </a:cubicBezTo>
                    <a:lnTo>
                      <a:pt x="297520" y="501961"/>
                    </a:lnTo>
                    <a:cubicBezTo>
                      <a:pt x="236118" y="434662"/>
                      <a:pt x="182618" y="360700"/>
                      <a:pt x="137685" y="281407"/>
                    </a:cubicBezTo>
                    <a:lnTo>
                      <a:pt x="121692" y="293686"/>
                    </a:lnTo>
                    <a:cubicBezTo>
                      <a:pt x="175573" y="360605"/>
                      <a:pt x="229169" y="427808"/>
                      <a:pt x="284002" y="493965"/>
                    </a:cubicBezTo>
                    <a:cubicBezTo>
                      <a:pt x="288952" y="499962"/>
                      <a:pt x="298376" y="497297"/>
                      <a:pt x="302089" y="491586"/>
                    </a:cubicBezTo>
                    <a:cubicBezTo>
                      <a:pt x="317892" y="467312"/>
                      <a:pt x="290190" y="437613"/>
                      <a:pt x="277624" y="418194"/>
                    </a:cubicBezTo>
                    <a:cubicBezTo>
                      <a:pt x="259156" y="389638"/>
                      <a:pt x="241068" y="360795"/>
                      <a:pt x="223076" y="331952"/>
                    </a:cubicBezTo>
                    <a:cubicBezTo>
                      <a:pt x="187092" y="274267"/>
                      <a:pt x="151108" y="216487"/>
                      <a:pt x="115124" y="158802"/>
                    </a:cubicBezTo>
                    <a:lnTo>
                      <a:pt x="103700" y="167655"/>
                    </a:lnTo>
                    <a:cubicBezTo>
                      <a:pt x="133496" y="205160"/>
                      <a:pt x="161294" y="244378"/>
                      <a:pt x="190043" y="282739"/>
                    </a:cubicBezTo>
                    <a:cubicBezTo>
                      <a:pt x="218792" y="321101"/>
                      <a:pt x="246970" y="357654"/>
                      <a:pt x="275434" y="395063"/>
                    </a:cubicBezTo>
                    <a:cubicBezTo>
                      <a:pt x="284954" y="407533"/>
                      <a:pt x="306183" y="396110"/>
                      <a:pt x="297044" y="382403"/>
                    </a:cubicBezTo>
                    <a:cubicBezTo>
                      <a:pt x="257061" y="322529"/>
                      <a:pt x="215556" y="263701"/>
                      <a:pt x="176240" y="203351"/>
                    </a:cubicBezTo>
                    <a:cubicBezTo>
                      <a:pt x="157010" y="173842"/>
                      <a:pt x="137971" y="144143"/>
                      <a:pt x="119217" y="114349"/>
                    </a:cubicBezTo>
                    <a:cubicBezTo>
                      <a:pt x="109412" y="98737"/>
                      <a:pt x="99702" y="83222"/>
                      <a:pt x="90182" y="67515"/>
                    </a:cubicBezTo>
                    <a:cubicBezTo>
                      <a:pt x="85422" y="59710"/>
                      <a:pt x="80663" y="51809"/>
                      <a:pt x="75903" y="43908"/>
                    </a:cubicBezTo>
                    <a:cubicBezTo>
                      <a:pt x="71428" y="36484"/>
                      <a:pt x="63813" y="27536"/>
                      <a:pt x="67335" y="18588"/>
                    </a:cubicBezTo>
                    <a:lnTo>
                      <a:pt x="51628" y="20682"/>
                    </a:lnTo>
                    <a:cubicBezTo>
                      <a:pt x="80567" y="62280"/>
                      <a:pt x="103129" y="108352"/>
                      <a:pt x="118455" y="156613"/>
                    </a:cubicBezTo>
                    <a:cubicBezTo>
                      <a:pt x="125881" y="180125"/>
                      <a:pt x="131402" y="204113"/>
                      <a:pt x="135210" y="228576"/>
                    </a:cubicBezTo>
                    <a:cubicBezTo>
                      <a:pt x="139208" y="254563"/>
                      <a:pt x="139113" y="279884"/>
                      <a:pt x="139494" y="306061"/>
                    </a:cubicBezTo>
                    <a:lnTo>
                      <a:pt x="158057" y="298350"/>
                    </a:lnTo>
                    <a:cubicBezTo>
                      <a:pt x="124548" y="257133"/>
                      <a:pt x="95228" y="212204"/>
                      <a:pt x="70572" y="165085"/>
                    </a:cubicBezTo>
                    <a:cubicBezTo>
                      <a:pt x="58482" y="141954"/>
                      <a:pt x="47439" y="118156"/>
                      <a:pt x="37824" y="93883"/>
                    </a:cubicBezTo>
                    <a:cubicBezTo>
                      <a:pt x="27353" y="67135"/>
                      <a:pt x="18785" y="39434"/>
                      <a:pt x="22117" y="10497"/>
                    </a:cubicBezTo>
                    <a:lnTo>
                      <a:pt x="6314" y="19540"/>
                    </a:lnTo>
                    <a:cubicBezTo>
                      <a:pt x="25829" y="32771"/>
                      <a:pt x="37063" y="54474"/>
                      <a:pt x="46487" y="75416"/>
                    </a:cubicBezTo>
                    <a:cubicBezTo>
                      <a:pt x="58672" y="102260"/>
                      <a:pt x="70381" y="129294"/>
                      <a:pt x="82281" y="156232"/>
                    </a:cubicBezTo>
                    <a:cubicBezTo>
                      <a:pt x="106270" y="210395"/>
                      <a:pt x="128832" y="265224"/>
                      <a:pt x="152631" y="319482"/>
                    </a:cubicBezTo>
                    <a:lnTo>
                      <a:pt x="173479" y="307298"/>
                    </a:lnTo>
                    <a:cubicBezTo>
                      <a:pt x="117408" y="212013"/>
                      <a:pt x="68858" y="112350"/>
                      <a:pt x="30399" y="8688"/>
                    </a:cubicBezTo>
                    <a:cubicBezTo>
                      <a:pt x="25829" y="-3687"/>
                      <a:pt x="5933" y="1453"/>
                      <a:pt x="10408" y="14209"/>
                    </a:cubicBezTo>
                    <a:lnTo>
                      <a:pt x="10408" y="142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9"/>
              <p:cNvSpPr/>
              <p:nvPr/>
            </p:nvSpPr>
            <p:spPr>
              <a:xfrm>
                <a:off x="3494892" y="4645987"/>
                <a:ext cx="107693" cy="160835"/>
              </a:xfrm>
              <a:custGeom>
                <a:avLst/>
                <a:gdLst/>
                <a:ahLst/>
                <a:cxnLst/>
                <a:rect l="l" t="t" r="r" b="b"/>
                <a:pathLst>
                  <a:path w="107693" h="160835" extrusionOk="0">
                    <a:moveTo>
                      <a:pt x="2821" y="17338"/>
                    </a:moveTo>
                    <a:cubicBezTo>
                      <a:pt x="38234" y="55795"/>
                      <a:pt x="65460" y="101581"/>
                      <a:pt x="81738" y="151175"/>
                    </a:cubicBezTo>
                    <a:lnTo>
                      <a:pt x="103538" y="138515"/>
                    </a:lnTo>
                    <a:cubicBezTo>
                      <a:pt x="89259" y="120429"/>
                      <a:pt x="74027" y="103009"/>
                      <a:pt x="59177" y="85399"/>
                    </a:cubicBezTo>
                    <a:lnTo>
                      <a:pt x="46896" y="106531"/>
                    </a:lnTo>
                    <a:cubicBezTo>
                      <a:pt x="49467" y="107483"/>
                      <a:pt x="52132" y="108340"/>
                      <a:pt x="54703" y="109291"/>
                    </a:cubicBezTo>
                    <a:cubicBezTo>
                      <a:pt x="61081" y="111576"/>
                      <a:pt x="68506" y="106721"/>
                      <a:pt x="70220" y="100534"/>
                    </a:cubicBezTo>
                    <a:cubicBezTo>
                      <a:pt x="72123" y="93490"/>
                      <a:pt x="67840" y="87398"/>
                      <a:pt x="61461" y="85018"/>
                    </a:cubicBezTo>
                    <a:cubicBezTo>
                      <a:pt x="58891" y="84066"/>
                      <a:pt x="56226" y="83114"/>
                      <a:pt x="53655" y="82163"/>
                    </a:cubicBezTo>
                    <a:cubicBezTo>
                      <a:pt x="48420" y="80259"/>
                      <a:pt x="42041" y="83400"/>
                      <a:pt x="39376" y="87969"/>
                    </a:cubicBezTo>
                    <a:cubicBezTo>
                      <a:pt x="36330" y="93205"/>
                      <a:pt x="37758" y="98916"/>
                      <a:pt x="41375" y="103295"/>
                    </a:cubicBezTo>
                    <a:cubicBezTo>
                      <a:pt x="55940" y="121190"/>
                      <a:pt x="70124" y="139467"/>
                      <a:pt x="85165" y="156982"/>
                    </a:cubicBezTo>
                    <a:cubicBezTo>
                      <a:pt x="93447" y="166691"/>
                      <a:pt x="111535" y="156411"/>
                      <a:pt x="106965" y="144322"/>
                    </a:cubicBezTo>
                    <a:cubicBezTo>
                      <a:pt x="87164" y="91396"/>
                      <a:pt x="56987" y="43230"/>
                      <a:pt x="17195" y="3060"/>
                    </a:cubicBezTo>
                    <a:cubicBezTo>
                      <a:pt x="7961" y="-6269"/>
                      <a:pt x="-6033" y="7819"/>
                      <a:pt x="2821" y="17433"/>
                    </a:cubicBezTo>
                    <a:lnTo>
                      <a:pt x="2821" y="1743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7" name="Google Shape;597;p9"/>
              <p:cNvSpPr/>
              <p:nvPr/>
            </p:nvSpPr>
            <p:spPr>
              <a:xfrm>
                <a:off x="3431313" y="4537770"/>
                <a:ext cx="28844" cy="29889"/>
              </a:xfrm>
              <a:custGeom>
                <a:avLst/>
                <a:gdLst/>
                <a:ahLst/>
                <a:cxnLst/>
                <a:rect l="l" t="t" r="r" b="b"/>
                <a:pathLst>
                  <a:path w="28844" h="29889" extrusionOk="0">
                    <a:moveTo>
                      <a:pt x="14422" y="29889"/>
                    </a:moveTo>
                    <a:cubicBezTo>
                      <a:pt x="33652" y="29889"/>
                      <a:pt x="33652" y="0"/>
                      <a:pt x="14422" y="0"/>
                    </a:cubicBezTo>
                    <a:cubicBezTo>
                      <a:pt x="-4807" y="0"/>
                      <a:pt x="-4807" y="29889"/>
                      <a:pt x="14422" y="29889"/>
                    </a:cubicBezTo>
                    <a:lnTo>
                      <a:pt x="14422" y="298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8" name="Google Shape;598;p9"/>
              <p:cNvSpPr/>
              <p:nvPr/>
            </p:nvSpPr>
            <p:spPr>
              <a:xfrm>
                <a:off x="3505019" y="4534248"/>
                <a:ext cx="21561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21561" h="22274" extrusionOk="0">
                    <a:moveTo>
                      <a:pt x="10781" y="22275"/>
                    </a:moveTo>
                    <a:cubicBezTo>
                      <a:pt x="25156" y="22275"/>
                      <a:pt x="25156" y="0"/>
                      <a:pt x="10781" y="0"/>
                    </a:cubicBezTo>
                    <a:cubicBezTo>
                      <a:pt x="-3594" y="0"/>
                      <a:pt x="-3594" y="22275"/>
                      <a:pt x="10781" y="22275"/>
                    </a:cubicBezTo>
                    <a:lnTo>
                      <a:pt x="10781" y="22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3553712" y="4604879"/>
                <a:ext cx="19562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20275" extrusionOk="0">
                    <a:moveTo>
                      <a:pt x="9781" y="20275"/>
                    </a:moveTo>
                    <a:cubicBezTo>
                      <a:pt x="22823" y="20275"/>
                      <a:pt x="22823" y="0"/>
                      <a:pt x="9781" y="0"/>
                    </a:cubicBezTo>
                    <a:cubicBezTo>
                      <a:pt x="-3260" y="0"/>
                      <a:pt x="-3260" y="20275"/>
                      <a:pt x="9781" y="20275"/>
                    </a:cubicBezTo>
                    <a:lnTo>
                      <a:pt x="9781" y="20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0" name="Google Shape;600;p9"/>
              <p:cNvSpPr/>
              <p:nvPr/>
            </p:nvSpPr>
            <p:spPr>
              <a:xfrm>
                <a:off x="3610520" y="467979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1" name="Google Shape;601;p9"/>
              <p:cNvSpPr/>
              <p:nvPr/>
            </p:nvSpPr>
            <p:spPr>
              <a:xfrm>
                <a:off x="3664615" y="4751756"/>
                <a:ext cx="30415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1412" extrusionOk="0">
                    <a:moveTo>
                      <a:pt x="15208" y="31413"/>
                    </a:moveTo>
                    <a:cubicBezTo>
                      <a:pt x="35484" y="31413"/>
                      <a:pt x="35484" y="0"/>
                      <a:pt x="15208" y="0"/>
                    </a:cubicBezTo>
                    <a:cubicBezTo>
                      <a:pt x="-5069" y="0"/>
                      <a:pt x="-5069" y="31413"/>
                      <a:pt x="15208" y="31413"/>
                    </a:cubicBezTo>
                    <a:lnTo>
                      <a:pt x="15208" y="314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2" name="Google Shape;602;p9"/>
              <p:cNvSpPr/>
              <p:nvPr/>
            </p:nvSpPr>
            <p:spPr>
              <a:xfrm>
                <a:off x="3735132" y="484818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9"/>
              <p:cNvSpPr/>
              <p:nvPr/>
            </p:nvSpPr>
            <p:spPr>
              <a:xfrm>
                <a:off x="3780802" y="4922241"/>
                <a:ext cx="30129" cy="31222"/>
              </a:xfrm>
              <a:custGeom>
                <a:avLst/>
                <a:gdLst/>
                <a:ahLst/>
                <a:cxnLst/>
                <a:rect l="l" t="t" r="r" b="b"/>
                <a:pathLst>
                  <a:path w="30129" h="31222" extrusionOk="0">
                    <a:moveTo>
                      <a:pt x="15065" y="31222"/>
                    </a:moveTo>
                    <a:cubicBezTo>
                      <a:pt x="35151" y="31222"/>
                      <a:pt x="35151" y="0"/>
                      <a:pt x="15065" y="0"/>
                    </a:cubicBezTo>
                    <a:cubicBezTo>
                      <a:pt x="-5022" y="0"/>
                      <a:pt x="-5022" y="31222"/>
                      <a:pt x="15065" y="31222"/>
                    </a:cubicBezTo>
                    <a:lnTo>
                      <a:pt x="15065" y="312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4" name="Google Shape;604;p9"/>
              <p:cNvSpPr/>
              <p:nvPr/>
            </p:nvSpPr>
            <p:spPr>
              <a:xfrm>
                <a:off x="3835064" y="5018276"/>
                <a:ext cx="30415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3911" extrusionOk="0">
                    <a:moveTo>
                      <a:pt x="405" y="18574"/>
                    </a:moveTo>
                    <a:cubicBezTo>
                      <a:pt x="595" y="20002"/>
                      <a:pt x="881" y="21429"/>
                      <a:pt x="1071" y="22953"/>
                    </a:cubicBezTo>
                    <a:cubicBezTo>
                      <a:pt x="1547" y="24856"/>
                      <a:pt x="2404" y="26570"/>
                      <a:pt x="3736" y="27998"/>
                    </a:cubicBezTo>
                    <a:cubicBezTo>
                      <a:pt x="4784" y="29616"/>
                      <a:pt x="6212" y="30948"/>
                      <a:pt x="7925" y="31805"/>
                    </a:cubicBezTo>
                    <a:cubicBezTo>
                      <a:pt x="9639" y="32852"/>
                      <a:pt x="11447" y="33519"/>
                      <a:pt x="13446" y="33614"/>
                    </a:cubicBezTo>
                    <a:cubicBezTo>
                      <a:pt x="15446" y="34090"/>
                      <a:pt x="17445" y="33995"/>
                      <a:pt x="19444" y="33328"/>
                    </a:cubicBezTo>
                    <a:lnTo>
                      <a:pt x="23061" y="31805"/>
                    </a:lnTo>
                    <a:cubicBezTo>
                      <a:pt x="25346" y="30473"/>
                      <a:pt x="27060" y="28664"/>
                      <a:pt x="28392" y="26475"/>
                    </a:cubicBezTo>
                    <a:lnTo>
                      <a:pt x="29915" y="22857"/>
                    </a:lnTo>
                    <a:cubicBezTo>
                      <a:pt x="30582" y="20192"/>
                      <a:pt x="30582" y="17527"/>
                      <a:pt x="29915" y="14957"/>
                    </a:cubicBezTo>
                    <a:cubicBezTo>
                      <a:pt x="29439" y="13529"/>
                      <a:pt x="29059" y="12196"/>
                      <a:pt x="28583" y="10768"/>
                    </a:cubicBezTo>
                    <a:cubicBezTo>
                      <a:pt x="28107" y="8865"/>
                      <a:pt x="27250" y="7246"/>
                      <a:pt x="26012" y="5819"/>
                    </a:cubicBezTo>
                    <a:cubicBezTo>
                      <a:pt x="24965" y="4200"/>
                      <a:pt x="23632" y="2963"/>
                      <a:pt x="21919" y="2011"/>
                    </a:cubicBezTo>
                    <a:cubicBezTo>
                      <a:pt x="20205" y="964"/>
                      <a:pt x="18397" y="393"/>
                      <a:pt x="16493" y="297"/>
                    </a:cubicBezTo>
                    <a:cubicBezTo>
                      <a:pt x="14589" y="-178"/>
                      <a:pt x="12590" y="-83"/>
                      <a:pt x="10686" y="583"/>
                    </a:cubicBezTo>
                    <a:lnTo>
                      <a:pt x="7164" y="2011"/>
                    </a:lnTo>
                    <a:cubicBezTo>
                      <a:pt x="4974" y="3343"/>
                      <a:pt x="3260" y="5057"/>
                      <a:pt x="1928" y="7246"/>
                    </a:cubicBezTo>
                    <a:lnTo>
                      <a:pt x="500" y="10768"/>
                    </a:lnTo>
                    <a:cubicBezTo>
                      <a:pt x="-167" y="13338"/>
                      <a:pt x="-167" y="15909"/>
                      <a:pt x="500" y="18574"/>
                    </a:cubicBezTo>
                    <a:lnTo>
                      <a:pt x="500" y="1857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5" name="Google Shape;605;p9"/>
              <p:cNvSpPr/>
              <p:nvPr/>
            </p:nvSpPr>
            <p:spPr>
              <a:xfrm>
                <a:off x="3868311" y="5109479"/>
                <a:ext cx="21133" cy="21893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21893" extrusionOk="0">
                    <a:moveTo>
                      <a:pt x="10567" y="21894"/>
                    </a:moveTo>
                    <a:cubicBezTo>
                      <a:pt x="24656" y="21894"/>
                      <a:pt x="24656" y="0"/>
                      <a:pt x="10567" y="0"/>
                    </a:cubicBezTo>
                    <a:cubicBezTo>
                      <a:pt x="-3522" y="0"/>
                      <a:pt x="-3522" y="21894"/>
                      <a:pt x="10567" y="21894"/>
                    </a:cubicBezTo>
                    <a:lnTo>
                      <a:pt x="10567" y="2189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6" name="Google Shape;606;p9"/>
              <p:cNvSpPr/>
              <p:nvPr/>
            </p:nvSpPr>
            <p:spPr>
              <a:xfrm>
                <a:off x="3802398" y="5165261"/>
                <a:ext cx="31681" cy="28485"/>
              </a:xfrm>
              <a:custGeom>
                <a:avLst/>
                <a:gdLst/>
                <a:ahLst/>
                <a:cxnLst/>
                <a:rect l="l" t="t" r="r" b="b"/>
                <a:pathLst>
                  <a:path w="31681" h="28485" extrusionOk="0">
                    <a:moveTo>
                      <a:pt x="18316" y="95"/>
                    </a:moveTo>
                    <a:cubicBezTo>
                      <a:pt x="16888" y="286"/>
                      <a:pt x="15460" y="476"/>
                      <a:pt x="14032" y="666"/>
                    </a:cubicBezTo>
                    <a:cubicBezTo>
                      <a:pt x="11557" y="666"/>
                      <a:pt x="9177" y="1333"/>
                      <a:pt x="6987" y="2570"/>
                    </a:cubicBezTo>
                    <a:lnTo>
                      <a:pt x="4132" y="4759"/>
                    </a:lnTo>
                    <a:cubicBezTo>
                      <a:pt x="2418" y="6473"/>
                      <a:pt x="1180" y="8567"/>
                      <a:pt x="514" y="10947"/>
                    </a:cubicBezTo>
                    <a:cubicBezTo>
                      <a:pt x="-57" y="12755"/>
                      <a:pt x="-152" y="14659"/>
                      <a:pt x="228" y="16468"/>
                    </a:cubicBezTo>
                    <a:cubicBezTo>
                      <a:pt x="228" y="18277"/>
                      <a:pt x="895" y="20085"/>
                      <a:pt x="1847" y="21608"/>
                    </a:cubicBezTo>
                    <a:cubicBezTo>
                      <a:pt x="2704" y="23226"/>
                      <a:pt x="3941" y="24559"/>
                      <a:pt x="5464" y="25511"/>
                    </a:cubicBezTo>
                    <a:cubicBezTo>
                      <a:pt x="6797" y="26748"/>
                      <a:pt x="8415" y="27605"/>
                      <a:pt x="10224" y="27986"/>
                    </a:cubicBezTo>
                    <a:cubicBezTo>
                      <a:pt x="12699" y="28652"/>
                      <a:pt x="15174" y="28652"/>
                      <a:pt x="17649" y="27986"/>
                    </a:cubicBezTo>
                    <a:cubicBezTo>
                      <a:pt x="18982" y="27510"/>
                      <a:pt x="20410" y="27034"/>
                      <a:pt x="21743" y="26558"/>
                    </a:cubicBezTo>
                    <a:cubicBezTo>
                      <a:pt x="23456" y="26177"/>
                      <a:pt x="25075" y="25321"/>
                      <a:pt x="26312" y="24178"/>
                    </a:cubicBezTo>
                    <a:cubicBezTo>
                      <a:pt x="27740" y="23226"/>
                      <a:pt x="28978" y="21989"/>
                      <a:pt x="29835" y="20371"/>
                    </a:cubicBezTo>
                    <a:lnTo>
                      <a:pt x="31167" y="17134"/>
                    </a:lnTo>
                    <a:cubicBezTo>
                      <a:pt x="31738" y="15326"/>
                      <a:pt x="31834" y="13517"/>
                      <a:pt x="31453" y="11708"/>
                    </a:cubicBezTo>
                    <a:cubicBezTo>
                      <a:pt x="31453" y="10471"/>
                      <a:pt x="31167" y="9329"/>
                      <a:pt x="30501" y="8281"/>
                    </a:cubicBezTo>
                    <a:cubicBezTo>
                      <a:pt x="29930" y="6568"/>
                      <a:pt x="29073" y="5140"/>
                      <a:pt x="27740" y="3903"/>
                    </a:cubicBezTo>
                    <a:lnTo>
                      <a:pt x="24979" y="1809"/>
                    </a:lnTo>
                    <a:cubicBezTo>
                      <a:pt x="22885" y="571"/>
                      <a:pt x="20600" y="0"/>
                      <a:pt x="18125" y="0"/>
                    </a:cubicBezTo>
                    <a:lnTo>
                      <a:pt x="181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7" name="Google Shape;607;p9"/>
              <p:cNvSpPr/>
              <p:nvPr/>
            </p:nvSpPr>
            <p:spPr>
              <a:xfrm>
                <a:off x="3699335" y="5165546"/>
                <a:ext cx="19785" cy="16277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6277" extrusionOk="0">
                    <a:moveTo>
                      <a:pt x="12283" y="95"/>
                    </a:moveTo>
                    <a:cubicBezTo>
                      <a:pt x="11712" y="95"/>
                      <a:pt x="11141" y="191"/>
                      <a:pt x="10570" y="286"/>
                    </a:cubicBezTo>
                    <a:cubicBezTo>
                      <a:pt x="10284" y="286"/>
                      <a:pt x="9999" y="286"/>
                      <a:pt x="9713" y="286"/>
                    </a:cubicBezTo>
                    <a:cubicBezTo>
                      <a:pt x="9427" y="286"/>
                      <a:pt x="9142" y="381"/>
                      <a:pt x="8856" y="286"/>
                    </a:cubicBezTo>
                    <a:lnTo>
                      <a:pt x="10951" y="571"/>
                    </a:lnTo>
                    <a:cubicBezTo>
                      <a:pt x="10951" y="571"/>
                      <a:pt x="10570" y="381"/>
                      <a:pt x="10284" y="286"/>
                    </a:cubicBezTo>
                    <a:cubicBezTo>
                      <a:pt x="8856" y="-95"/>
                      <a:pt x="7428" y="-95"/>
                      <a:pt x="6000" y="286"/>
                    </a:cubicBezTo>
                    <a:cubicBezTo>
                      <a:pt x="4668" y="666"/>
                      <a:pt x="3430" y="1333"/>
                      <a:pt x="2383" y="2380"/>
                    </a:cubicBezTo>
                    <a:cubicBezTo>
                      <a:pt x="289" y="4474"/>
                      <a:pt x="-473" y="7520"/>
                      <a:pt x="289" y="10281"/>
                    </a:cubicBezTo>
                    <a:cubicBezTo>
                      <a:pt x="1050" y="13041"/>
                      <a:pt x="3240" y="15230"/>
                      <a:pt x="6000" y="15992"/>
                    </a:cubicBezTo>
                    <a:cubicBezTo>
                      <a:pt x="7428" y="16373"/>
                      <a:pt x="8856" y="16373"/>
                      <a:pt x="10284" y="15992"/>
                    </a:cubicBezTo>
                    <a:cubicBezTo>
                      <a:pt x="11617" y="15611"/>
                      <a:pt x="12855" y="14945"/>
                      <a:pt x="13902" y="13898"/>
                    </a:cubicBezTo>
                    <a:cubicBezTo>
                      <a:pt x="14092" y="13707"/>
                      <a:pt x="14187" y="13612"/>
                      <a:pt x="14378" y="13422"/>
                    </a:cubicBezTo>
                    <a:lnTo>
                      <a:pt x="12855" y="14659"/>
                    </a:lnTo>
                    <a:lnTo>
                      <a:pt x="12855" y="14659"/>
                    </a:lnTo>
                    <a:cubicBezTo>
                      <a:pt x="12283" y="14850"/>
                      <a:pt x="11617" y="15135"/>
                      <a:pt x="11046" y="15421"/>
                    </a:cubicBezTo>
                    <a:cubicBezTo>
                      <a:pt x="12188" y="15040"/>
                      <a:pt x="13235" y="14564"/>
                      <a:pt x="14378" y="14183"/>
                    </a:cubicBezTo>
                    <a:cubicBezTo>
                      <a:pt x="15330" y="13993"/>
                      <a:pt x="16186" y="13517"/>
                      <a:pt x="16853" y="12851"/>
                    </a:cubicBezTo>
                    <a:cubicBezTo>
                      <a:pt x="17614" y="12375"/>
                      <a:pt x="18281" y="11708"/>
                      <a:pt x="18757" y="10852"/>
                    </a:cubicBezTo>
                    <a:lnTo>
                      <a:pt x="19518" y="9138"/>
                    </a:lnTo>
                    <a:cubicBezTo>
                      <a:pt x="19804" y="8186"/>
                      <a:pt x="19899" y="7235"/>
                      <a:pt x="19613" y="6283"/>
                    </a:cubicBezTo>
                    <a:cubicBezTo>
                      <a:pt x="19613" y="5616"/>
                      <a:pt x="19423" y="5045"/>
                      <a:pt x="19138" y="4474"/>
                    </a:cubicBezTo>
                    <a:cubicBezTo>
                      <a:pt x="18852" y="3617"/>
                      <a:pt x="18376" y="2761"/>
                      <a:pt x="17614" y="2094"/>
                    </a:cubicBezTo>
                    <a:lnTo>
                      <a:pt x="16186" y="952"/>
                    </a:lnTo>
                    <a:cubicBezTo>
                      <a:pt x="15044" y="286"/>
                      <a:pt x="13806" y="0"/>
                      <a:pt x="12569" y="0"/>
                    </a:cubicBezTo>
                    <a:lnTo>
                      <a:pt x="125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8" name="Google Shape;608;p9"/>
              <p:cNvSpPr/>
              <p:nvPr/>
            </p:nvSpPr>
            <p:spPr>
              <a:xfrm>
                <a:off x="3616755" y="5075973"/>
                <a:ext cx="24810" cy="25701"/>
              </a:xfrm>
              <a:custGeom>
                <a:avLst/>
                <a:gdLst/>
                <a:ahLst/>
                <a:cxnLst/>
                <a:rect l="l" t="t" r="r" b="b"/>
                <a:pathLst>
                  <a:path w="24810" h="25701" extrusionOk="0">
                    <a:moveTo>
                      <a:pt x="12423" y="25701"/>
                    </a:moveTo>
                    <a:cubicBezTo>
                      <a:pt x="28892" y="25701"/>
                      <a:pt x="28987" y="0"/>
                      <a:pt x="12423" y="0"/>
                    </a:cubicBezTo>
                    <a:cubicBezTo>
                      <a:pt x="-4141" y="0"/>
                      <a:pt x="-4141" y="25701"/>
                      <a:pt x="12423" y="25701"/>
                    </a:cubicBezTo>
                    <a:lnTo>
                      <a:pt x="12423" y="2570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9" name="Google Shape;609;p9"/>
              <p:cNvSpPr/>
              <p:nvPr/>
            </p:nvSpPr>
            <p:spPr>
              <a:xfrm>
                <a:off x="3545072" y="4955843"/>
                <a:ext cx="21383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21383" h="22084" extrusionOk="0">
                    <a:moveTo>
                      <a:pt x="10710" y="22084"/>
                    </a:moveTo>
                    <a:cubicBezTo>
                      <a:pt x="24894" y="22084"/>
                      <a:pt x="24989" y="0"/>
                      <a:pt x="10710" y="0"/>
                    </a:cubicBezTo>
                    <a:cubicBezTo>
                      <a:pt x="-3570" y="0"/>
                      <a:pt x="-3570" y="22084"/>
                      <a:pt x="10710" y="22084"/>
                    </a:cubicBezTo>
                    <a:lnTo>
                      <a:pt x="10710" y="220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0" name="Google Shape;610;p9"/>
              <p:cNvSpPr/>
              <p:nvPr/>
            </p:nvSpPr>
            <p:spPr>
              <a:xfrm>
                <a:off x="3488407" y="4851039"/>
                <a:ext cx="235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3525" h="24273" extrusionOk="0">
                    <a:moveTo>
                      <a:pt x="11781" y="24273"/>
                    </a:moveTo>
                    <a:cubicBezTo>
                      <a:pt x="27393" y="24273"/>
                      <a:pt x="27488" y="0"/>
                      <a:pt x="11781" y="0"/>
                    </a:cubicBezTo>
                    <a:cubicBezTo>
                      <a:pt x="-3927" y="0"/>
                      <a:pt x="-3927" y="24273"/>
                      <a:pt x="11781" y="24273"/>
                    </a:cubicBezTo>
                    <a:lnTo>
                      <a:pt x="11781" y="242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1" name="Google Shape;611;p9"/>
              <p:cNvSpPr/>
              <p:nvPr/>
            </p:nvSpPr>
            <p:spPr>
              <a:xfrm>
                <a:off x="3424316" y="4743951"/>
                <a:ext cx="31950" cy="33030"/>
              </a:xfrm>
              <a:custGeom>
                <a:avLst/>
                <a:gdLst/>
                <a:ahLst/>
                <a:cxnLst/>
                <a:rect l="l" t="t" r="r" b="b"/>
                <a:pathLst>
                  <a:path w="31950" h="33030" extrusionOk="0">
                    <a:moveTo>
                      <a:pt x="15993" y="33031"/>
                    </a:moveTo>
                    <a:cubicBezTo>
                      <a:pt x="37222" y="33031"/>
                      <a:pt x="37317" y="0"/>
                      <a:pt x="15993" y="0"/>
                    </a:cubicBezTo>
                    <a:cubicBezTo>
                      <a:pt x="-5331" y="0"/>
                      <a:pt x="-5331" y="33031"/>
                      <a:pt x="15993" y="33031"/>
                    </a:cubicBezTo>
                    <a:lnTo>
                      <a:pt x="15993" y="33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3401183" y="4671511"/>
                <a:ext cx="13137" cy="13612"/>
              </a:xfrm>
              <a:custGeom>
                <a:avLst/>
                <a:gdLst/>
                <a:ahLst/>
                <a:cxnLst/>
                <a:rect l="l" t="t" r="r" b="b"/>
                <a:pathLst>
                  <a:path w="13137" h="13612" extrusionOk="0">
                    <a:moveTo>
                      <a:pt x="6569" y="13612"/>
                    </a:moveTo>
                    <a:cubicBezTo>
                      <a:pt x="15327" y="13612"/>
                      <a:pt x="15327" y="0"/>
                      <a:pt x="6569" y="0"/>
                    </a:cubicBezTo>
                    <a:cubicBezTo>
                      <a:pt x="-2190" y="0"/>
                      <a:pt x="-2190" y="13612"/>
                      <a:pt x="6569" y="13612"/>
                    </a:cubicBezTo>
                    <a:lnTo>
                      <a:pt x="6569" y="1361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3" name="Google Shape;613;p9"/>
              <p:cNvSpPr/>
              <p:nvPr/>
            </p:nvSpPr>
            <p:spPr>
              <a:xfrm>
                <a:off x="3387618" y="4594979"/>
                <a:ext cx="25417" cy="26367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26367" extrusionOk="0">
                    <a:moveTo>
                      <a:pt x="12709" y="26368"/>
                    </a:moveTo>
                    <a:cubicBezTo>
                      <a:pt x="29654" y="26368"/>
                      <a:pt x="29654" y="0"/>
                      <a:pt x="12709" y="0"/>
                    </a:cubicBezTo>
                    <a:cubicBezTo>
                      <a:pt x="-4236" y="0"/>
                      <a:pt x="-4236" y="26368"/>
                      <a:pt x="12709" y="26368"/>
                    </a:cubicBezTo>
                    <a:lnTo>
                      <a:pt x="12709" y="263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4" name="Google Shape;614;p9"/>
              <p:cNvSpPr/>
              <p:nvPr/>
            </p:nvSpPr>
            <p:spPr>
              <a:xfrm>
                <a:off x="3282873" y="4598096"/>
                <a:ext cx="68247" cy="28108"/>
              </a:xfrm>
              <a:custGeom>
                <a:avLst/>
                <a:gdLst/>
                <a:ahLst/>
                <a:cxnLst/>
                <a:rect l="l" t="t" r="r" b="b"/>
                <a:pathLst>
                  <a:path w="68247" h="28108" extrusionOk="0">
                    <a:moveTo>
                      <a:pt x="6740" y="18205"/>
                    </a:moveTo>
                    <a:cubicBezTo>
                      <a:pt x="14451" y="19633"/>
                      <a:pt x="22067" y="21061"/>
                      <a:pt x="29778" y="22489"/>
                    </a:cubicBezTo>
                    <a:cubicBezTo>
                      <a:pt x="33490" y="23155"/>
                      <a:pt x="37298" y="23917"/>
                      <a:pt x="41011" y="24583"/>
                    </a:cubicBezTo>
                    <a:cubicBezTo>
                      <a:pt x="45009" y="25345"/>
                      <a:pt x="48722" y="26201"/>
                      <a:pt x="52530" y="27534"/>
                    </a:cubicBezTo>
                    <a:cubicBezTo>
                      <a:pt x="59669" y="30009"/>
                      <a:pt x="67190" y="24107"/>
                      <a:pt x="68142" y="17158"/>
                    </a:cubicBezTo>
                    <a:cubicBezTo>
                      <a:pt x="69094" y="10210"/>
                      <a:pt x="63477" y="2499"/>
                      <a:pt x="55862" y="2975"/>
                    </a:cubicBezTo>
                    <a:cubicBezTo>
                      <a:pt x="51768" y="3261"/>
                      <a:pt x="48055" y="3165"/>
                      <a:pt x="43962" y="2880"/>
                    </a:cubicBezTo>
                    <a:cubicBezTo>
                      <a:pt x="40154" y="2594"/>
                      <a:pt x="36346" y="2309"/>
                      <a:pt x="32538" y="1928"/>
                    </a:cubicBezTo>
                    <a:cubicBezTo>
                      <a:pt x="24732" y="1262"/>
                      <a:pt x="17021" y="691"/>
                      <a:pt x="9215" y="24"/>
                    </a:cubicBezTo>
                    <a:cubicBezTo>
                      <a:pt x="4646" y="-357"/>
                      <a:pt x="648" y="3832"/>
                      <a:pt x="77" y="8020"/>
                    </a:cubicBezTo>
                    <a:cubicBezTo>
                      <a:pt x="-495" y="12208"/>
                      <a:pt x="2171" y="17349"/>
                      <a:pt x="6740" y="18205"/>
                    </a:cubicBezTo>
                    <a:lnTo>
                      <a:pt x="6740" y="1820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5" name="Google Shape;615;p9"/>
              <p:cNvSpPr/>
              <p:nvPr/>
            </p:nvSpPr>
            <p:spPr>
              <a:xfrm>
                <a:off x="3294195" y="4690849"/>
                <a:ext cx="76621" cy="22236"/>
              </a:xfrm>
              <a:custGeom>
                <a:avLst/>
                <a:gdLst/>
                <a:ahLst/>
                <a:cxnLst/>
                <a:rect l="l" t="t" r="r" b="b"/>
                <a:pathLst>
                  <a:path w="76621" h="22236" extrusionOk="0">
                    <a:moveTo>
                      <a:pt x="7128" y="19975"/>
                    </a:moveTo>
                    <a:cubicBezTo>
                      <a:pt x="16457" y="19975"/>
                      <a:pt x="25786" y="19785"/>
                      <a:pt x="35116" y="20166"/>
                    </a:cubicBezTo>
                    <a:cubicBezTo>
                      <a:pt x="39685" y="20356"/>
                      <a:pt x="44254" y="20546"/>
                      <a:pt x="48824" y="20642"/>
                    </a:cubicBezTo>
                    <a:cubicBezTo>
                      <a:pt x="51109" y="20642"/>
                      <a:pt x="53393" y="20832"/>
                      <a:pt x="55678" y="20927"/>
                    </a:cubicBezTo>
                    <a:cubicBezTo>
                      <a:pt x="56344" y="20927"/>
                      <a:pt x="56440" y="20927"/>
                      <a:pt x="55964" y="20832"/>
                    </a:cubicBezTo>
                    <a:cubicBezTo>
                      <a:pt x="56535" y="20832"/>
                      <a:pt x="57011" y="21022"/>
                      <a:pt x="57582" y="21022"/>
                    </a:cubicBezTo>
                    <a:cubicBezTo>
                      <a:pt x="58058" y="21022"/>
                      <a:pt x="61580" y="21784"/>
                      <a:pt x="59676" y="20927"/>
                    </a:cubicBezTo>
                    <a:cubicBezTo>
                      <a:pt x="67197" y="24640"/>
                      <a:pt x="76621" y="20166"/>
                      <a:pt x="76621" y="11218"/>
                    </a:cubicBezTo>
                    <a:cubicBezTo>
                      <a:pt x="76621" y="2270"/>
                      <a:pt x="67102" y="-2680"/>
                      <a:pt x="59676" y="1509"/>
                    </a:cubicBezTo>
                    <a:cubicBezTo>
                      <a:pt x="61390" y="557"/>
                      <a:pt x="58534" y="1509"/>
                      <a:pt x="58058" y="1509"/>
                    </a:cubicBezTo>
                    <a:cubicBezTo>
                      <a:pt x="58248" y="1509"/>
                      <a:pt x="54821" y="2080"/>
                      <a:pt x="56154" y="1889"/>
                    </a:cubicBezTo>
                    <a:cubicBezTo>
                      <a:pt x="53869" y="2270"/>
                      <a:pt x="51585" y="2270"/>
                      <a:pt x="49300" y="2460"/>
                    </a:cubicBezTo>
                    <a:cubicBezTo>
                      <a:pt x="44540" y="2841"/>
                      <a:pt x="39780" y="3317"/>
                      <a:pt x="35020" y="3698"/>
                    </a:cubicBezTo>
                    <a:cubicBezTo>
                      <a:pt x="25691" y="4555"/>
                      <a:pt x="16362" y="4840"/>
                      <a:pt x="7033" y="5316"/>
                    </a:cubicBezTo>
                    <a:cubicBezTo>
                      <a:pt x="-2297" y="5792"/>
                      <a:pt x="-2392" y="19785"/>
                      <a:pt x="7033" y="19785"/>
                    </a:cubicBezTo>
                    <a:lnTo>
                      <a:pt x="7033" y="197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6" name="Google Shape;616;p9"/>
              <p:cNvSpPr/>
              <p:nvPr/>
            </p:nvSpPr>
            <p:spPr>
              <a:xfrm>
                <a:off x="3313513" y="4742536"/>
                <a:ext cx="82212" cy="47971"/>
              </a:xfrm>
              <a:custGeom>
                <a:avLst/>
                <a:gdLst/>
                <a:ahLst/>
                <a:cxnLst/>
                <a:rect l="l" t="t" r="r" b="b"/>
                <a:pathLst>
                  <a:path w="82212" h="47971" extrusionOk="0">
                    <a:moveTo>
                      <a:pt x="13227" y="47677"/>
                    </a:moveTo>
                    <a:cubicBezTo>
                      <a:pt x="22366" y="44536"/>
                      <a:pt x="31504" y="41299"/>
                      <a:pt x="40738" y="38158"/>
                    </a:cubicBezTo>
                    <a:cubicBezTo>
                      <a:pt x="45213" y="36635"/>
                      <a:pt x="49687" y="35017"/>
                      <a:pt x="54161" y="33398"/>
                    </a:cubicBezTo>
                    <a:cubicBezTo>
                      <a:pt x="58635" y="31780"/>
                      <a:pt x="63490" y="29400"/>
                      <a:pt x="68155" y="28544"/>
                    </a:cubicBezTo>
                    <a:lnTo>
                      <a:pt x="58064" y="27211"/>
                    </a:lnTo>
                    <a:cubicBezTo>
                      <a:pt x="62538" y="29210"/>
                      <a:pt x="67013" y="30257"/>
                      <a:pt x="71677" y="28353"/>
                    </a:cubicBezTo>
                    <a:cubicBezTo>
                      <a:pt x="75295" y="26926"/>
                      <a:pt x="78151" y="25212"/>
                      <a:pt x="80245" y="21785"/>
                    </a:cubicBezTo>
                    <a:cubicBezTo>
                      <a:pt x="82054" y="18739"/>
                      <a:pt x="82815" y="14170"/>
                      <a:pt x="81673" y="10743"/>
                    </a:cubicBezTo>
                    <a:cubicBezTo>
                      <a:pt x="79483" y="4080"/>
                      <a:pt x="71582" y="-2203"/>
                      <a:pt x="64062" y="748"/>
                    </a:cubicBezTo>
                    <a:cubicBezTo>
                      <a:pt x="61491" y="1795"/>
                      <a:pt x="59397" y="2747"/>
                      <a:pt x="57303" y="4366"/>
                    </a:cubicBezTo>
                    <a:cubicBezTo>
                      <a:pt x="54447" y="6555"/>
                      <a:pt x="53400" y="9030"/>
                      <a:pt x="52067" y="12266"/>
                    </a:cubicBezTo>
                    <a:lnTo>
                      <a:pt x="58064" y="4461"/>
                    </a:lnTo>
                    <a:cubicBezTo>
                      <a:pt x="54066" y="7126"/>
                      <a:pt x="49021" y="8649"/>
                      <a:pt x="44641" y="10553"/>
                    </a:cubicBezTo>
                    <a:cubicBezTo>
                      <a:pt x="40262" y="12456"/>
                      <a:pt x="35979" y="14360"/>
                      <a:pt x="31600" y="16264"/>
                    </a:cubicBezTo>
                    <a:cubicBezTo>
                      <a:pt x="22746" y="20262"/>
                      <a:pt x="13988" y="24165"/>
                      <a:pt x="5135" y="28163"/>
                    </a:cubicBezTo>
                    <a:cubicBezTo>
                      <a:pt x="375" y="30352"/>
                      <a:pt x="-1053" y="37016"/>
                      <a:pt x="756" y="41394"/>
                    </a:cubicBezTo>
                    <a:cubicBezTo>
                      <a:pt x="2565" y="45773"/>
                      <a:pt x="8277" y="49295"/>
                      <a:pt x="13227" y="47487"/>
                    </a:cubicBezTo>
                    <a:lnTo>
                      <a:pt x="13227" y="4748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7" name="Google Shape;617;p9"/>
              <p:cNvSpPr/>
              <p:nvPr/>
            </p:nvSpPr>
            <p:spPr>
              <a:xfrm>
                <a:off x="3332414" y="4821813"/>
                <a:ext cx="101946" cy="55609"/>
              </a:xfrm>
              <a:custGeom>
                <a:avLst/>
                <a:gdLst/>
                <a:ahLst/>
                <a:cxnLst/>
                <a:rect l="l" t="t" r="r" b="b"/>
                <a:pathLst>
                  <a:path w="101946" h="55609" extrusionOk="0">
                    <a:moveTo>
                      <a:pt x="9843" y="55498"/>
                    </a:moveTo>
                    <a:cubicBezTo>
                      <a:pt x="24788" y="52452"/>
                      <a:pt x="39353" y="47978"/>
                      <a:pt x="53728" y="43029"/>
                    </a:cubicBezTo>
                    <a:cubicBezTo>
                      <a:pt x="60773" y="40649"/>
                      <a:pt x="67627" y="37793"/>
                      <a:pt x="74576" y="35128"/>
                    </a:cubicBezTo>
                    <a:cubicBezTo>
                      <a:pt x="82668" y="31987"/>
                      <a:pt x="92187" y="29226"/>
                      <a:pt x="98375" y="22848"/>
                    </a:cubicBezTo>
                    <a:cubicBezTo>
                      <a:pt x="107228" y="13710"/>
                      <a:pt x="98375" y="-3614"/>
                      <a:pt x="85428" y="669"/>
                    </a:cubicBezTo>
                    <a:cubicBezTo>
                      <a:pt x="77813" y="3144"/>
                      <a:pt x="71815" y="8856"/>
                      <a:pt x="65342" y="13329"/>
                    </a:cubicBezTo>
                    <a:cubicBezTo>
                      <a:pt x="59249" y="17613"/>
                      <a:pt x="52586" y="21230"/>
                      <a:pt x="46017" y="24657"/>
                    </a:cubicBezTo>
                    <a:cubicBezTo>
                      <a:pt x="33261" y="31415"/>
                      <a:pt x="19457" y="36175"/>
                      <a:pt x="5654" y="40173"/>
                    </a:cubicBezTo>
                    <a:cubicBezTo>
                      <a:pt x="-4246" y="43029"/>
                      <a:pt x="-58" y="57497"/>
                      <a:pt x="9843" y="55403"/>
                    </a:cubicBezTo>
                    <a:lnTo>
                      <a:pt x="9843" y="554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8" name="Google Shape;618;p9"/>
              <p:cNvSpPr/>
              <p:nvPr/>
            </p:nvSpPr>
            <p:spPr>
              <a:xfrm>
                <a:off x="3367976" y="4884106"/>
                <a:ext cx="98416" cy="57014"/>
              </a:xfrm>
              <a:custGeom>
                <a:avLst/>
                <a:gdLst/>
                <a:ahLst/>
                <a:cxnLst/>
                <a:rect l="l" t="t" r="r" b="b"/>
                <a:pathLst>
                  <a:path w="98416" h="57014" extrusionOk="0">
                    <a:moveTo>
                      <a:pt x="13597" y="55746"/>
                    </a:moveTo>
                    <a:cubicBezTo>
                      <a:pt x="25687" y="49178"/>
                      <a:pt x="38157" y="43276"/>
                      <a:pt x="50819" y="38326"/>
                    </a:cubicBezTo>
                    <a:cubicBezTo>
                      <a:pt x="57387" y="35756"/>
                      <a:pt x="64051" y="33376"/>
                      <a:pt x="70715" y="31187"/>
                    </a:cubicBezTo>
                    <a:cubicBezTo>
                      <a:pt x="74522" y="29949"/>
                      <a:pt x="78235" y="28807"/>
                      <a:pt x="81948" y="27284"/>
                    </a:cubicBezTo>
                    <a:cubicBezTo>
                      <a:pt x="80996" y="27665"/>
                      <a:pt x="81281" y="27570"/>
                      <a:pt x="82805" y="26998"/>
                    </a:cubicBezTo>
                    <a:cubicBezTo>
                      <a:pt x="83661" y="26618"/>
                      <a:pt x="84518" y="26237"/>
                      <a:pt x="85470" y="25951"/>
                    </a:cubicBezTo>
                    <a:cubicBezTo>
                      <a:pt x="87755" y="24999"/>
                      <a:pt x="90135" y="24143"/>
                      <a:pt x="92324" y="23000"/>
                    </a:cubicBezTo>
                    <a:cubicBezTo>
                      <a:pt x="96894" y="20525"/>
                      <a:pt x="99559" y="14148"/>
                      <a:pt x="97941" y="9103"/>
                    </a:cubicBezTo>
                    <a:cubicBezTo>
                      <a:pt x="96418" y="4438"/>
                      <a:pt x="91563" y="-607"/>
                      <a:pt x="86136" y="60"/>
                    </a:cubicBezTo>
                    <a:cubicBezTo>
                      <a:pt x="70429" y="2154"/>
                      <a:pt x="55769" y="9864"/>
                      <a:pt x="41870" y="17099"/>
                    </a:cubicBezTo>
                    <a:cubicBezTo>
                      <a:pt x="28828" y="23857"/>
                      <a:pt x="16358" y="31472"/>
                      <a:pt x="4268" y="39754"/>
                    </a:cubicBezTo>
                    <a:cubicBezTo>
                      <a:pt x="-5442" y="46417"/>
                      <a:pt x="3030" y="61457"/>
                      <a:pt x="13597" y="55746"/>
                    </a:cubicBezTo>
                    <a:lnTo>
                      <a:pt x="13597" y="557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9"/>
              <p:cNvSpPr/>
              <p:nvPr/>
            </p:nvSpPr>
            <p:spPr>
              <a:xfrm>
                <a:off x="3427721" y="4949162"/>
                <a:ext cx="70591" cy="47126"/>
              </a:xfrm>
              <a:custGeom>
                <a:avLst/>
                <a:gdLst/>
                <a:ahLst/>
                <a:cxnLst/>
                <a:rect l="l" t="t" r="r" b="b"/>
                <a:pathLst>
                  <a:path w="70591" h="47126" extrusionOk="0">
                    <a:moveTo>
                      <a:pt x="16872" y="45709"/>
                    </a:moveTo>
                    <a:cubicBezTo>
                      <a:pt x="25154" y="41806"/>
                      <a:pt x="33436" y="37808"/>
                      <a:pt x="41813" y="33905"/>
                    </a:cubicBezTo>
                    <a:cubicBezTo>
                      <a:pt x="45811" y="32001"/>
                      <a:pt x="49809" y="30097"/>
                      <a:pt x="53808" y="28194"/>
                    </a:cubicBezTo>
                    <a:cubicBezTo>
                      <a:pt x="58377" y="26004"/>
                      <a:pt x="64184" y="23339"/>
                      <a:pt x="67326" y="19436"/>
                    </a:cubicBezTo>
                    <a:cubicBezTo>
                      <a:pt x="70277" y="15724"/>
                      <a:pt x="71609" y="11631"/>
                      <a:pt x="69706" y="6966"/>
                    </a:cubicBezTo>
                    <a:cubicBezTo>
                      <a:pt x="67992" y="2968"/>
                      <a:pt x="63803" y="-268"/>
                      <a:pt x="59329" y="18"/>
                    </a:cubicBezTo>
                    <a:cubicBezTo>
                      <a:pt x="53427" y="303"/>
                      <a:pt x="47239" y="3349"/>
                      <a:pt x="42003" y="6205"/>
                    </a:cubicBezTo>
                    <a:cubicBezTo>
                      <a:pt x="38005" y="8394"/>
                      <a:pt x="34007" y="10583"/>
                      <a:pt x="30009" y="12868"/>
                    </a:cubicBezTo>
                    <a:cubicBezTo>
                      <a:pt x="21822" y="17342"/>
                      <a:pt x="13730" y="21816"/>
                      <a:pt x="5543" y="26290"/>
                    </a:cubicBezTo>
                    <a:cubicBezTo>
                      <a:pt x="403" y="29146"/>
                      <a:pt x="-1692" y="36665"/>
                      <a:pt x="1545" y="41710"/>
                    </a:cubicBezTo>
                    <a:cubicBezTo>
                      <a:pt x="5067" y="47232"/>
                      <a:pt x="11255" y="48469"/>
                      <a:pt x="16967" y="45709"/>
                    </a:cubicBezTo>
                    <a:lnTo>
                      <a:pt x="16967" y="457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9"/>
              <p:cNvSpPr/>
              <p:nvPr/>
            </p:nvSpPr>
            <p:spPr>
              <a:xfrm>
                <a:off x="3459640" y="5004552"/>
                <a:ext cx="81496" cy="68791"/>
              </a:xfrm>
              <a:custGeom>
                <a:avLst/>
                <a:gdLst/>
                <a:ahLst/>
                <a:cxnLst/>
                <a:rect l="l" t="t" r="r" b="b"/>
                <a:pathLst>
                  <a:path w="81496" h="68791" extrusionOk="0">
                    <a:moveTo>
                      <a:pt x="15892" y="67232"/>
                    </a:moveTo>
                    <a:cubicBezTo>
                      <a:pt x="36549" y="52954"/>
                      <a:pt x="57778" y="39152"/>
                      <a:pt x="77484" y="23540"/>
                    </a:cubicBezTo>
                    <a:cubicBezTo>
                      <a:pt x="79959" y="21637"/>
                      <a:pt x="81673" y="16877"/>
                      <a:pt x="81482" y="13831"/>
                    </a:cubicBezTo>
                    <a:cubicBezTo>
                      <a:pt x="81292" y="10785"/>
                      <a:pt x="80435" y="8024"/>
                      <a:pt x="78531" y="5550"/>
                    </a:cubicBezTo>
                    <a:cubicBezTo>
                      <a:pt x="74723" y="695"/>
                      <a:pt x="66251" y="-2161"/>
                      <a:pt x="60825" y="2028"/>
                    </a:cubicBezTo>
                    <a:cubicBezTo>
                      <a:pt x="40738" y="17258"/>
                      <a:pt x="22080" y="34202"/>
                      <a:pt x="3040" y="50669"/>
                    </a:cubicBezTo>
                    <a:cubicBezTo>
                      <a:pt x="-958" y="54096"/>
                      <a:pt x="-767" y="60665"/>
                      <a:pt x="2184" y="64567"/>
                    </a:cubicBezTo>
                    <a:cubicBezTo>
                      <a:pt x="5135" y="68470"/>
                      <a:pt x="11513" y="70279"/>
                      <a:pt x="15892" y="67328"/>
                    </a:cubicBezTo>
                    <a:lnTo>
                      <a:pt x="15892" y="6732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1" name="Google Shape;621;p9"/>
              <p:cNvSpPr/>
              <p:nvPr/>
            </p:nvSpPr>
            <p:spPr>
              <a:xfrm>
                <a:off x="3505435" y="5083611"/>
                <a:ext cx="77335" cy="55296"/>
              </a:xfrm>
              <a:custGeom>
                <a:avLst/>
                <a:gdLst/>
                <a:ahLst/>
                <a:cxnLst/>
                <a:rect l="l" t="t" r="r" b="b"/>
                <a:pathLst>
                  <a:path w="77335" h="55296" extrusionOk="0">
                    <a:moveTo>
                      <a:pt x="9508" y="54901"/>
                    </a:moveTo>
                    <a:cubicBezTo>
                      <a:pt x="21027" y="50142"/>
                      <a:pt x="32165" y="44716"/>
                      <a:pt x="42732" y="38148"/>
                    </a:cubicBezTo>
                    <a:cubicBezTo>
                      <a:pt x="53298" y="31580"/>
                      <a:pt x="64817" y="25963"/>
                      <a:pt x="74337" y="17587"/>
                    </a:cubicBezTo>
                    <a:cubicBezTo>
                      <a:pt x="78430" y="13970"/>
                      <a:pt x="78240" y="6545"/>
                      <a:pt x="74337" y="2928"/>
                    </a:cubicBezTo>
                    <a:cubicBezTo>
                      <a:pt x="69958" y="-1071"/>
                      <a:pt x="64056" y="-880"/>
                      <a:pt x="59677" y="2928"/>
                    </a:cubicBezTo>
                    <a:cubicBezTo>
                      <a:pt x="51299" y="10352"/>
                      <a:pt x="43874" y="18729"/>
                      <a:pt x="34354" y="24821"/>
                    </a:cubicBezTo>
                    <a:cubicBezTo>
                      <a:pt x="24835" y="30913"/>
                      <a:pt x="14268" y="36434"/>
                      <a:pt x="3701" y="41003"/>
                    </a:cubicBezTo>
                    <a:cubicBezTo>
                      <a:pt x="274" y="42431"/>
                      <a:pt x="-773" y="47381"/>
                      <a:pt x="560" y="50522"/>
                    </a:cubicBezTo>
                    <a:cubicBezTo>
                      <a:pt x="1892" y="53664"/>
                      <a:pt x="5986" y="56329"/>
                      <a:pt x="9508" y="54901"/>
                    </a:cubicBezTo>
                    <a:lnTo>
                      <a:pt x="9508" y="5490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2" name="Google Shape;622;p9"/>
              <p:cNvSpPr/>
              <p:nvPr/>
            </p:nvSpPr>
            <p:spPr>
              <a:xfrm>
                <a:off x="3553604" y="5151501"/>
                <a:ext cx="73790" cy="47757"/>
              </a:xfrm>
              <a:custGeom>
                <a:avLst/>
                <a:gdLst/>
                <a:ahLst/>
                <a:cxnLst/>
                <a:rect l="l" t="t" r="r" b="b"/>
                <a:pathLst>
                  <a:path w="73790" h="47757" extrusionOk="0">
                    <a:moveTo>
                      <a:pt x="16076" y="44982"/>
                    </a:moveTo>
                    <a:cubicBezTo>
                      <a:pt x="16076" y="44982"/>
                      <a:pt x="17028" y="44221"/>
                      <a:pt x="17409" y="43840"/>
                    </a:cubicBezTo>
                    <a:cubicBezTo>
                      <a:pt x="16648" y="44411"/>
                      <a:pt x="17028" y="44125"/>
                      <a:pt x="17600" y="43744"/>
                    </a:cubicBezTo>
                    <a:cubicBezTo>
                      <a:pt x="18551" y="43078"/>
                      <a:pt x="19503" y="42317"/>
                      <a:pt x="20455" y="41650"/>
                    </a:cubicBezTo>
                    <a:cubicBezTo>
                      <a:pt x="22359" y="40318"/>
                      <a:pt x="24358" y="38985"/>
                      <a:pt x="26358" y="37748"/>
                    </a:cubicBezTo>
                    <a:cubicBezTo>
                      <a:pt x="28357" y="36510"/>
                      <a:pt x="30356" y="35368"/>
                      <a:pt x="32450" y="34321"/>
                    </a:cubicBezTo>
                    <a:cubicBezTo>
                      <a:pt x="33497" y="33845"/>
                      <a:pt x="34544" y="33274"/>
                      <a:pt x="35687" y="32798"/>
                    </a:cubicBezTo>
                    <a:cubicBezTo>
                      <a:pt x="36258" y="32512"/>
                      <a:pt x="36734" y="32322"/>
                      <a:pt x="37305" y="32131"/>
                    </a:cubicBezTo>
                    <a:cubicBezTo>
                      <a:pt x="35972" y="32703"/>
                      <a:pt x="36544" y="32417"/>
                      <a:pt x="37591" y="32131"/>
                    </a:cubicBezTo>
                    <a:cubicBezTo>
                      <a:pt x="41875" y="30418"/>
                      <a:pt x="46349" y="28895"/>
                      <a:pt x="50823" y="27753"/>
                    </a:cubicBezTo>
                    <a:cubicBezTo>
                      <a:pt x="55297" y="26610"/>
                      <a:pt x="60247" y="25658"/>
                      <a:pt x="64912" y="24135"/>
                    </a:cubicBezTo>
                    <a:cubicBezTo>
                      <a:pt x="70719" y="22136"/>
                      <a:pt x="74527" y="16901"/>
                      <a:pt x="73670" y="10714"/>
                    </a:cubicBezTo>
                    <a:cubicBezTo>
                      <a:pt x="72909" y="5193"/>
                      <a:pt x="67673" y="-614"/>
                      <a:pt x="61580" y="52"/>
                    </a:cubicBezTo>
                    <a:cubicBezTo>
                      <a:pt x="58248" y="433"/>
                      <a:pt x="55012" y="719"/>
                      <a:pt x="51870" y="1766"/>
                    </a:cubicBezTo>
                    <a:cubicBezTo>
                      <a:pt x="48729" y="2813"/>
                      <a:pt x="45492" y="4241"/>
                      <a:pt x="42446" y="5574"/>
                    </a:cubicBezTo>
                    <a:cubicBezTo>
                      <a:pt x="37781" y="7572"/>
                      <a:pt x="33212" y="9857"/>
                      <a:pt x="28833" y="12427"/>
                    </a:cubicBezTo>
                    <a:cubicBezTo>
                      <a:pt x="19599" y="17853"/>
                      <a:pt x="10650" y="24326"/>
                      <a:pt x="2749" y="31655"/>
                    </a:cubicBezTo>
                    <a:cubicBezTo>
                      <a:pt x="-869" y="34987"/>
                      <a:pt x="-964" y="41746"/>
                      <a:pt x="2749" y="45077"/>
                    </a:cubicBezTo>
                    <a:cubicBezTo>
                      <a:pt x="6842" y="48885"/>
                      <a:pt x="11983" y="48409"/>
                      <a:pt x="16172" y="45077"/>
                    </a:cubicBezTo>
                    <a:lnTo>
                      <a:pt x="16172" y="450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3" name="Google Shape;623;p9"/>
              <p:cNvSpPr/>
              <p:nvPr/>
            </p:nvSpPr>
            <p:spPr>
              <a:xfrm>
                <a:off x="3603910" y="5204392"/>
                <a:ext cx="78387" cy="65335"/>
              </a:xfrm>
              <a:custGeom>
                <a:avLst/>
                <a:gdLst/>
                <a:ahLst/>
                <a:cxnLst/>
                <a:rect l="l" t="t" r="r" b="b"/>
                <a:pathLst>
                  <a:path w="78387" h="65335" extrusionOk="0">
                    <a:moveTo>
                      <a:pt x="16701" y="63768"/>
                    </a:moveTo>
                    <a:cubicBezTo>
                      <a:pt x="35169" y="51584"/>
                      <a:pt x="53922" y="39781"/>
                      <a:pt x="71439" y="26359"/>
                    </a:cubicBezTo>
                    <a:cubicBezTo>
                      <a:pt x="74485" y="23979"/>
                      <a:pt x="76865" y="21790"/>
                      <a:pt x="77912" y="17982"/>
                    </a:cubicBezTo>
                    <a:cubicBezTo>
                      <a:pt x="78864" y="14650"/>
                      <a:pt x="78388" y="10176"/>
                      <a:pt x="76484" y="7131"/>
                    </a:cubicBezTo>
                    <a:cubicBezTo>
                      <a:pt x="72676" y="1229"/>
                      <a:pt x="63633" y="-2579"/>
                      <a:pt x="57254" y="2086"/>
                    </a:cubicBezTo>
                    <a:cubicBezTo>
                      <a:pt x="38501" y="15793"/>
                      <a:pt x="20889" y="31214"/>
                      <a:pt x="3183" y="46253"/>
                    </a:cubicBezTo>
                    <a:cubicBezTo>
                      <a:pt x="-1006" y="49871"/>
                      <a:pt x="-815" y="56820"/>
                      <a:pt x="2326" y="60913"/>
                    </a:cubicBezTo>
                    <a:cubicBezTo>
                      <a:pt x="5468" y="65006"/>
                      <a:pt x="12036" y="66910"/>
                      <a:pt x="16701" y="63768"/>
                    </a:cubicBezTo>
                    <a:lnTo>
                      <a:pt x="16701" y="637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4" name="Google Shape;624;p9"/>
              <p:cNvSpPr/>
              <p:nvPr/>
            </p:nvSpPr>
            <p:spPr>
              <a:xfrm>
                <a:off x="3694420" y="5229077"/>
                <a:ext cx="45359" cy="89373"/>
              </a:xfrm>
              <a:custGeom>
                <a:avLst/>
                <a:gdLst/>
                <a:ahLst/>
                <a:cxnLst/>
                <a:rect l="l" t="t" r="r" b="b"/>
                <a:pathLst>
                  <a:path w="45359" h="89373" extrusionOk="0">
                    <a:moveTo>
                      <a:pt x="17388" y="82871"/>
                    </a:moveTo>
                    <a:cubicBezTo>
                      <a:pt x="21767" y="71734"/>
                      <a:pt x="26051" y="60597"/>
                      <a:pt x="30621" y="49555"/>
                    </a:cubicBezTo>
                    <a:cubicBezTo>
                      <a:pt x="35190" y="38513"/>
                      <a:pt x="39188" y="27661"/>
                      <a:pt x="43853" y="18142"/>
                    </a:cubicBezTo>
                    <a:cubicBezTo>
                      <a:pt x="47090" y="11669"/>
                      <a:pt x="45090" y="3864"/>
                      <a:pt x="38046" y="913"/>
                    </a:cubicBezTo>
                    <a:cubicBezTo>
                      <a:pt x="31668" y="-1752"/>
                      <a:pt x="23290" y="1579"/>
                      <a:pt x="21672" y="8814"/>
                    </a:cubicBezTo>
                    <a:cubicBezTo>
                      <a:pt x="18911" y="20617"/>
                      <a:pt x="15008" y="32040"/>
                      <a:pt x="11391" y="43653"/>
                    </a:cubicBezTo>
                    <a:cubicBezTo>
                      <a:pt x="7774" y="55266"/>
                      <a:pt x="4156" y="66689"/>
                      <a:pt x="348" y="78207"/>
                    </a:cubicBezTo>
                    <a:cubicBezTo>
                      <a:pt x="-1080" y="82776"/>
                      <a:pt x="2062" y="87821"/>
                      <a:pt x="6536" y="89058"/>
                    </a:cubicBezTo>
                    <a:cubicBezTo>
                      <a:pt x="11486" y="90391"/>
                      <a:pt x="15675" y="87345"/>
                      <a:pt x="17388" y="82871"/>
                    </a:cubicBezTo>
                    <a:lnTo>
                      <a:pt x="17388" y="8287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5" name="Google Shape;625;p9"/>
              <p:cNvSpPr/>
              <p:nvPr/>
            </p:nvSpPr>
            <p:spPr>
              <a:xfrm>
                <a:off x="3790763" y="5232252"/>
                <a:ext cx="26621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70143" extrusionOk="0">
                    <a:moveTo>
                      <a:pt x="24714" y="61895"/>
                    </a:moveTo>
                    <a:cubicBezTo>
                      <a:pt x="24714" y="53804"/>
                      <a:pt x="24905" y="45618"/>
                      <a:pt x="24905" y="37527"/>
                    </a:cubicBezTo>
                    <a:cubicBezTo>
                      <a:pt x="24905" y="33529"/>
                      <a:pt x="25095" y="29531"/>
                      <a:pt x="25381" y="25628"/>
                    </a:cubicBezTo>
                    <a:cubicBezTo>
                      <a:pt x="25476" y="23724"/>
                      <a:pt x="25666" y="21821"/>
                      <a:pt x="25762" y="19917"/>
                    </a:cubicBezTo>
                    <a:cubicBezTo>
                      <a:pt x="25857" y="17156"/>
                      <a:pt x="25000" y="21725"/>
                      <a:pt x="25952" y="19536"/>
                    </a:cubicBezTo>
                    <a:cubicBezTo>
                      <a:pt x="26809" y="17727"/>
                      <a:pt x="26523" y="15252"/>
                      <a:pt x="26618" y="13253"/>
                    </a:cubicBezTo>
                    <a:cubicBezTo>
                      <a:pt x="26809" y="5162"/>
                      <a:pt x="19193" y="-930"/>
                      <a:pt x="11482" y="117"/>
                    </a:cubicBezTo>
                    <a:cubicBezTo>
                      <a:pt x="7865" y="593"/>
                      <a:pt x="5009" y="2212"/>
                      <a:pt x="2724" y="5162"/>
                    </a:cubicBezTo>
                    <a:cubicBezTo>
                      <a:pt x="-37" y="8779"/>
                      <a:pt x="-417" y="12397"/>
                      <a:pt x="344" y="16871"/>
                    </a:cubicBezTo>
                    <a:cubicBezTo>
                      <a:pt x="630" y="18489"/>
                      <a:pt x="915" y="19726"/>
                      <a:pt x="1582" y="21154"/>
                    </a:cubicBezTo>
                    <a:cubicBezTo>
                      <a:pt x="2438" y="23153"/>
                      <a:pt x="2438" y="23248"/>
                      <a:pt x="1677" y="21344"/>
                    </a:cubicBezTo>
                    <a:cubicBezTo>
                      <a:pt x="1677" y="21821"/>
                      <a:pt x="1867" y="22296"/>
                      <a:pt x="1963" y="22772"/>
                    </a:cubicBezTo>
                    <a:cubicBezTo>
                      <a:pt x="2343" y="24771"/>
                      <a:pt x="2819" y="26770"/>
                      <a:pt x="3200" y="28769"/>
                    </a:cubicBezTo>
                    <a:cubicBezTo>
                      <a:pt x="3962" y="32672"/>
                      <a:pt x="4628" y="36480"/>
                      <a:pt x="5199" y="40382"/>
                    </a:cubicBezTo>
                    <a:cubicBezTo>
                      <a:pt x="6342" y="48378"/>
                      <a:pt x="7484" y="56279"/>
                      <a:pt x="8721" y="64275"/>
                    </a:cubicBezTo>
                    <a:cubicBezTo>
                      <a:pt x="9293" y="68273"/>
                      <a:pt x="14052" y="70558"/>
                      <a:pt x="17670" y="70082"/>
                    </a:cubicBezTo>
                    <a:cubicBezTo>
                      <a:pt x="21668" y="69510"/>
                      <a:pt x="24714" y="66179"/>
                      <a:pt x="24714" y="62086"/>
                    </a:cubicBezTo>
                    <a:lnTo>
                      <a:pt x="24714" y="620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6" name="Google Shape;626;p9"/>
              <p:cNvSpPr/>
              <p:nvPr/>
            </p:nvSpPr>
            <p:spPr>
              <a:xfrm>
                <a:off x="3854919" y="5216004"/>
                <a:ext cx="54622" cy="77257"/>
              </a:xfrm>
              <a:custGeom>
                <a:avLst/>
                <a:gdLst/>
                <a:ahLst/>
                <a:cxnLst/>
                <a:rect l="l" t="t" r="r" b="b"/>
                <a:pathLst>
                  <a:path w="54622" h="77257" extrusionOk="0">
                    <a:moveTo>
                      <a:pt x="53279" y="60248"/>
                    </a:moveTo>
                    <a:cubicBezTo>
                      <a:pt x="48805" y="51395"/>
                      <a:pt x="44236" y="42543"/>
                      <a:pt x="39762" y="33785"/>
                    </a:cubicBezTo>
                    <a:cubicBezTo>
                      <a:pt x="37572" y="29501"/>
                      <a:pt x="35383" y="25218"/>
                      <a:pt x="33383" y="20934"/>
                    </a:cubicBezTo>
                    <a:cubicBezTo>
                      <a:pt x="31194" y="16270"/>
                      <a:pt x="29195" y="11511"/>
                      <a:pt x="26434" y="7132"/>
                    </a:cubicBezTo>
                    <a:cubicBezTo>
                      <a:pt x="22531" y="754"/>
                      <a:pt x="13487" y="-2292"/>
                      <a:pt x="6919" y="1992"/>
                    </a:cubicBezTo>
                    <a:cubicBezTo>
                      <a:pt x="350" y="6275"/>
                      <a:pt x="-1934" y="14461"/>
                      <a:pt x="1778" y="21505"/>
                    </a:cubicBezTo>
                    <a:cubicBezTo>
                      <a:pt x="4158" y="26075"/>
                      <a:pt x="7204" y="30168"/>
                      <a:pt x="10060" y="34451"/>
                    </a:cubicBezTo>
                    <a:cubicBezTo>
                      <a:pt x="12726" y="38449"/>
                      <a:pt x="15296" y="42447"/>
                      <a:pt x="17866" y="46540"/>
                    </a:cubicBezTo>
                    <a:cubicBezTo>
                      <a:pt x="23197" y="54917"/>
                      <a:pt x="28433" y="63294"/>
                      <a:pt x="33764" y="71671"/>
                    </a:cubicBezTo>
                    <a:cubicBezTo>
                      <a:pt x="36906" y="76620"/>
                      <a:pt x="43950" y="79095"/>
                      <a:pt x="49186" y="75668"/>
                    </a:cubicBezTo>
                    <a:cubicBezTo>
                      <a:pt x="54422" y="72242"/>
                      <a:pt x="56135" y="65864"/>
                      <a:pt x="53184" y="60248"/>
                    </a:cubicBezTo>
                    <a:lnTo>
                      <a:pt x="53184" y="602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7" name="Google Shape;627;p9"/>
              <p:cNvSpPr/>
              <p:nvPr/>
            </p:nvSpPr>
            <p:spPr>
              <a:xfrm>
                <a:off x="3914239" y="5180949"/>
                <a:ext cx="63350" cy="51478"/>
              </a:xfrm>
              <a:custGeom>
                <a:avLst/>
                <a:gdLst/>
                <a:ahLst/>
                <a:cxnLst/>
                <a:rect l="l" t="t" r="r" b="b"/>
                <a:pathLst>
                  <a:path w="63350" h="51478" extrusionOk="0">
                    <a:moveTo>
                      <a:pt x="61264" y="38855"/>
                    </a:moveTo>
                    <a:cubicBezTo>
                      <a:pt x="54791" y="33525"/>
                      <a:pt x="48222" y="28194"/>
                      <a:pt x="41749" y="22864"/>
                    </a:cubicBezTo>
                    <a:cubicBezTo>
                      <a:pt x="38512" y="20198"/>
                      <a:pt x="35275" y="17533"/>
                      <a:pt x="32134" y="14677"/>
                    </a:cubicBezTo>
                    <a:cubicBezTo>
                      <a:pt x="30706" y="13345"/>
                      <a:pt x="29278" y="12012"/>
                      <a:pt x="27850" y="10679"/>
                    </a:cubicBezTo>
                    <a:cubicBezTo>
                      <a:pt x="27564" y="10394"/>
                      <a:pt x="25375" y="8680"/>
                      <a:pt x="25375" y="8394"/>
                    </a:cubicBezTo>
                    <a:cubicBezTo>
                      <a:pt x="26232" y="9632"/>
                      <a:pt x="26327" y="9822"/>
                      <a:pt x="25756" y="8775"/>
                    </a:cubicBezTo>
                    <a:cubicBezTo>
                      <a:pt x="25470" y="8299"/>
                      <a:pt x="25184" y="7919"/>
                      <a:pt x="24994" y="7443"/>
                    </a:cubicBezTo>
                    <a:lnTo>
                      <a:pt x="26708" y="13820"/>
                    </a:lnTo>
                    <a:lnTo>
                      <a:pt x="26708" y="13345"/>
                    </a:lnTo>
                    <a:cubicBezTo>
                      <a:pt x="27088" y="8014"/>
                      <a:pt x="23185" y="3064"/>
                      <a:pt x="18521" y="1065"/>
                    </a:cubicBezTo>
                    <a:cubicBezTo>
                      <a:pt x="12904" y="-1315"/>
                      <a:pt x="6526" y="399"/>
                      <a:pt x="2813" y="5158"/>
                    </a:cubicBezTo>
                    <a:cubicBezTo>
                      <a:pt x="-423" y="9346"/>
                      <a:pt x="-995" y="15343"/>
                      <a:pt x="1766" y="20008"/>
                    </a:cubicBezTo>
                    <a:cubicBezTo>
                      <a:pt x="2909" y="21912"/>
                      <a:pt x="4717" y="23625"/>
                      <a:pt x="6526" y="24767"/>
                    </a:cubicBezTo>
                    <a:cubicBezTo>
                      <a:pt x="9096" y="26385"/>
                      <a:pt x="13951" y="27242"/>
                      <a:pt x="16807" y="26100"/>
                    </a:cubicBezTo>
                    <a:lnTo>
                      <a:pt x="17283" y="25909"/>
                    </a:lnTo>
                    <a:lnTo>
                      <a:pt x="13951" y="26385"/>
                    </a:lnTo>
                    <a:lnTo>
                      <a:pt x="14618" y="26385"/>
                    </a:lnTo>
                    <a:cubicBezTo>
                      <a:pt x="13571" y="26385"/>
                      <a:pt x="12428" y="26195"/>
                      <a:pt x="11381" y="26005"/>
                    </a:cubicBezTo>
                    <a:cubicBezTo>
                      <a:pt x="11857" y="26100"/>
                      <a:pt x="12428" y="26290"/>
                      <a:pt x="12904" y="26385"/>
                    </a:cubicBezTo>
                    <a:cubicBezTo>
                      <a:pt x="11476" y="25719"/>
                      <a:pt x="11381" y="25624"/>
                      <a:pt x="12428" y="26290"/>
                    </a:cubicBezTo>
                    <a:cubicBezTo>
                      <a:pt x="13380" y="26861"/>
                      <a:pt x="14427" y="27337"/>
                      <a:pt x="15379" y="27909"/>
                    </a:cubicBezTo>
                    <a:cubicBezTo>
                      <a:pt x="17093" y="28860"/>
                      <a:pt x="18806" y="29812"/>
                      <a:pt x="20615" y="30764"/>
                    </a:cubicBezTo>
                    <a:cubicBezTo>
                      <a:pt x="24233" y="32763"/>
                      <a:pt x="27660" y="34952"/>
                      <a:pt x="31087" y="37142"/>
                    </a:cubicBezTo>
                    <a:cubicBezTo>
                      <a:pt x="38131" y="41616"/>
                      <a:pt x="45176" y="45995"/>
                      <a:pt x="52220" y="50468"/>
                    </a:cubicBezTo>
                    <a:cubicBezTo>
                      <a:pt x="55362" y="52467"/>
                      <a:pt x="59550" y="51325"/>
                      <a:pt x="61740" y="48565"/>
                    </a:cubicBezTo>
                    <a:cubicBezTo>
                      <a:pt x="63929" y="45804"/>
                      <a:pt x="64025" y="41235"/>
                      <a:pt x="61169" y="38855"/>
                    </a:cubicBezTo>
                    <a:lnTo>
                      <a:pt x="61169" y="388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8" name="Google Shape;628;p9"/>
              <p:cNvSpPr/>
              <p:nvPr/>
            </p:nvSpPr>
            <p:spPr>
              <a:xfrm>
                <a:off x="3943126" y="5129548"/>
                <a:ext cx="84448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84448" h="25741" extrusionOk="0">
                    <a:moveTo>
                      <a:pt x="75405" y="3252"/>
                    </a:moveTo>
                    <a:cubicBezTo>
                      <a:pt x="54557" y="2110"/>
                      <a:pt x="33709" y="1063"/>
                      <a:pt x="12861" y="16"/>
                    </a:cubicBezTo>
                    <a:cubicBezTo>
                      <a:pt x="6102" y="-365"/>
                      <a:pt x="-276" y="6108"/>
                      <a:pt x="9" y="12867"/>
                    </a:cubicBezTo>
                    <a:cubicBezTo>
                      <a:pt x="295" y="19625"/>
                      <a:pt x="5626" y="26193"/>
                      <a:pt x="12861" y="25717"/>
                    </a:cubicBezTo>
                    <a:cubicBezTo>
                      <a:pt x="33709" y="24290"/>
                      <a:pt x="54557" y="22861"/>
                      <a:pt x="75405" y="21434"/>
                    </a:cubicBezTo>
                    <a:cubicBezTo>
                      <a:pt x="80260" y="21053"/>
                      <a:pt x="84448" y="17531"/>
                      <a:pt x="84448" y="12391"/>
                    </a:cubicBezTo>
                    <a:cubicBezTo>
                      <a:pt x="84448" y="7251"/>
                      <a:pt x="80260" y="3633"/>
                      <a:pt x="75405" y="3348"/>
                    </a:cubicBezTo>
                    <a:lnTo>
                      <a:pt x="75405" y="33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9" name="Google Shape;629;p9"/>
              <p:cNvSpPr/>
              <p:nvPr/>
            </p:nvSpPr>
            <p:spPr>
              <a:xfrm>
                <a:off x="3906149" y="4976928"/>
                <a:ext cx="72968" cy="44559"/>
              </a:xfrm>
              <a:custGeom>
                <a:avLst/>
                <a:gdLst/>
                <a:ahLst/>
                <a:cxnLst/>
                <a:rect l="l" t="t" r="r" b="b"/>
                <a:pathLst>
                  <a:path w="72968" h="44559" extrusionOk="0">
                    <a:moveTo>
                      <a:pt x="62880" y="142"/>
                    </a:moveTo>
                    <a:cubicBezTo>
                      <a:pt x="53170" y="1094"/>
                      <a:pt x="43555" y="2998"/>
                      <a:pt x="34416" y="6329"/>
                    </a:cubicBezTo>
                    <a:cubicBezTo>
                      <a:pt x="29561" y="8138"/>
                      <a:pt x="24801" y="10137"/>
                      <a:pt x="20232" y="12517"/>
                    </a:cubicBezTo>
                    <a:cubicBezTo>
                      <a:pt x="18233" y="13564"/>
                      <a:pt x="16329" y="14706"/>
                      <a:pt x="14235" y="15658"/>
                    </a:cubicBezTo>
                    <a:cubicBezTo>
                      <a:pt x="13187" y="16134"/>
                      <a:pt x="12140" y="16515"/>
                      <a:pt x="11188" y="17086"/>
                    </a:cubicBezTo>
                    <a:cubicBezTo>
                      <a:pt x="9760" y="17847"/>
                      <a:pt x="13473" y="16419"/>
                      <a:pt x="12045" y="16705"/>
                    </a:cubicBezTo>
                    <a:cubicBezTo>
                      <a:pt x="11474" y="16800"/>
                      <a:pt x="10808" y="17086"/>
                      <a:pt x="10141" y="17276"/>
                    </a:cubicBezTo>
                    <a:cubicBezTo>
                      <a:pt x="812" y="20227"/>
                      <a:pt x="-3186" y="31269"/>
                      <a:pt x="2906" y="39170"/>
                    </a:cubicBezTo>
                    <a:cubicBezTo>
                      <a:pt x="8999" y="47071"/>
                      <a:pt x="20708" y="46024"/>
                      <a:pt x="25944" y="37742"/>
                    </a:cubicBezTo>
                    <a:cubicBezTo>
                      <a:pt x="26229" y="37266"/>
                      <a:pt x="26515" y="36885"/>
                      <a:pt x="26801" y="36409"/>
                    </a:cubicBezTo>
                    <a:cubicBezTo>
                      <a:pt x="27562" y="35267"/>
                      <a:pt x="27372" y="35553"/>
                      <a:pt x="26229" y="37171"/>
                    </a:cubicBezTo>
                    <a:cubicBezTo>
                      <a:pt x="26229" y="37171"/>
                      <a:pt x="28419" y="35077"/>
                      <a:pt x="28609" y="34886"/>
                    </a:cubicBezTo>
                    <a:cubicBezTo>
                      <a:pt x="28990" y="34505"/>
                      <a:pt x="29466" y="34125"/>
                      <a:pt x="29847" y="33744"/>
                    </a:cubicBezTo>
                    <a:cubicBezTo>
                      <a:pt x="28514" y="34791"/>
                      <a:pt x="28419" y="34886"/>
                      <a:pt x="29466" y="34125"/>
                    </a:cubicBezTo>
                    <a:cubicBezTo>
                      <a:pt x="30228" y="33744"/>
                      <a:pt x="30894" y="33173"/>
                      <a:pt x="31560" y="32792"/>
                    </a:cubicBezTo>
                    <a:cubicBezTo>
                      <a:pt x="35273" y="30508"/>
                      <a:pt x="39081" y="28413"/>
                      <a:pt x="42984" y="26605"/>
                    </a:cubicBezTo>
                    <a:cubicBezTo>
                      <a:pt x="43555" y="26319"/>
                      <a:pt x="46411" y="24986"/>
                      <a:pt x="43841" y="26224"/>
                    </a:cubicBezTo>
                    <a:cubicBezTo>
                      <a:pt x="44888" y="25748"/>
                      <a:pt x="45935" y="25367"/>
                      <a:pt x="46982" y="24986"/>
                    </a:cubicBezTo>
                    <a:cubicBezTo>
                      <a:pt x="48981" y="24225"/>
                      <a:pt x="50980" y="23559"/>
                      <a:pt x="52979" y="22988"/>
                    </a:cubicBezTo>
                    <a:cubicBezTo>
                      <a:pt x="57168" y="21750"/>
                      <a:pt x="61357" y="20703"/>
                      <a:pt x="65641" y="19941"/>
                    </a:cubicBezTo>
                    <a:cubicBezTo>
                      <a:pt x="70591" y="19085"/>
                      <a:pt x="73542" y="13373"/>
                      <a:pt x="72876" y="8804"/>
                    </a:cubicBezTo>
                    <a:cubicBezTo>
                      <a:pt x="72209" y="4235"/>
                      <a:pt x="67925" y="-524"/>
                      <a:pt x="62880" y="47"/>
                    </a:cubicBezTo>
                    <a:lnTo>
                      <a:pt x="62880" y="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0" name="Google Shape;630;p9"/>
              <p:cNvSpPr/>
              <p:nvPr/>
            </p:nvSpPr>
            <p:spPr>
              <a:xfrm>
                <a:off x="3850874" y="4903921"/>
                <a:ext cx="74968" cy="50991"/>
              </a:xfrm>
              <a:custGeom>
                <a:avLst/>
                <a:gdLst/>
                <a:ahLst/>
                <a:cxnLst/>
                <a:rect l="l" t="t" r="r" b="b"/>
                <a:pathLst>
                  <a:path w="74968" h="50991" extrusionOk="0">
                    <a:moveTo>
                      <a:pt x="59895" y="1377"/>
                    </a:moveTo>
                    <a:cubicBezTo>
                      <a:pt x="52089" y="7088"/>
                      <a:pt x="43807" y="12038"/>
                      <a:pt x="35049" y="16131"/>
                    </a:cubicBezTo>
                    <a:cubicBezTo>
                      <a:pt x="34002" y="16607"/>
                      <a:pt x="32860" y="17178"/>
                      <a:pt x="31812" y="17654"/>
                    </a:cubicBezTo>
                    <a:cubicBezTo>
                      <a:pt x="31241" y="17940"/>
                      <a:pt x="30670" y="18130"/>
                      <a:pt x="30194" y="18416"/>
                    </a:cubicBezTo>
                    <a:cubicBezTo>
                      <a:pt x="28671" y="19082"/>
                      <a:pt x="32098" y="17654"/>
                      <a:pt x="30575" y="18225"/>
                    </a:cubicBezTo>
                    <a:cubicBezTo>
                      <a:pt x="28385" y="19082"/>
                      <a:pt x="26196" y="19939"/>
                      <a:pt x="23911" y="20795"/>
                    </a:cubicBezTo>
                    <a:cubicBezTo>
                      <a:pt x="19246" y="22509"/>
                      <a:pt x="14582" y="23746"/>
                      <a:pt x="9727" y="24603"/>
                    </a:cubicBezTo>
                    <a:cubicBezTo>
                      <a:pt x="1730" y="26031"/>
                      <a:pt x="-1887" y="36026"/>
                      <a:pt x="969" y="42784"/>
                    </a:cubicBezTo>
                    <a:cubicBezTo>
                      <a:pt x="2397" y="46116"/>
                      <a:pt x="4777" y="48496"/>
                      <a:pt x="8108" y="49923"/>
                    </a:cubicBezTo>
                    <a:cubicBezTo>
                      <a:pt x="12392" y="51732"/>
                      <a:pt x="16010" y="51066"/>
                      <a:pt x="20103" y="49257"/>
                    </a:cubicBezTo>
                    <a:cubicBezTo>
                      <a:pt x="21150" y="48781"/>
                      <a:pt x="22198" y="48305"/>
                      <a:pt x="23245" y="47829"/>
                    </a:cubicBezTo>
                    <a:cubicBezTo>
                      <a:pt x="23816" y="47544"/>
                      <a:pt x="24292" y="47353"/>
                      <a:pt x="24863" y="47068"/>
                    </a:cubicBezTo>
                    <a:cubicBezTo>
                      <a:pt x="25910" y="46592"/>
                      <a:pt x="25910" y="46592"/>
                      <a:pt x="24863" y="46973"/>
                    </a:cubicBezTo>
                    <a:cubicBezTo>
                      <a:pt x="23625" y="47448"/>
                      <a:pt x="23911" y="47353"/>
                      <a:pt x="25720" y="46592"/>
                    </a:cubicBezTo>
                    <a:cubicBezTo>
                      <a:pt x="28290" y="45545"/>
                      <a:pt x="30765" y="44402"/>
                      <a:pt x="33335" y="43260"/>
                    </a:cubicBezTo>
                    <a:cubicBezTo>
                      <a:pt x="37905" y="41071"/>
                      <a:pt x="42284" y="38691"/>
                      <a:pt x="46663" y="36121"/>
                    </a:cubicBezTo>
                    <a:cubicBezTo>
                      <a:pt x="55707" y="30695"/>
                      <a:pt x="64179" y="24222"/>
                      <a:pt x="72080" y="17178"/>
                    </a:cubicBezTo>
                    <a:cubicBezTo>
                      <a:pt x="75793" y="13846"/>
                      <a:pt x="75793" y="7754"/>
                      <a:pt x="72842" y="4042"/>
                    </a:cubicBezTo>
                    <a:cubicBezTo>
                      <a:pt x="69891" y="330"/>
                      <a:pt x="63989" y="-1479"/>
                      <a:pt x="59895" y="1472"/>
                    </a:cubicBezTo>
                    <a:lnTo>
                      <a:pt x="59895" y="147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1" name="Google Shape;631;p9"/>
              <p:cNvSpPr/>
              <p:nvPr/>
            </p:nvSpPr>
            <p:spPr>
              <a:xfrm>
                <a:off x="3796962" y="4816485"/>
                <a:ext cx="67114" cy="65112"/>
              </a:xfrm>
              <a:custGeom>
                <a:avLst/>
                <a:gdLst/>
                <a:ahLst/>
                <a:cxnLst/>
                <a:rect l="l" t="t" r="r" b="b"/>
                <a:pathLst>
                  <a:path w="67114" h="65112" extrusionOk="0">
                    <a:moveTo>
                      <a:pt x="44314" y="3713"/>
                    </a:moveTo>
                    <a:cubicBezTo>
                      <a:pt x="30891" y="16088"/>
                      <a:pt x="17564" y="28462"/>
                      <a:pt x="4141" y="40932"/>
                    </a:cubicBezTo>
                    <a:cubicBezTo>
                      <a:pt x="-1380" y="45977"/>
                      <a:pt x="-1380" y="56067"/>
                      <a:pt x="4141" y="61112"/>
                    </a:cubicBezTo>
                    <a:cubicBezTo>
                      <a:pt x="9662" y="66157"/>
                      <a:pt x="18611" y="66728"/>
                      <a:pt x="24323" y="61112"/>
                    </a:cubicBezTo>
                    <a:cubicBezTo>
                      <a:pt x="37269" y="48261"/>
                      <a:pt x="50311" y="35506"/>
                      <a:pt x="63258" y="22656"/>
                    </a:cubicBezTo>
                    <a:cubicBezTo>
                      <a:pt x="68208" y="17706"/>
                      <a:pt x="68589" y="8567"/>
                      <a:pt x="63258" y="3713"/>
                    </a:cubicBezTo>
                    <a:cubicBezTo>
                      <a:pt x="57927" y="-1142"/>
                      <a:pt x="49835" y="-1332"/>
                      <a:pt x="44314" y="3713"/>
                    </a:cubicBezTo>
                    <a:lnTo>
                      <a:pt x="44314" y="37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3755777" y="4766929"/>
                <a:ext cx="59155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59155" h="48033" extrusionOk="0">
                    <a:moveTo>
                      <a:pt x="47896" y="1010"/>
                    </a:moveTo>
                    <a:cubicBezTo>
                      <a:pt x="41613" y="4722"/>
                      <a:pt x="35235" y="8339"/>
                      <a:pt x="28952" y="12147"/>
                    </a:cubicBezTo>
                    <a:cubicBezTo>
                      <a:pt x="25905" y="13955"/>
                      <a:pt x="22954" y="15764"/>
                      <a:pt x="19908" y="17668"/>
                    </a:cubicBezTo>
                    <a:cubicBezTo>
                      <a:pt x="18385" y="18620"/>
                      <a:pt x="16862" y="19476"/>
                      <a:pt x="15339" y="20428"/>
                    </a:cubicBezTo>
                    <a:cubicBezTo>
                      <a:pt x="14863" y="20714"/>
                      <a:pt x="14482" y="20904"/>
                      <a:pt x="14006" y="21190"/>
                    </a:cubicBezTo>
                    <a:cubicBezTo>
                      <a:pt x="15529" y="20619"/>
                      <a:pt x="15719" y="20523"/>
                      <a:pt x="14577" y="20999"/>
                    </a:cubicBezTo>
                    <a:cubicBezTo>
                      <a:pt x="13720" y="21380"/>
                      <a:pt x="12768" y="21666"/>
                      <a:pt x="11912" y="22046"/>
                    </a:cubicBezTo>
                    <a:lnTo>
                      <a:pt x="15053" y="21666"/>
                    </a:lnTo>
                    <a:cubicBezTo>
                      <a:pt x="14387" y="21666"/>
                      <a:pt x="13816" y="21666"/>
                      <a:pt x="13149" y="21761"/>
                    </a:cubicBezTo>
                    <a:cubicBezTo>
                      <a:pt x="8389" y="22046"/>
                      <a:pt x="4296" y="24045"/>
                      <a:pt x="1821" y="28234"/>
                    </a:cubicBezTo>
                    <a:cubicBezTo>
                      <a:pt x="-654" y="32422"/>
                      <a:pt x="-559" y="37467"/>
                      <a:pt x="1821" y="41561"/>
                    </a:cubicBezTo>
                    <a:cubicBezTo>
                      <a:pt x="4201" y="45654"/>
                      <a:pt x="8580" y="48033"/>
                      <a:pt x="13149" y="48033"/>
                    </a:cubicBezTo>
                    <a:cubicBezTo>
                      <a:pt x="17338" y="48033"/>
                      <a:pt x="22764" y="45654"/>
                      <a:pt x="24478" y="41561"/>
                    </a:cubicBezTo>
                    <a:cubicBezTo>
                      <a:pt x="24763" y="40894"/>
                      <a:pt x="25049" y="40323"/>
                      <a:pt x="25334" y="39657"/>
                    </a:cubicBezTo>
                    <a:lnTo>
                      <a:pt x="23430" y="42036"/>
                    </a:lnTo>
                    <a:cubicBezTo>
                      <a:pt x="28095" y="36325"/>
                      <a:pt x="34378" y="32042"/>
                      <a:pt x="39995" y="27377"/>
                    </a:cubicBezTo>
                    <a:cubicBezTo>
                      <a:pt x="45611" y="22713"/>
                      <a:pt x="51323" y="17953"/>
                      <a:pt x="56939" y="13099"/>
                    </a:cubicBezTo>
                    <a:cubicBezTo>
                      <a:pt x="59891" y="10624"/>
                      <a:pt x="59700" y="5769"/>
                      <a:pt x="57511" y="3008"/>
                    </a:cubicBezTo>
                    <a:cubicBezTo>
                      <a:pt x="55226" y="-38"/>
                      <a:pt x="50942" y="-894"/>
                      <a:pt x="47610" y="1010"/>
                    </a:cubicBezTo>
                    <a:lnTo>
                      <a:pt x="47610" y="10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3" name="Google Shape;633;p9"/>
              <p:cNvSpPr/>
              <p:nvPr/>
            </p:nvSpPr>
            <p:spPr>
              <a:xfrm>
                <a:off x="3708734" y="4696774"/>
                <a:ext cx="58244" cy="47814"/>
              </a:xfrm>
              <a:custGeom>
                <a:avLst/>
                <a:gdLst/>
                <a:ahLst/>
                <a:cxnLst/>
                <a:rect l="l" t="t" r="r" b="b"/>
                <a:pathLst>
                  <a:path w="58244" h="47814" extrusionOk="0">
                    <a:moveTo>
                      <a:pt x="47056" y="1105"/>
                    </a:moveTo>
                    <a:cubicBezTo>
                      <a:pt x="40392" y="5198"/>
                      <a:pt x="33728" y="9291"/>
                      <a:pt x="27065" y="13385"/>
                    </a:cubicBezTo>
                    <a:cubicBezTo>
                      <a:pt x="23828" y="15383"/>
                      <a:pt x="20591" y="17383"/>
                      <a:pt x="17355" y="19286"/>
                    </a:cubicBezTo>
                    <a:cubicBezTo>
                      <a:pt x="13928" y="21380"/>
                      <a:pt x="10024" y="22808"/>
                      <a:pt x="6312" y="24427"/>
                    </a:cubicBezTo>
                    <a:cubicBezTo>
                      <a:pt x="3361" y="25759"/>
                      <a:pt x="1457" y="28996"/>
                      <a:pt x="505" y="31947"/>
                    </a:cubicBezTo>
                    <a:cubicBezTo>
                      <a:pt x="-733" y="35754"/>
                      <a:pt x="410" y="39847"/>
                      <a:pt x="2790" y="42893"/>
                    </a:cubicBezTo>
                    <a:cubicBezTo>
                      <a:pt x="7169" y="48510"/>
                      <a:pt x="16498" y="49842"/>
                      <a:pt x="21638" y="44131"/>
                    </a:cubicBezTo>
                    <a:cubicBezTo>
                      <a:pt x="24304" y="41180"/>
                      <a:pt x="26779" y="37944"/>
                      <a:pt x="29825" y="35278"/>
                    </a:cubicBezTo>
                    <a:cubicBezTo>
                      <a:pt x="32681" y="32803"/>
                      <a:pt x="35537" y="30424"/>
                      <a:pt x="38393" y="27949"/>
                    </a:cubicBezTo>
                    <a:cubicBezTo>
                      <a:pt x="44295" y="22903"/>
                      <a:pt x="50197" y="17858"/>
                      <a:pt x="56099" y="12718"/>
                    </a:cubicBezTo>
                    <a:cubicBezTo>
                      <a:pt x="58955" y="10338"/>
                      <a:pt x="58765" y="5674"/>
                      <a:pt x="56671" y="2914"/>
                    </a:cubicBezTo>
                    <a:cubicBezTo>
                      <a:pt x="54576" y="153"/>
                      <a:pt x="50197" y="-989"/>
                      <a:pt x="47056" y="1010"/>
                    </a:cubicBezTo>
                    <a:lnTo>
                      <a:pt x="47056" y="10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3641652" y="4625475"/>
                <a:ext cx="72863" cy="50894"/>
              </a:xfrm>
              <a:custGeom>
                <a:avLst/>
                <a:gdLst/>
                <a:ahLst/>
                <a:cxnLst/>
                <a:rect l="l" t="t" r="r" b="b"/>
                <a:pathLst>
                  <a:path w="72863" h="50894" extrusionOk="0">
                    <a:moveTo>
                      <a:pt x="55878" y="1297"/>
                    </a:moveTo>
                    <a:cubicBezTo>
                      <a:pt x="47881" y="5200"/>
                      <a:pt x="39980" y="9103"/>
                      <a:pt x="31983" y="13006"/>
                    </a:cubicBezTo>
                    <a:cubicBezTo>
                      <a:pt x="27985" y="15005"/>
                      <a:pt x="23987" y="16909"/>
                      <a:pt x="20084" y="18908"/>
                    </a:cubicBezTo>
                    <a:cubicBezTo>
                      <a:pt x="18085" y="19860"/>
                      <a:pt x="16086" y="20811"/>
                      <a:pt x="14086" y="21858"/>
                    </a:cubicBezTo>
                    <a:cubicBezTo>
                      <a:pt x="11707" y="23191"/>
                      <a:pt x="16562" y="21097"/>
                      <a:pt x="13801" y="22049"/>
                    </a:cubicBezTo>
                    <a:cubicBezTo>
                      <a:pt x="12658" y="22430"/>
                      <a:pt x="11516" y="22906"/>
                      <a:pt x="10279" y="23287"/>
                    </a:cubicBezTo>
                    <a:cubicBezTo>
                      <a:pt x="2377" y="26142"/>
                      <a:pt x="-2287" y="34043"/>
                      <a:pt x="1140" y="42229"/>
                    </a:cubicBezTo>
                    <a:cubicBezTo>
                      <a:pt x="2663" y="45751"/>
                      <a:pt x="5043" y="48131"/>
                      <a:pt x="8565" y="49654"/>
                    </a:cubicBezTo>
                    <a:cubicBezTo>
                      <a:pt x="12373" y="51272"/>
                      <a:pt x="17609" y="51558"/>
                      <a:pt x="21036" y="48988"/>
                    </a:cubicBezTo>
                    <a:cubicBezTo>
                      <a:pt x="28271" y="43657"/>
                      <a:pt x="36267" y="39373"/>
                      <a:pt x="43978" y="34804"/>
                    </a:cubicBezTo>
                    <a:cubicBezTo>
                      <a:pt x="51689" y="30235"/>
                      <a:pt x="59495" y="25666"/>
                      <a:pt x="67206" y="21097"/>
                    </a:cubicBezTo>
                    <a:cubicBezTo>
                      <a:pt x="72347" y="18051"/>
                      <a:pt x="74631" y="10721"/>
                      <a:pt x="71299" y="5486"/>
                    </a:cubicBezTo>
                    <a:cubicBezTo>
                      <a:pt x="67777" y="-35"/>
                      <a:pt x="61494" y="-1368"/>
                      <a:pt x="55687" y="1393"/>
                    </a:cubicBezTo>
                    <a:lnTo>
                      <a:pt x="55687" y="13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5" name="Google Shape;635;p9"/>
              <p:cNvSpPr/>
              <p:nvPr/>
            </p:nvSpPr>
            <p:spPr>
              <a:xfrm>
                <a:off x="3610996" y="4534886"/>
                <a:ext cx="60985" cy="63032"/>
              </a:xfrm>
              <a:custGeom>
                <a:avLst/>
                <a:gdLst/>
                <a:ahLst/>
                <a:cxnLst/>
                <a:rect l="l" t="t" r="r" b="b"/>
                <a:pathLst>
                  <a:path w="60985" h="63032" extrusionOk="0">
                    <a:moveTo>
                      <a:pt x="39792" y="3645"/>
                    </a:moveTo>
                    <a:cubicBezTo>
                      <a:pt x="29035" y="16781"/>
                      <a:pt x="17231" y="29441"/>
                      <a:pt x="3998" y="39912"/>
                    </a:cubicBezTo>
                    <a:cubicBezTo>
                      <a:pt x="1428" y="41911"/>
                      <a:pt x="0" y="46480"/>
                      <a:pt x="0" y="49526"/>
                    </a:cubicBezTo>
                    <a:cubicBezTo>
                      <a:pt x="0" y="52858"/>
                      <a:pt x="1523" y="56856"/>
                      <a:pt x="3998" y="59141"/>
                    </a:cubicBezTo>
                    <a:cubicBezTo>
                      <a:pt x="9424" y="64186"/>
                      <a:pt x="17802" y="64471"/>
                      <a:pt x="23228" y="59141"/>
                    </a:cubicBezTo>
                    <a:cubicBezTo>
                      <a:pt x="29320" y="53048"/>
                      <a:pt x="35508" y="47051"/>
                      <a:pt x="41315" y="40578"/>
                    </a:cubicBezTo>
                    <a:cubicBezTo>
                      <a:pt x="47693" y="33535"/>
                      <a:pt x="53596" y="26110"/>
                      <a:pt x="59307" y="18590"/>
                    </a:cubicBezTo>
                    <a:cubicBezTo>
                      <a:pt x="61021" y="16305"/>
                      <a:pt x="61402" y="11736"/>
                      <a:pt x="60545" y="9071"/>
                    </a:cubicBezTo>
                    <a:cubicBezTo>
                      <a:pt x="59688" y="6405"/>
                      <a:pt x="58260" y="4311"/>
                      <a:pt x="56071" y="2598"/>
                    </a:cubicBezTo>
                    <a:cubicBezTo>
                      <a:pt x="51596" y="-829"/>
                      <a:pt x="43695" y="-1210"/>
                      <a:pt x="39792" y="3550"/>
                    </a:cubicBezTo>
                    <a:lnTo>
                      <a:pt x="39792" y="35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3561494" y="4451952"/>
                <a:ext cx="59216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59216" h="70337" extrusionOk="0">
                    <a:moveTo>
                      <a:pt x="44076" y="3859"/>
                    </a:moveTo>
                    <a:cubicBezTo>
                      <a:pt x="41506" y="8333"/>
                      <a:pt x="38745" y="12616"/>
                      <a:pt x="35699" y="16805"/>
                    </a:cubicBezTo>
                    <a:cubicBezTo>
                      <a:pt x="34937" y="17852"/>
                      <a:pt x="34175" y="18804"/>
                      <a:pt x="33414" y="19851"/>
                    </a:cubicBezTo>
                    <a:cubicBezTo>
                      <a:pt x="32367" y="21279"/>
                      <a:pt x="33795" y="19375"/>
                      <a:pt x="33128" y="20232"/>
                    </a:cubicBezTo>
                    <a:cubicBezTo>
                      <a:pt x="32748" y="20612"/>
                      <a:pt x="32462" y="21088"/>
                      <a:pt x="32081" y="21564"/>
                    </a:cubicBezTo>
                    <a:cubicBezTo>
                      <a:pt x="30463" y="23563"/>
                      <a:pt x="28749" y="25562"/>
                      <a:pt x="27036" y="27561"/>
                    </a:cubicBezTo>
                    <a:cubicBezTo>
                      <a:pt x="23704" y="31274"/>
                      <a:pt x="20277" y="34986"/>
                      <a:pt x="16469" y="38127"/>
                    </a:cubicBezTo>
                    <a:cubicBezTo>
                      <a:pt x="15898" y="38603"/>
                      <a:pt x="15422" y="38984"/>
                      <a:pt x="14851" y="39460"/>
                    </a:cubicBezTo>
                    <a:cubicBezTo>
                      <a:pt x="14279" y="39936"/>
                      <a:pt x="12566" y="40983"/>
                      <a:pt x="15041" y="39460"/>
                    </a:cubicBezTo>
                    <a:cubicBezTo>
                      <a:pt x="13994" y="40126"/>
                      <a:pt x="13042" y="40983"/>
                      <a:pt x="12090" y="41649"/>
                    </a:cubicBezTo>
                    <a:cubicBezTo>
                      <a:pt x="9329" y="43648"/>
                      <a:pt x="6569" y="45838"/>
                      <a:pt x="3903" y="47932"/>
                    </a:cubicBezTo>
                    <a:cubicBezTo>
                      <a:pt x="1428" y="49931"/>
                      <a:pt x="0" y="54214"/>
                      <a:pt x="0" y="57260"/>
                    </a:cubicBezTo>
                    <a:cubicBezTo>
                      <a:pt x="0" y="60497"/>
                      <a:pt x="1428" y="64304"/>
                      <a:pt x="3903" y="66589"/>
                    </a:cubicBezTo>
                    <a:cubicBezTo>
                      <a:pt x="9329" y="71634"/>
                      <a:pt x="17040" y="71539"/>
                      <a:pt x="22562" y="66589"/>
                    </a:cubicBezTo>
                    <a:cubicBezTo>
                      <a:pt x="26941" y="62591"/>
                      <a:pt x="30653" y="57641"/>
                      <a:pt x="34175" y="52787"/>
                    </a:cubicBezTo>
                    <a:cubicBezTo>
                      <a:pt x="35794" y="50597"/>
                      <a:pt x="33128" y="54024"/>
                      <a:pt x="34175" y="52787"/>
                    </a:cubicBezTo>
                    <a:cubicBezTo>
                      <a:pt x="34651" y="52215"/>
                      <a:pt x="35032" y="51644"/>
                      <a:pt x="35508" y="51168"/>
                    </a:cubicBezTo>
                    <a:cubicBezTo>
                      <a:pt x="36746" y="49550"/>
                      <a:pt x="37983" y="47932"/>
                      <a:pt x="39221" y="46313"/>
                    </a:cubicBezTo>
                    <a:cubicBezTo>
                      <a:pt x="40744" y="44219"/>
                      <a:pt x="42267" y="42030"/>
                      <a:pt x="43695" y="39841"/>
                    </a:cubicBezTo>
                    <a:cubicBezTo>
                      <a:pt x="49788" y="30512"/>
                      <a:pt x="54738" y="20517"/>
                      <a:pt x="58831" y="10141"/>
                    </a:cubicBezTo>
                    <a:cubicBezTo>
                      <a:pt x="60259" y="6429"/>
                      <a:pt x="57499" y="2050"/>
                      <a:pt x="54167" y="622"/>
                    </a:cubicBezTo>
                    <a:cubicBezTo>
                      <a:pt x="50549" y="-901"/>
                      <a:pt x="46170" y="432"/>
                      <a:pt x="44171" y="3954"/>
                    </a:cubicBezTo>
                    <a:lnTo>
                      <a:pt x="44171" y="39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9"/>
              <p:cNvSpPr/>
              <p:nvPr/>
            </p:nvSpPr>
            <p:spPr>
              <a:xfrm>
                <a:off x="3517183" y="4422883"/>
                <a:ext cx="46694" cy="65611"/>
              </a:xfrm>
              <a:custGeom>
                <a:avLst/>
                <a:gdLst/>
                <a:ahLst/>
                <a:cxnLst/>
                <a:rect l="l" t="t" r="r" b="b"/>
                <a:pathLst>
                  <a:path w="46694" h="65611" extrusionOk="0">
                    <a:moveTo>
                      <a:pt x="26509" y="5419"/>
                    </a:moveTo>
                    <a:cubicBezTo>
                      <a:pt x="22891" y="11701"/>
                      <a:pt x="19369" y="17889"/>
                      <a:pt x="15752" y="24171"/>
                    </a:cubicBezTo>
                    <a:cubicBezTo>
                      <a:pt x="12134" y="30453"/>
                      <a:pt x="8231" y="36450"/>
                      <a:pt x="4233" y="42447"/>
                    </a:cubicBezTo>
                    <a:lnTo>
                      <a:pt x="6232" y="39782"/>
                    </a:lnTo>
                    <a:cubicBezTo>
                      <a:pt x="5661" y="40258"/>
                      <a:pt x="4994" y="40734"/>
                      <a:pt x="4423" y="41305"/>
                    </a:cubicBezTo>
                    <a:cubicBezTo>
                      <a:pt x="2519" y="43304"/>
                      <a:pt x="1567" y="45684"/>
                      <a:pt x="520" y="48159"/>
                    </a:cubicBezTo>
                    <a:cubicBezTo>
                      <a:pt x="-622" y="51205"/>
                      <a:pt x="235" y="56155"/>
                      <a:pt x="1948" y="58820"/>
                    </a:cubicBezTo>
                    <a:cubicBezTo>
                      <a:pt x="3662" y="61485"/>
                      <a:pt x="5756" y="63294"/>
                      <a:pt x="8517" y="64436"/>
                    </a:cubicBezTo>
                    <a:cubicBezTo>
                      <a:pt x="11277" y="65579"/>
                      <a:pt x="14609" y="66055"/>
                      <a:pt x="17560" y="65103"/>
                    </a:cubicBezTo>
                    <a:cubicBezTo>
                      <a:pt x="21178" y="63960"/>
                      <a:pt x="23653" y="61866"/>
                      <a:pt x="25842" y="58725"/>
                    </a:cubicBezTo>
                    <a:cubicBezTo>
                      <a:pt x="27937" y="55774"/>
                      <a:pt x="28032" y="52252"/>
                      <a:pt x="28508" y="48920"/>
                    </a:cubicBezTo>
                    <a:lnTo>
                      <a:pt x="26699" y="55488"/>
                    </a:lnTo>
                    <a:cubicBezTo>
                      <a:pt x="29555" y="48825"/>
                      <a:pt x="32316" y="42162"/>
                      <a:pt x="35648" y="35689"/>
                    </a:cubicBezTo>
                    <a:cubicBezTo>
                      <a:pt x="38979" y="29216"/>
                      <a:pt x="42121" y="22838"/>
                      <a:pt x="45358" y="16366"/>
                    </a:cubicBezTo>
                    <a:cubicBezTo>
                      <a:pt x="47928" y="11225"/>
                      <a:pt x="46881" y="4276"/>
                      <a:pt x="41455" y="1421"/>
                    </a:cubicBezTo>
                    <a:cubicBezTo>
                      <a:pt x="36028" y="-1435"/>
                      <a:pt x="29555" y="88"/>
                      <a:pt x="26509" y="5324"/>
                    </a:cubicBezTo>
                    <a:lnTo>
                      <a:pt x="26509" y="532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3454831" y="4387264"/>
                <a:ext cx="27459" cy="83971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83971" extrusionOk="0">
                    <a:moveTo>
                      <a:pt x="5279" y="11052"/>
                    </a:moveTo>
                    <a:cubicBezTo>
                      <a:pt x="3756" y="30852"/>
                      <a:pt x="2614" y="50747"/>
                      <a:pt x="43" y="70451"/>
                    </a:cubicBezTo>
                    <a:cubicBezTo>
                      <a:pt x="-337" y="73592"/>
                      <a:pt x="1852" y="77876"/>
                      <a:pt x="4042" y="79970"/>
                    </a:cubicBezTo>
                    <a:cubicBezTo>
                      <a:pt x="6422" y="82350"/>
                      <a:pt x="10229" y="84063"/>
                      <a:pt x="13561" y="83968"/>
                    </a:cubicBezTo>
                    <a:cubicBezTo>
                      <a:pt x="20606" y="83682"/>
                      <a:pt x="27365" y="78066"/>
                      <a:pt x="27079" y="70451"/>
                    </a:cubicBezTo>
                    <a:cubicBezTo>
                      <a:pt x="26318" y="50651"/>
                      <a:pt x="27079" y="30852"/>
                      <a:pt x="27460" y="11052"/>
                    </a:cubicBezTo>
                    <a:cubicBezTo>
                      <a:pt x="27460" y="5246"/>
                      <a:pt x="22319" y="-275"/>
                      <a:pt x="16417" y="11"/>
                    </a:cubicBezTo>
                    <a:cubicBezTo>
                      <a:pt x="10039" y="296"/>
                      <a:pt x="5850" y="4865"/>
                      <a:pt x="5374" y="11052"/>
                    </a:cubicBezTo>
                    <a:lnTo>
                      <a:pt x="5374" y="110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9"/>
              <p:cNvSpPr/>
              <p:nvPr/>
            </p:nvSpPr>
            <p:spPr>
              <a:xfrm>
                <a:off x="3387667" y="4414467"/>
                <a:ext cx="42262" cy="63436"/>
              </a:xfrm>
              <a:custGeom>
                <a:avLst/>
                <a:gdLst/>
                <a:ahLst/>
                <a:cxnLst/>
                <a:rect l="l" t="t" r="r" b="b"/>
                <a:pathLst>
                  <a:path w="42262" h="63436" extrusionOk="0">
                    <a:moveTo>
                      <a:pt x="1426" y="15453"/>
                    </a:moveTo>
                    <a:cubicBezTo>
                      <a:pt x="4282" y="22212"/>
                      <a:pt x="7233" y="28875"/>
                      <a:pt x="10089" y="35633"/>
                    </a:cubicBezTo>
                    <a:cubicBezTo>
                      <a:pt x="10755" y="37252"/>
                      <a:pt x="11422" y="38775"/>
                      <a:pt x="12183" y="40393"/>
                    </a:cubicBezTo>
                    <a:cubicBezTo>
                      <a:pt x="12564" y="41249"/>
                      <a:pt x="12850" y="42582"/>
                      <a:pt x="13421" y="43344"/>
                    </a:cubicBezTo>
                    <a:lnTo>
                      <a:pt x="12850" y="42106"/>
                    </a:lnTo>
                    <a:cubicBezTo>
                      <a:pt x="13040" y="42582"/>
                      <a:pt x="13230" y="43058"/>
                      <a:pt x="13326" y="43629"/>
                    </a:cubicBezTo>
                    <a:cubicBezTo>
                      <a:pt x="14468" y="47056"/>
                      <a:pt x="15706" y="50578"/>
                      <a:pt x="16848" y="54005"/>
                    </a:cubicBezTo>
                    <a:cubicBezTo>
                      <a:pt x="19323" y="61335"/>
                      <a:pt x="26939" y="65523"/>
                      <a:pt x="34269" y="62382"/>
                    </a:cubicBezTo>
                    <a:cubicBezTo>
                      <a:pt x="41123" y="59431"/>
                      <a:pt x="44645" y="50673"/>
                      <a:pt x="40457" y="44010"/>
                    </a:cubicBezTo>
                    <a:cubicBezTo>
                      <a:pt x="38457" y="40869"/>
                      <a:pt x="36554" y="37728"/>
                      <a:pt x="34554" y="34586"/>
                    </a:cubicBezTo>
                    <a:cubicBezTo>
                      <a:pt x="32555" y="31445"/>
                      <a:pt x="31032" y="28114"/>
                      <a:pt x="29319" y="24782"/>
                    </a:cubicBezTo>
                    <a:cubicBezTo>
                      <a:pt x="25892" y="18214"/>
                      <a:pt x="22465" y="11646"/>
                      <a:pt x="19133" y="5077"/>
                    </a:cubicBezTo>
                    <a:cubicBezTo>
                      <a:pt x="16658" y="318"/>
                      <a:pt x="9613" y="-1491"/>
                      <a:pt x="5044" y="1365"/>
                    </a:cubicBezTo>
                    <a:cubicBezTo>
                      <a:pt x="2854" y="2793"/>
                      <a:pt x="950" y="4887"/>
                      <a:pt x="284" y="7457"/>
                    </a:cubicBezTo>
                    <a:cubicBezTo>
                      <a:pt x="-383" y="10313"/>
                      <a:pt x="189" y="12693"/>
                      <a:pt x="1331" y="15358"/>
                    </a:cubicBezTo>
                    <a:lnTo>
                      <a:pt x="1331" y="153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9"/>
              <p:cNvSpPr/>
              <p:nvPr/>
            </p:nvSpPr>
            <p:spPr>
              <a:xfrm>
                <a:off x="3337919" y="4446393"/>
                <a:ext cx="49365" cy="68635"/>
              </a:xfrm>
              <a:custGeom>
                <a:avLst/>
                <a:gdLst/>
                <a:ahLst/>
                <a:cxnLst/>
                <a:rect l="l" t="t" r="r" b="b"/>
                <a:pathLst>
                  <a:path w="49365" h="68635" extrusionOk="0">
                    <a:moveTo>
                      <a:pt x="339" y="10561"/>
                    </a:moveTo>
                    <a:cubicBezTo>
                      <a:pt x="2529" y="20365"/>
                      <a:pt x="6051" y="29884"/>
                      <a:pt x="10621" y="38832"/>
                    </a:cubicBezTo>
                    <a:cubicBezTo>
                      <a:pt x="12715" y="42925"/>
                      <a:pt x="15095" y="46923"/>
                      <a:pt x="17665" y="50731"/>
                    </a:cubicBezTo>
                    <a:cubicBezTo>
                      <a:pt x="19379" y="53301"/>
                      <a:pt x="21283" y="55681"/>
                      <a:pt x="23187" y="58156"/>
                    </a:cubicBezTo>
                    <a:cubicBezTo>
                      <a:pt x="23377" y="58346"/>
                      <a:pt x="23472" y="58536"/>
                      <a:pt x="23662" y="58822"/>
                    </a:cubicBezTo>
                    <a:cubicBezTo>
                      <a:pt x="24234" y="59488"/>
                      <a:pt x="23948" y="59203"/>
                      <a:pt x="22996" y="58061"/>
                    </a:cubicBezTo>
                    <a:cubicBezTo>
                      <a:pt x="22996" y="58441"/>
                      <a:pt x="23662" y="59012"/>
                      <a:pt x="23853" y="59298"/>
                    </a:cubicBezTo>
                    <a:cubicBezTo>
                      <a:pt x="24614" y="60345"/>
                      <a:pt x="25376" y="61392"/>
                      <a:pt x="26138" y="62439"/>
                    </a:cubicBezTo>
                    <a:cubicBezTo>
                      <a:pt x="28803" y="65961"/>
                      <a:pt x="32135" y="68817"/>
                      <a:pt x="36895" y="68626"/>
                    </a:cubicBezTo>
                    <a:cubicBezTo>
                      <a:pt x="40227" y="68436"/>
                      <a:pt x="43368" y="67389"/>
                      <a:pt x="45748" y="65009"/>
                    </a:cubicBezTo>
                    <a:cubicBezTo>
                      <a:pt x="48033" y="62725"/>
                      <a:pt x="49365" y="59393"/>
                      <a:pt x="49365" y="56157"/>
                    </a:cubicBezTo>
                    <a:cubicBezTo>
                      <a:pt x="49365" y="51397"/>
                      <a:pt x="46795" y="48065"/>
                      <a:pt x="43178" y="45400"/>
                    </a:cubicBezTo>
                    <a:cubicBezTo>
                      <a:pt x="42797" y="45115"/>
                      <a:pt x="42321" y="44829"/>
                      <a:pt x="41940" y="44448"/>
                    </a:cubicBezTo>
                    <a:cubicBezTo>
                      <a:pt x="40703" y="43496"/>
                      <a:pt x="42035" y="44448"/>
                      <a:pt x="42511" y="44924"/>
                    </a:cubicBezTo>
                    <a:cubicBezTo>
                      <a:pt x="41655" y="44163"/>
                      <a:pt x="40703" y="43401"/>
                      <a:pt x="39846" y="42640"/>
                    </a:cubicBezTo>
                    <a:cubicBezTo>
                      <a:pt x="38228" y="41021"/>
                      <a:pt x="36704" y="39403"/>
                      <a:pt x="35276" y="37785"/>
                    </a:cubicBezTo>
                    <a:cubicBezTo>
                      <a:pt x="34610" y="37023"/>
                      <a:pt x="33944" y="36167"/>
                      <a:pt x="33182" y="35405"/>
                    </a:cubicBezTo>
                    <a:cubicBezTo>
                      <a:pt x="32801" y="35024"/>
                      <a:pt x="32516" y="34644"/>
                      <a:pt x="32230" y="34168"/>
                    </a:cubicBezTo>
                    <a:cubicBezTo>
                      <a:pt x="32230" y="34168"/>
                      <a:pt x="30612" y="32074"/>
                      <a:pt x="31564" y="33406"/>
                    </a:cubicBezTo>
                    <a:cubicBezTo>
                      <a:pt x="32421" y="34549"/>
                      <a:pt x="31373" y="33121"/>
                      <a:pt x="31183" y="32930"/>
                    </a:cubicBezTo>
                    <a:cubicBezTo>
                      <a:pt x="30897" y="32549"/>
                      <a:pt x="30517" y="32074"/>
                      <a:pt x="30231" y="31693"/>
                    </a:cubicBezTo>
                    <a:cubicBezTo>
                      <a:pt x="29565" y="30741"/>
                      <a:pt x="28898" y="29789"/>
                      <a:pt x="28232" y="28742"/>
                    </a:cubicBezTo>
                    <a:cubicBezTo>
                      <a:pt x="25757" y="25125"/>
                      <a:pt x="23567" y="21412"/>
                      <a:pt x="21663" y="17510"/>
                    </a:cubicBezTo>
                    <a:cubicBezTo>
                      <a:pt x="20616" y="15511"/>
                      <a:pt x="19759" y="13511"/>
                      <a:pt x="18807" y="11513"/>
                    </a:cubicBezTo>
                    <a:cubicBezTo>
                      <a:pt x="19188" y="12274"/>
                      <a:pt x="19093" y="12274"/>
                      <a:pt x="18807" y="11513"/>
                    </a:cubicBezTo>
                    <a:cubicBezTo>
                      <a:pt x="18522" y="10941"/>
                      <a:pt x="18332" y="10275"/>
                      <a:pt x="18046" y="9704"/>
                    </a:cubicBezTo>
                    <a:cubicBezTo>
                      <a:pt x="17665" y="8562"/>
                      <a:pt x="17189" y="7515"/>
                      <a:pt x="16808" y="6372"/>
                    </a:cubicBezTo>
                    <a:cubicBezTo>
                      <a:pt x="15285" y="2184"/>
                      <a:pt x="10906" y="-1148"/>
                      <a:pt x="6242" y="376"/>
                    </a:cubicBezTo>
                    <a:cubicBezTo>
                      <a:pt x="1577" y="1898"/>
                      <a:pt x="-803" y="6277"/>
                      <a:pt x="244" y="10941"/>
                    </a:cubicBezTo>
                    <a:lnTo>
                      <a:pt x="244" y="109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9"/>
              <p:cNvSpPr/>
              <p:nvPr/>
            </p:nvSpPr>
            <p:spPr>
              <a:xfrm>
                <a:off x="3287482" y="4508228"/>
                <a:ext cx="70873" cy="46624"/>
              </a:xfrm>
              <a:custGeom>
                <a:avLst/>
                <a:gdLst/>
                <a:ahLst/>
                <a:cxnLst/>
                <a:rect l="l" t="t" r="r" b="b"/>
                <a:pathLst>
                  <a:path w="70873" h="46624" extrusionOk="0">
                    <a:moveTo>
                      <a:pt x="8414" y="22497"/>
                    </a:moveTo>
                    <a:cubicBezTo>
                      <a:pt x="10413" y="23259"/>
                      <a:pt x="12508" y="24020"/>
                      <a:pt x="14507" y="24782"/>
                    </a:cubicBezTo>
                    <a:cubicBezTo>
                      <a:pt x="15744" y="25258"/>
                      <a:pt x="15554" y="25163"/>
                      <a:pt x="13841" y="24496"/>
                    </a:cubicBezTo>
                    <a:cubicBezTo>
                      <a:pt x="14317" y="24687"/>
                      <a:pt x="14792" y="24877"/>
                      <a:pt x="15268" y="25163"/>
                    </a:cubicBezTo>
                    <a:cubicBezTo>
                      <a:pt x="16030" y="25448"/>
                      <a:pt x="16696" y="25829"/>
                      <a:pt x="17458" y="26114"/>
                    </a:cubicBezTo>
                    <a:cubicBezTo>
                      <a:pt x="21266" y="27828"/>
                      <a:pt x="24978" y="29541"/>
                      <a:pt x="28691" y="31445"/>
                    </a:cubicBezTo>
                    <a:cubicBezTo>
                      <a:pt x="36021" y="35253"/>
                      <a:pt x="42875" y="39727"/>
                      <a:pt x="49444" y="44677"/>
                    </a:cubicBezTo>
                    <a:cubicBezTo>
                      <a:pt x="52300" y="46771"/>
                      <a:pt x="57345" y="47056"/>
                      <a:pt x="60487" y="46104"/>
                    </a:cubicBezTo>
                    <a:cubicBezTo>
                      <a:pt x="63628" y="45152"/>
                      <a:pt x="67436" y="42582"/>
                      <a:pt x="69054" y="39536"/>
                    </a:cubicBezTo>
                    <a:cubicBezTo>
                      <a:pt x="72767" y="32492"/>
                      <a:pt x="70673" y="24116"/>
                      <a:pt x="63914" y="19832"/>
                    </a:cubicBezTo>
                    <a:cubicBezTo>
                      <a:pt x="48873" y="10408"/>
                      <a:pt x="31928" y="3555"/>
                      <a:pt x="14412" y="318"/>
                    </a:cubicBezTo>
                    <a:cubicBezTo>
                      <a:pt x="11365" y="-253"/>
                      <a:pt x="8319" y="-158"/>
                      <a:pt x="5558" y="1460"/>
                    </a:cubicBezTo>
                    <a:cubicBezTo>
                      <a:pt x="3179" y="2888"/>
                      <a:pt x="894" y="5553"/>
                      <a:pt x="323" y="8314"/>
                    </a:cubicBezTo>
                    <a:cubicBezTo>
                      <a:pt x="-1105" y="14787"/>
                      <a:pt x="2322" y="20213"/>
                      <a:pt x="8319" y="22402"/>
                    </a:cubicBezTo>
                    <a:lnTo>
                      <a:pt x="8319" y="2240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2" name="Google Shape;642;p9"/>
            <p:cNvGrpSpPr/>
            <p:nvPr/>
          </p:nvGrpSpPr>
          <p:grpSpPr>
            <a:xfrm>
              <a:off x="-154459" y="3462799"/>
              <a:ext cx="789335" cy="788116"/>
              <a:chOff x="4689863" y="3888278"/>
              <a:chExt cx="789335" cy="788116"/>
            </a:xfrm>
          </p:grpSpPr>
          <p:sp>
            <p:nvSpPr>
              <p:cNvPr id="643" name="Google Shape;643;p9"/>
              <p:cNvSpPr/>
              <p:nvPr/>
            </p:nvSpPr>
            <p:spPr>
              <a:xfrm>
                <a:off x="4689863" y="3888278"/>
                <a:ext cx="789335" cy="788116"/>
              </a:xfrm>
              <a:custGeom>
                <a:avLst/>
                <a:gdLst/>
                <a:ahLst/>
                <a:cxnLst/>
                <a:rect l="l" t="t" r="r" b="b"/>
                <a:pathLst>
                  <a:path w="789335" h="788116" extrusionOk="0">
                    <a:moveTo>
                      <a:pt x="607059" y="43608"/>
                    </a:moveTo>
                    <a:cubicBezTo>
                      <a:pt x="502343" y="-8841"/>
                      <a:pt x="378207" y="-14172"/>
                      <a:pt x="269207" y="28664"/>
                    </a:cubicBezTo>
                    <a:cubicBezTo>
                      <a:pt x="167062" y="68834"/>
                      <a:pt x="83955" y="149650"/>
                      <a:pt x="38547" y="249409"/>
                    </a:cubicBezTo>
                    <a:cubicBezTo>
                      <a:pt x="-6862" y="349168"/>
                      <a:pt x="-19142" y="482148"/>
                      <a:pt x="40260" y="582859"/>
                    </a:cubicBezTo>
                    <a:cubicBezTo>
                      <a:pt x="70057" y="633309"/>
                      <a:pt x="114418" y="673765"/>
                      <a:pt x="162683" y="706320"/>
                    </a:cubicBezTo>
                    <a:cubicBezTo>
                      <a:pt x="213517" y="740588"/>
                      <a:pt x="271682" y="765908"/>
                      <a:pt x="331656" y="778854"/>
                    </a:cubicBezTo>
                    <a:cubicBezTo>
                      <a:pt x="443702" y="802842"/>
                      <a:pt x="563554" y="780663"/>
                      <a:pt x="653324" y="707367"/>
                    </a:cubicBezTo>
                    <a:cubicBezTo>
                      <a:pt x="743094" y="634070"/>
                      <a:pt x="785076" y="503851"/>
                      <a:pt x="789074" y="386482"/>
                    </a:cubicBezTo>
                    <a:cubicBezTo>
                      <a:pt x="793072" y="269113"/>
                      <a:pt x="751186" y="151839"/>
                      <a:pt x="660750" y="76544"/>
                    </a:cubicBezTo>
                    <a:cubicBezTo>
                      <a:pt x="620672" y="43228"/>
                      <a:pt x="572027" y="18193"/>
                      <a:pt x="519954" y="11054"/>
                    </a:cubicBezTo>
                    <a:cubicBezTo>
                      <a:pt x="473308" y="4676"/>
                      <a:pt x="418094" y="14004"/>
                      <a:pt x="384871" y="50176"/>
                    </a:cubicBezTo>
                    <a:cubicBezTo>
                      <a:pt x="353837" y="83969"/>
                      <a:pt x="352314" y="133087"/>
                      <a:pt x="375446" y="171734"/>
                    </a:cubicBezTo>
                    <a:cubicBezTo>
                      <a:pt x="398579" y="210381"/>
                      <a:pt x="445606" y="231894"/>
                      <a:pt x="489682" y="215331"/>
                    </a:cubicBezTo>
                    <a:cubicBezTo>
                      <a:pt x="533758" y="198768"/>
                      <a:pt x="568980" y="148412"/>
                      <a:pt x="559175" y="98914"/>
                    </a:cubicBezTo>
                    <a:cubicBezTo>
                      <a:pt x="550512" y="55031"/>
                      <a:pt x="507769" y="24951"/>
                      <a:pt x="465216" y="20096"/>
                    </a:cubicBezTo>
                    <a:cubicBezTo>
                      <a:pt x="443416" y="17622"/>
                      <a:pt x="423425" y="22762"/>
                      <a:pt x="404767" y="33994"/>
                    </a:cubicBezTo>
                    <a:cubicBezTo>
                      <a:pt x="391154" y="42181"/>
                      <a:pt x="403529" y="63598"/>
                      <a:pt x="417237" y="55412"/>
                    </a:cubicBezTo>
                    <a:cubicBezTo>
                      <a:pt x="449319" y="36089"/>
                      <a:pt x="493775" y="48082"/>
                      <a:pt x="517860" y="74640"/>
                    </a:cubicBezTo>
                    <a:cubicBezTo>
                      <a:pt x="548132" y="108052"/>
                      <a:pt x="534614" y="157741"/>
                      <a:pt x="500629" y="182871"/>
                    </a:cubicBezTo>
                    <a:cubicBezTo>
                      <a:pt x="464455" y="209619"/>
                      <a:pt x="418665" y="199625"/>
                      <a:pt x="395342" y="161739"/>
                    </a:cubicBezTo>
                    <a:cubicBezTo>
                      <a:pt x="374018" y="127090"/>
                      <a:pt x="379254" y="83493"/>
                      <a:pt x="412668" y="58553"/>
                    </a:cubicBezTo>
                    <a:cubicBezTo>
                      <a:pt x="446082" y="33614"/>
                      <a:pt x="495489" y="32471"/>
                      <a:pt x="535566" y="42371"/>
                    </a:cubicBezTo>
                    <a:cubicBezTo>
                      <a:pt x="581165" y="53699"/>
                      <a:pt x="622576" y="78258"/>
                      <a:pt x="656371" y="110622"/>
                    </a:cubicBezTo>
                    <a:cubicBezTo>
                      <a:pt x="733575" y="184585"/>
                      <a:pt x="762038" y="290340"/>
                      <a:pt x="758326" y="394859"/>
                    </a:cubicBezTo>
                    <a:cubicBezTo>
                      <a:pt x="754613" y="499377"/>
                      <a:pt x="721866" y="613700"/>
                      <a:pt x="639426" y="683379"/>
                    </a:cubicBezTo>
                    <a:cubicBezTo>
                      <a:pt x="561745" y="749060"/>
                      <a:pt x="454269" y="771620"/>
                      <a:pt x="355360" y="753629"/>
                    </a:cubicBezTo>
                    <a:cubicBezTo>
                      <a:pt x="301193" y="743729"/>
                      <a:pt x="249406" y="723549"/>
                      <a:pt x="202189" y="695373"/>
                    </a:cubicBezTo>
                    <a:cubicBezTo>
                      <a:pt x="157732" y="668910"/>
                      <a:pt x="115751" y="636355"/>
                      <a:pt x="83860" y="595233"/>
                    </a:cubicBezTo>
                    <a:cubicBezTo>
                      <a:pt x="17984" y="510229"/>
                      <a:pt x="15890" y="395430"/>
                      <a:pt x="50161" y="297004"/>
                    </a:cubicBezTo>
                    <a:cubicBezTo>
                      <a:pt x="81480" y="207049"/>
                      <a:pt x="145357" y="128613"/>
                      <a:pt x="227797" y="80733"/>
                    </a:cubicBezTo>
                    <a:cubicBezTo>
                      <a:pt x="316996" y="28854"/>
                      <a:pt x="425805" y="15242"/>
                      <a:pt x="526142" y="36279"/>
                    </a:cubicBezTo>
                    <a:cubicBezTo>
                      <a:pt x="551559" y="41609"/>
                      <a:pt x="576310" y="49415"/>
                      <a:pt x="600205" y="59410"/>
                    </a:cubicBezTo>
                    <a:cubicBezTo>
                      <a:pt x="609248" y="63218"/>
                      <a:pt x="615627" y="47892"/>
                      <a:pt x="606868" y="43513"/>
                    </a:cubicBezTo>
                    <a:lnTo>
                      <a:pt x="606868" y="435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4" name="Google Shape;644;p9"/>
              <p:cNvSpPr/>
              <p:nvPr/>
            </p:nvSpPr>
            <p:spPr>
              <a:xfrm>
                <a:off x="4950298" y="4255508"/>
                <a:ext cx="169367" cy="173697"/>
              </a:xfrm>
              <a:custGeom>
                <a:avLst/>
                <a:gdLst/>
                <a:ahLst/>
                <a:cxnLst/>
                <a:rect l="l" t="t" r="r" b="b"/>
                <a:pathLst>
                  <a:path w="169367" h="173697" extrusionOk="0">
                    <a:moveTo>
                      <a:pt x="59893" y="881"/>
                    </a:moveTo>
                    <a:cubicBezTo>
                      <a:pt x="41520" y="12399"/>
                      <a:pt x="23242" y="24393"/>
                      <a:pt x="11438" y="43145"/>
                    </a:cubicBezTo>
                    <a:cubicBezTo>
                      <a:pt x="2680" y="57043"/>
                      <a:pt x="-937" y="74272"/>
                      <a:pt x="205" y="90550"/>
                    </a:cubicBezTo>
                    <a:cubicBezTo>
                      <a:pt x="2585" y="124437"/>
                      <a:pt x="22862" y="156326"/>
                      <a:pt x="55133" y="168796"/>
                    </a:cubicBezTo>
                    <a:cubicBezTo>
                      <a:pt x="91593" y="182979"/>
                      <a:pt x="131957" y="164798"/>
                      <a:pt x="153947" y="134623"/>
                    </a:cubicBezTo>
                    <a:cubicBezTo>
                      <a:pt x="175937" y="104447"/>
                      <a:pt x="174319" y="63801"/>
                      <a:pt x="149663" y="35435"/>
                    </a:cubicBezTo>
                    <a:cubicBezTo>
                      <a:pt x="125007" y="7068"/>
                      <a:pt x="79884" y="-6544"/>
                      <a:pt x="44376" y="10686"/>
                    </a:cubicBezTo>
                    <a:cubicBezTo>
                      <a:pt x="30287" y="17539"/>
                      <a:pt x="42663" y="39147"/>
                      <a:pt x="56752" y="31913"/>
                    </a:cubicBezTo>
                    <a:cubicBezTo>
                      <a:pt x="79694" y="20109"/>
                      <a:pt x="108729" y="26106"/>
                      <a:pt x="127482" y="42955"/>
                    </a:cubicBezTo>
                    <a:cubicBezTo>
                      <a:pt x="148330" y="61612"/>
                      <a:pt x="154233" y="89788"/>
                      <a:pt x="139953" y="114442"/>
                    </a:cubicBezTo>
                    <a:cubicBezTo>
                      <a:pt x="125674" y="139096"/>
                      <a:pt x="96924" y="155945"/>
                      <a:pt x="69317" y="149472"/>
                    </a:cubicBezTo>
                    <a:cubicBezTo>
                      <a:pt x="43900" y="143570"/>
                      <a:pt x="26384" y="119868"/>
                      <a:pt x="21053" y="95309"/>
                    </a:cubicBezTo>
                    <a:cubicBezTo>
                      <a:pt x="18102" y="81507"/>
                      <a:pt x="19339" y="66371"/>
                      <a:pt x="25908" y="53711"/>
                    </a:cubicBezTo>
                    <a:cubicBezTo>
                      <a:pt x="35142" y="36006"/>
                      <a:pt x="52182" y="22775"/>
                      <a:pt x="67509" y="10495"/>
                    </a:cubicBezTo>
                    <a:cubicBezTo>
                      <a:pt x="72935" y="6116"/>
                      <a:pt x="65890" y="-2831"/>
                      <a:pt x="60084" y="881"/>
                    </a:cubicBezTo>
                    <a:lnTo>
                      <a:pt x="60084" y="8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5" name="Google Shape;645;p9"/>
              <p:cNvSpPr/>
              <p:nvPr/>
            </p:nvSpPr>
            <p:spPr>
              <a:xfrm>
                <a:off x="5258630" y="4286908"/>
                <a:ext cx="141259" cy="170577"/>
              </a:xfrm>
              <a:custGeom>
                <a:avLst/>
                <a:gdLst/>
                <a:ahLst/>
                <a:cxnLst/>
                <a:rect l="l" t="t" r="r" b="b"/>
                <a:pathLst>
                  <a:path w="141259" h="170577" extrusionOk="0">
                    <a:moveTo>
                      <a:pt x="59807" y="8033"/>
                    </a:moveTo>
                    <a:cubicBezTo>
                      <a:pt x="31057" y="20788"/>
                      <a:pt x="7829" y="48489"/>
                      <a:pt x="1642" y="79616"/>
                    </a:cubicBezTo>
                    <a:cubicBezTo>
                      <a:pt x="-4546" y="110743"/>
                      <a:pt x="6877" y="141203"/>
                      <a:pt x="33913" y="158243"/>
                    </a:cubicBezTo>
                    <a:cubicBezTo>
                      <a:pt x="56570" y="172521"/>
                      <a:pt x="88746" y="175757"/>
                      <a:pt x="111879" y="160718"/>
                    </a:cubicBezTo>
                    <a:cubicBezTo>
                      <a:pt x="143770" y="139966"/>
                      <a:pt x="144246" y="98749"/>
                      <a:pt x="138343" y="65147"/>
                    </a:cubicBezTo>
                    <a:cubicBezTo>
                      <a:pt x="134916" y="45633"/>
                      <a:pt x="129109" y="24025"/>
                      <a:pt x="112926" y="10984"/>
                    </a:cubicBezTo>
                    <a:cubicBezTo>
                      <a:pt x="96743" y="-2057"/>
                      <a:pt x="73515" y="-4532"/>
                      <a:pt x="56760" y="9271"/>
                    </a:cubicBezTo>
                    <a:cubicBezTo>
                      <a:pt x="51429" y="13649"/>
                      <a:pt x="52191" y="22692"/>
                      <a:pt x="56760" y="27261"/>
                    </a:cubicBezTo>
                    <a:cubicBezTo>
                      <a:pt x="61996" y="32497"/>
                      <a:pt x="69421" y="31640"/>
                      <a:pt x="74752" y="27261"/>
                    </a:cubicBezTo>
                    <a:cubicBezTo>
                      <a:pt x="81987" y="21360"/>
                      <a:pt x="94268" y="27166"/>
                      <a:pt x="100075" y="33734"/>
                    </a:cubicBezTo>
                    <a:cubicBezTo>
                      <a:pt x="108833" y="43729"/>
                      <a:pt x="111593" y="58198"/>
                      <a:pt x="114068" y="70858"/>
                    </a:cubicBezTo>
                    <a:cubicBezTo>
                      <a:pt x="116543" y="83518"/>
                      <a:pt x="118447" y="97988"/>
                      <a:pt x="115972" y="111123"/>
                    </a:cubicBezTo>
                    <a:cubicBezTo>
                      <a:pt x="114735" y="117692"/>
                      <a:pt x="112640" y="123689"/>
                      <a:pt x="109023" y="129305"/>
                    </a:cubicBezTo>
                    <a:cubicBezTo>
                      <a:pt x="106833" y="132827"/>
                      <a:pt x="102930" y="136825"/>
                      <a:pt x="99884" y="138729"/>
                    </a:cubicBezTo>
                    <a:cubicBezTo>
                      <a:pt x="84938" y="148057"/>
                      <a:pt x="65138" y="146725"/>
                      <a:pt x="48954" y="138062"/>
                    </a:cubicBezTo>
                    <a:cubicBezTo>
                      <a:pt x="40577" y="133493"/>
                      <a:pt x="33913" y="127687"/>
                      <a:pt x="29344" y="119595"/>
                    </a:cubicBezTo>
                    <a:cubicBezTo>
                      <a:pt x="24108" y="110362"/>
                      <a:pt x="22204" y="97988"/>
                      <a:pt x="23346" y="86660"/>
                    </a:cubicBezTo>
                    <a:cubicBezTo>
                      <a:pt x="26012" y="59626"/>
                      <a:pt x="45146" y="35543"/>
                      <a:pt x="68850" y="23454"/>
                    </a:cubicBezTo>
                    <a:cubicBezTo>
                      <a:pt x="79227" y="18123"/>
                      <a:pt x="70088" y="3464"/>
                      <a:pt x="59807" y="8033"/>
                    </a:cubicBezTo>
                    <a:lnTo>
                      <a:pt x="59807" y="80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6" name="Google Shape;646;p9"/>
              <p:cNvSpPr/>
              <p:nvPr/>
            </p:nvSpPr>
            <p:spPr>
              <a:xfrm>
                <a:off x="5064128" y="4475229"/>
                <a:ext cx="140406" cy="143231"/>
              </a:xfrm>
              <a:custGeom>
                <a:avLst/>
                <a:gdLst/>
                <a:ahLst/>
                <a:cxnLst/>
                <a:rect l="l" t="t" r="r" b="b"/>
                <a:pathLst>
                  <a:path w="140406" h="143231" extrusionOk="0">
                    <a:moveTo>
                      <a:pt x="84574" y="25321"/>
                    </a:moveTo>
                    <a:cubicBezTo>
                      <a:pt x="93332" y="28177"/>
                      <a:pt x="100947" y="34364"/>
                      <a:pt x="105612" y="41028"/>
                    </a:cubicBezTo>
                    <a:cubicBezTo>
                      <a:pt x="107040" y="43027"/>
                      <a:pt x="108277" y="45121"/>
                      <a:pt x="109515" y="47310"/>
                    </a:cubicBezTo>
                    <a:cubicBezTo>
                      <a:pt x="110086" y="48357"/>
                      <a:pt x="110562" y="49309"/>
                      <a:pt x="111038" y="50356"/>
                    </a:cubicBezTo>
                    <a:cubicBezTo>
                      <a:pt x="111990" y="52260"/>
                      <a:pt x="111419" y="51023"/>
                      <a:pt x="112180" y="53022"/>
                    </a:cubicBezTo>
                    <a:cubicBezTo>
                      <a:pt x="113989" y="57876"/>
                      <a:pt x="115512" y="62731"/>
                      <a:pt x="116464" y="67871"/>
                    </a:cubicBezTo>
                    <a:cubicBezTo>
                      <a:pt x="116845" y="69965"/>
                      <a:pt x="116464" y="67205"/>
                      <a:pt x="116655" y="69394"/>
                    </a:cubicBezTo>
                    <a:cubicBezTo>
                      <a:pt x="116750" y="70727"/>
                      <a:pt x="116940" y="72060"/>
                      <a:pt x="116940" y="73392"/>
                    </a:cubicBezTo>
                    <a:cubicBezTo>
                      <a:pt x="117035" y="76057"/>
                      <a:pt x="116940" y="78723"/>
                      <a:pt x="116845" y="81388"/>
                    </a:cubicBezTo>
                    <a:cubicBezTo>
                      <a:pt x="116845" y="81959"/>
                      <a:pt x="116750" y="82530"/>
                      <a:pt x="116655" y="83102"/>
                    </a:cubicBezTo>
                    <a:cubicBezTo>
                      <a:pt x="116655" y="82911"/>
                      <a:pt x="116940" y="81388"/>
                      <a:pt x="116655" y="82816"/>
                    </a:cubicBezTo>
                    <a:cubicBezTo>
                      <a:pt x="116464" y="84149"/>
                      <a:pt x="116179" y="85386"/>
                      <a:pt x="115893" y="86719"/>
                    </a:cubicBezTo>
                    <a:cubicBezTo>
                      <a:pt x="115322" y="89289"/>
                      <a:pt x="114560" y="91764"/>
                      <a:pt x="113608" y="94239"/>
                    </a:cubicBezTo>
                    <a:cubicBezTo>
                      <a:pt x="114275" y="92430"/>
                      <a:pt x="113323" y="94905"/>
                      <a:pt x="113037" y="95476"/>
                    </a:cubicBezTo>
                    <a:cubicBezTo>
                      <a:pt x="112561" y="96523"/>
                      <a:pt x="111990" y="97475"/>
                      <a:pt x="111419" y="98427"/>
                    </a:cubicBezTo>
                    <a:cubicBezTo>
                      <a:pt x="110753" y="99569"/>
                      <a:pt x="109991" y="100712"/>
                      <a:pt x="109325" y="101759"/>
                    </a:cubicBezTo>
                    <a:cubicBezTo>
                      <a:pt x="109039" y="102235"/>
                      <a:pt x="108658" y="102711"/>
                      <a:pt x="108373" y="103187"/>
                    </a:cubicBezTo>
                    <a:cubicBezTo>
                      <a:pt x="109134" y="102140"/>
                      <a:pt x="108658" y="102806"/>
                      <a:pt x="108087" y="103377"/>
                    </a:cubicBezTo>
                    <a:cubicBezTo>
                      <a:pt x="106373" y="105281"/>
                      <a:pt x="104660" y="106994"/>
                      <a:pt x="102851" y="108613"/>
                    </a:cubicBezTo>
                    <a:cubicBezTo>
                      <a:pt x="102470" y="108993"/>
                      <a:pt x="101995" y="109374"/>
                      <a:pt x="101518" y="109659"/>
                    </a:cubicBezTo>
                    <a:cubicBezTo>
                      <a:pt x="103232" y="108422"/>
                      <a:pt x="101614" y="109564"/>
                      <a:pt x="101328" y="109659"/>
                    </a:cubicBezTo>
                    <a:cubicBezTo>
                      <a:pt x="100186" y="110326"/>
                      <a:pt x="99139" y="111087"/>
                      <a:pt x="97996" y="111754"/>
                    </a:cubicBezTo>
                    <a:cubicBezTo>
                      <a:pt x="96854" y="112420"/>
                      <a:pt x="95712" y="112991"/>
                      <a:pt x="94569" y="113562"/>
                    </a:cubicBezTo>
                    <a:cubicBezTo>
                      <a:pt x="93903" y="113848"/>
                      <a:pt x="91428" y="114800"/>
                      <a:pt x="93427" y="114133"/>
                    </a:cubicBezTo>
                    <a:cubicBezTo>
                      <a:pt x="90952" y="115085"/>
                      <a:pt x="88477" y="115847"/>
                      <a:pt x="85906" y="116513"/>
                    </a:cubicBezTo>
                    <a:cubicBezTo>
                      <a:pt x="84574" y="116799"/>
                      <a:pt x="83336" y="117084"/>
                      <a:pt x="82003" y="117275"/>
                    </a:cubicBezTo>
                    <a:cubicBezTo>
                      <a:pt x="81432" y="117370"/>
                      <a:pt x="80861" y="117465"/>
                      <a:pt x="80290" y="117560"/>
                    </a:cubicBezTo>
                    <a:cubicBezTo>
                      <a:pt x="80480" y="117560"/>
                      <a:pt x="82384" y="117370"/>
                      <a:pt x="80861" y="117465"/>
                    </a:cubicBezTo>
                    <a:cubicBezTo>
                      <a:pt x="78195" y="117655"/>
                      <a:pt x="75530" y="117846"/>
                      <a:pt x="72864" y="117846"/>
                    </a:cubicBezTo>
                    <a:cubicBezTo>
                      <a:pt x="70389" y="117846"/>
                      <a:pt x="67914" y="117655"/>
                      <a:pt x="65439" y="117275"/>
                    </a:cubicBezTo>
                    <a:cubicBezTo>
                      <a:pt x="67724" y="117560"/>
                      <a:pt x="65249" y="117275"/>
                      <a:pt x="64392" y="116989"/>
                    </a:cubicBezTo>
                    <a:cubicBezTo>
                      <a:pt x="62869" y="116704"/>
                      <a:pt x="61441" y="116323"/>
                      <a:pt x="59918" y="115942"/>
                    </a:cubicBezTo>
                    <a:cubicBezTo>
                      <a:pt x="57538" y="115276"/>
                      <a:pt x="55158" y="114514"/>
                      <a:pt x="52873" y="113658"/>
                    </a:cubicBezTo>
                    <a:cubicBezTo>
                      <a:pt x="51445" y="113181"/>
                      <a:pt x="53159" y="113848"/>
                      <a:pt x="53349" y="113848"/>
                    </a:cubicBezTo>
                    <a:cubicBezTo>
                      <a:pt x="52873" y="113658"/>
                      <a:pt x="52302" y="113372"/>
                      <a:pt x="51826" y="113181"/>
                    </a:cubicBezTo>
                    <a:cubicBezTo>
                      <a:pt x="50493" y="112515"/>
                      <a:pt x="49161" y="111849"/>
                      <a:pt x="47828" y="111087"/>
                    </a:cubicBezTo>
                    <a:cubicBezTo>
                      <a:pt x="45733" y="109850"/>
                      <a:pt x="43639" y="108517"/>
                      <a:pt x="41640" y="107089"/>
                    </a:cubicBezTo>
                    <a:cubicBezTo>
                      <a:pt x="43449" y="108422"/>
                      <a:pt x="41545" y="106899"/>
                      <a:pt x="40783" y="106328"/>
                    </a:cubicBezTo>
                    <a:cubicBezTo>
                      <a:pt x="39641" y="105376"/>
                      <a:pt x="38594" y="104329"/>
                      <a:pt x="37547" y="103187"/>
                    </a:cubicBezTo>
                    <a:cubicBezTo>
                      <a:pt x="36785" y="102330"/>
                      <a:pt x="36023" y="101473"/>
                      <a:pt x="35262" y="100712"/>
                    </a:cubicBezTo>
                    <a:cubicBezTo>
                      <a:pt x="34881" y="100331"/>
                      <a:pt x="33739" y="98713"/>
                      <a:pt x="35262" y="100712"/>
                    </a:cubicBezTo>
                    <a:cubicBezTo>
                      <a:pt x="34976" y="100236"/>
                      <a:pt x="34596" y="99760"/>
                      <a:pt x="34310" y="99284"/>
                    </a:cubicBezTo>
                    <a:cubicBezTo>
                      <a:pt x="32882" y="96999"/>
                      <a:pt x="31549" y="94810"/>
                      <a:pt x="30312" y="92335"/>
                    </a:cubicBezTo>
                    <a:cubicBezTo>
                      <a:pt x="29645" y="91002"/>
                      <a:pt x="30312" y="92525"/>
                      <a:pt x="30502" y="92716"/>
                    </a:cubicBezTo>
                    <a:cubicBezTo>
                      <a:pt x="30312" y="92145"/>
                      <a:pt x="30026" y="91573"/>
                      <a:pt x="29836" y="91002"/>
                    </a:cubicBezTo>
                    <a:cubicBezTo>
                      <a:pt x="29360" y="89670"/>
                      <a:pt x="28979" y="88337"/>
                      <a:pt x="28598" y="86909"/>
                    </a:cubicBezTo>
                    <a:cubicBezTo>
                      <a:pt x="28313" y="85767"/>
                      <a:pt x="28122" y="84530"/>
                      <a:pt x="27837" y="83387"/>
                    </a:cubicBezTo>
                    <a:cubicBezTo>
                      <a:pt x="27837" y="83197"/>
                      <a:pt x="27551" y="81198"/>
                      <a:pt x="27741" y="82816"/>
                    </a:cubicBezTo>
                    <a:cubicBezTo>
                      <a:pt x="27932" y="84625"/>
                      <a:pt x="27646" y="81008"/>
                      <a:pt x="27646" y="81008"/>
                    </a:cubicBezTo>
                    <a:cubicBezTo>
                      <a:pt x="27551" y="78628"/>
                      <a:pt x="27551" y="76153"/>
                      <a:pt x="27646" y="73773"/>
                    </a:cubicBezTo>
                    <a:cubicBezTo>
                      <a:pt x="27646" y="73011"/>
                      <a:pt x="27741" y="72155"/>
                      <a:pt x="27837" y="71393"/>
                    </a:cubicBezTo>
                    <a:cubicBezTo>
                      <a:pt x="27837" y="71584"/>
                      <a:pt x="27456" y="73678"/>
                      <a:pt x="27837" y="72060"/>
                    </a:cubicBezTo>
                    <a:cubicBezTo>
                      <a:pt x="28122" y="70632"/>
                      <a:pt x="28313" y="69299"/>
                      <a:pt x="28693" y="67871"/>
                    </a:cubicBezTo>
                    <a:cubicBezTo>
                      <a:pt x="29455" y="64730"/>
                      <a:pt x="30502" y="61589"/>
                      <a:pt x="31740" y="58543"/>
                    </a:cubicBezTo>
                    <a:cubicBezTo>
                      <a:pt x="30692" y="60922"/>
                      <a:pt x="32311" y="57591"/>
                      <a:pt x="32691" y="56829"/>
                    </a:cubicBezTo>
                    <a:cubicBezTo>
                      <a:pt x="33453" y="55401"/>
                      <a:pt x="34215" y="53973"/>
                      <a:pt x="35071" y="52546"/>
                    </a:cubicBezTo>
                    <a:cubicBezTo>
                      <a:pt x="35833" y="51308"/>
                      <a:pt x="36595" y="50071"/>
                      <a:pt x="37451" y="48928"/>
                    </a:cubicBezTo>
                    <a:cubicBezTo>
                      <a:pt x="37832" y="48453"/>
                      <a:pt x="38213" y="47881"/>
                      <a:pt x="38498" y="47406"/>
                    </a:cubicBezTo>
                    <a:cubicBezTo>
                      <a:pt x="39450" y="46073"/>
                      <a:pt x="37166" y="48833"/>
                      <a:pt x="38974" y="46834"/>
                    </a:cubicBezTo>
                    <a:cubicBezTo>
                      <a:pt x="41069" y="44550"/>
                      <a:pt x="43068" y="42265"/>
                      <a:pt x="45353" y="40171"/>
                    </a:cubicBezTo>
                    <a:cubicBezTo>
                      <a:pt x="46019" y="39600"/>
                      <a:pt x="48875" y="37410"/>
                      <a:pt x="46685" y="38934"/>
                    </a:cubicBezTo>
                    <a:cubicBezTo>
                      <a:pt x="48018" y="37982"/>
                      <a:pt x="49351" y="37030"/>
                      <a:pt x="50684" y="36173"/>
                    </a:cubicBezTo>
                    <a:cubicBezTo>
                      <a:pt x="51921" y="35412"/>
                      <a:pt x="53159" y="34745"/>
                      <a:pt x="54396" y="34079"/>
                    </a:cubicBezTo>
                    <a:cubicBezTo>
                      <a:pt x="55063" y="33698"/>
                      <a:pt x="55919" y="33413"/>
                      <a:pt x="56586" y="33032"/>
                    </a:cubicBezTo>
                    <a:cubicBezTo>
                      <a:pt x="58299" y="31985"/>
                      <a:pt x="54492" y="33698"/>
                      <a:pt x="56395" y="33032"/>
                    </a:cubicBezTo>
                    <a:cubicBezTo>
                      <a:pt x="59251" y="32080"/>
                      <a:pt x="62107" y="31128"/>
                      <a:pt x="65058" y="30462"/>
                    </a:cubicBezTo>
                    <a:cubicBezTo>
                      <a:pt x="66201" y="30271"/>
                      <a:pt x="70580" y="29986"/>
                      <a:pt x="67057" y="30081"/>
                    </a:cubicBezTo>
                    <a:cubicBezTo>
                      <a:pt x="68676" y="30081"/>
                      <a:pt x="70294" y="29890"/>
                      <a:pt x="72008" y="29890"/>
                    </a:cubicBezTo>
                    <a:cubicBezTo>
                      <a:pt x="79814" y="29890"/>
                      <a:pt x="87334" y="23037"/>
                      <a:pt x="86953" y="14946"/>
                    </a:cubicBezTo>
                    <a:cubicBezTo>
                      <a:pt x="86573" y="6855"/>
                      <a:pt x="80385" y="-94"/>
                      <a:pt x="72008" y="1"/>
                    </a:cubicBezTo>
                    <a:cubicBezTo>
                      <a:pt x="40974" y="287"/>
                      <a:pt x="15651" y="23227"/>
                      <a:pt x="4799" y="51023"/>
                    </a:cubicBezTo>
                    <a:cubicBezTo>
                      <a:pt x="-6053" y="78818"/>
                      <a:pt x="1848" y="109469"/>
                      <a:pt x="24981" y="127365"/>
                    </a:cubicBezTo>
                    <a:cubicBezTo>
                      <a:pt x="46400" y="143928"/>
                      <a:pt x="76672" y="147926"/>
                      <a:pt x="101614" y="137455"/>
                    </a:cubicBezTo>
                    <a:cubicBezTo>
                      <a:pt x="126555" y="126984"/>
                      <a:pt x="142072" y="101092"/>
                      <a:pt x="140263" y="73583"/>
                    </a:cubicBezTo>
                    <a:cubicBezTo>
                      <a:pt x="138264" y="43979"/>
                      <a:pt x="119035" y="15707"/>
                      <a:pt x="89048" y="8758"/>
                    </a:cubicBezTo>
                    <a:cubicBezTo>
                      <a:pt x="78386" y="6284"/>
                      <a:pt x="74197" y="21704"/>
                      <a:pt x="84574" y="25131"/>
                    </a:cubicBezTo>
                    <a:lnTo>
                      <a:pt x="84574" y="251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9"/>
              <p:cNvSpPr/>
              <p:nvPr/>
            </p:nvSpPr>
            <p:spPr>
              <a:xfrm>
                <a:off x="4805886" y="4072654"/>
                <a:ext cx="147584" cy="148444"/>
              </a:xfrm>
              <a:custGeom>
                <a:avLst/>
                <a:gdLst/>
                <a:ahLst/>
                <a:cxnLst/>
                <a:rect l="l" t="t" r="r" b="b"/>
                <a:pathLst>
                  <a:path w="147584" h="148444" extrusionOk="0">
                    <a:moveTo>
                      <a:pt x="45137" y="31717"/>
                    </a:moveTo>
                    <a:cubicBezTo>
                      <a:pt x="39330" y="22578"/>
                      <a:pt x="28383" y="21436"/>
                      <a:pt x="19434" y="26672"/>
                    </a:cubicBezTo>
                    <a:cubicBezTo>
                      <a:pt x="11438" y="31336"/>
                      <a:pt x="6773" y="39332"/>
                      <a:pt x="3727" y="47709"/>
                    </a:cubicBezTo>
                    <a:cubicBezTo>
                      <a:pt x="-1509" y="61987"/>
                      <a:pt x="-938" y="78645"/>
                      <a:pt x="3631" y="93019"/>
                    </a:cubicBezTo>
                    <a:cubicBezTo>
                      <a:pt x="13342" y="123480"/>
                      <a:pt x="41044" y="149371"/>
                      <a:pt x="74362" y="148419"/>
                    </a:cubicBezTo>
                    <a:cubicBezTo>
                      <a:pt x="107681" y="147467"/>
                      <a:pt x="136716" y="120339"/>
                      <a:pt x="145188" y="88545"/>
                    </a:cubicBezTo>
                    <a:cubicBezTo>
                      <a:pt x="153661" y="56752"/>
                      <a:pt x="139191" y="23150"/>
                      <a:pt x="109299" y="8586"/>
                    </a:cubicBezTo>
                    <a:cubicBezTo>
                      <a:pt x="79408" y="-5978"/>
                      <a:pt x="34665" y="-3313"/>
                      <a:pt x="13342" y="26672"/>
                    </a:cubicBezTo>
                    <a:cubicBezTo>
                      <a:pt x="9343" y="32288"/>
                      <a:pt x="11818" y="40855"/>
                      <a:pt x="16959" y="44663"/>
                    </a:cubicBezTo>
                    <a:cubicBezTo>
                      <a:pt x="22480" y="48756"/>
                      <a:pt x="30191" y="48565"/>
                      <a:pt x="35237" y="43616"/>
                    </a:cubicBezTo>
                    <a:cubicBezTo>
                      <a:pt x="37141" y="41712"/>
                      <a:pt x="39140" y="39808"/>
                      <a:pt x="41234" y="37999"/>
                    </a:cubicBezTo>
                    <a:cubicBezTo>
                      <a:pt x="41710" y="37619"/>
                      <a:pt x="42186" y="37142"/>
                      <a:pt x="42662" y="36762"/>
                    </a:cubicBezTo>
                    <a:cubicBezTo>
                      <a:pt x="42472" y="36952"/>
                      <a:pt x="40948" y="37999"/>
                      <a:pt x="42281" y="37142"/>
                    </a:cubicBezTo>
                    <a:cubicBezTo>
                      <a:pt x="43519" y="36286"/>
                      <a:pt x="44661" y="35524"/>
                      <a:pt x="45899" y="34763"/>
                    </a:cubicBezTo>
                    <a:cubicBezTo>
                      <a:pt x="46946" y="34097"/>
                      <a:pt x="48088" y="33526"/>
                      <a:pt x="49135" y="32954"/>
                    </a:cubicBezTo>
                    <a:cubicBezTo>
                      <a:pt x="49706" y="32669"/>
                      <a:pt x="50278" y="32383"/>
                      <a:pt x="50849" y="32097"/>
                    </a:cubicBezTo>
                    <a:cubicBezTo>
                      <a:pt x="52753" y="31146"/>
                      <a:pt x="48850" y="32859"/>
                      <a:pt x="50849" y="32097"/>
                    </a:cubicBezTo>
                    <a:cubicBezTo>
                      <a:pt x="53324" y="31146"/>
                      <a:pt x="55894" y="30289"/>
                      <a:pt x="58560" y="29623"/>
                    </a:cubicBezTo>
                    <a:cubicBezTo>
                      <a:pt x="59797" y="29337"/>
                      <a:pt x="61035" y="29052"/>
                      <a:pt x="62272" y="28861"/>
                    </a:cubicBezTo>
                    <a:cubicBezTo>
                      <a:pt x="62844" y="28766"/>
                      <a:pt x="63510" y="28671"/>
                      <a:pt x="64081" y="28575"/>
                    </a:cubicBezTo>
                    <a:cubicBezTo>
                      <a:pt x="66271" y="28195"/>
                      <a:pt x="61796" y="28766"/>
                      <a:pt x="64081" y="28575"/>
                    </a:cubicBezTo>
                    <a:cubicBezTo>
                      <a:pt x="66842" y="28385"/>
                      <a:pt x="69507" y="28195"/>
                      <a:pt x="72268" y="28195"/>
                    </a:cubicBezTo>
                    <a:cubicBezTo>
                      <a:pt x="73506" y="28195"/>
                      <a:pt x="74838" y="28195"/>
                      <a:pt x="76076" y="28385"/>
                    </a:cubicBezTo>
                    <a:cubicBezTo>
                      <a:pt x="76933" y="28385"/>
                      <a:pt x="80550" y="28861"/>
                      <a:pt x="79217" y="28671"/>
                    </a:cubicBezTo>
                    <a:cubicBezTo>
                      <a:pt x="77694" y="28480"/>
                      <a:pt x="81121" y="29052"/>
                      <a:pt x="81692" y="29147"/>
                    </a:cubicBezTo>
                    <a:cubicBezTo>
                      <a:pt x="83120" y="29432"/>
                      <a:pt x="84548" y="29813"/>
                      <a:pt x="85976" y="30194"/>
                    </a:cubicBezTo>
                    <a:cubicBezTo>
                      <a:pt x="88642" y="30860"/>
                      <a:pt x="91212" y="31812"/>
                      <a:pt x="93782" y="32764"/>
                    </a:cubicBezTo>
                    <a:cubicBezTo>
                      <a:pt x="95306" y="33335"/>
                      <a:pt x="93497" y="32669"/>
                      <a:pt x="93306" y="32574"/>
                    </a:cubicBezTo>
                    <a:cubicBezTo>
                      <a:pt x="93878" y="32859"/>
                      <a:pt x="94449" y="33049"/>
                      <a:pt x="95020" y="33335"/>
                    </a:cubicBezTo>
                    <a:cubicBezTo>
                      <a:pt x="96353" y="34001"/>
                      <a:pt x="97590" y="34668"/>
                      <a:pt x="98923" y="35429"/>
                    </a:cubicBezTo>
                    <a:cubicBezTo>
                      <a:pt x="99970" y="36096"/>
                      <a:pt x="101113" y="36667"/>
                      <a:pt x="102064" y="37428"/>
                    </a:cubicBezTo>
                    <a:cubicBezTo>
                      <a:pt x="102731" y="37904"/>
                      <a:pt x="105587" y="39998"/>
                      <a:pt x="104635" y="39237"/>
                    </a:cubicBezTo>
                    <a:cubicBezTo>
                      <a:pt x="103588" y="38380"/>
                      <a:pt x="106063" y="40569"/>
                      <a:pt x="106539" y="40950"/>
                    </a:cubicBezTo>
                    <a:cubicBezTo>
                      <a:pt x="107586" y="41902"/>
                      <a:pt x="108633" y="42949"/>
                      <a:pt x="109585" y="43996"/>
                    </a:cubicBezTo>
                    <a:cubicBezTo>
                      <a:pt x="110442" y="44948"/>
                      <a:pt x="111203" y="45805"/>
                      <a:pt x="112060" y="46757"/>
                    </a:cubicBezTo>
                    <a:cubicBezTo>
                      <a:pt x="110347" y="44663"/>
                      <a:pt x="112631" y="47709"/>
                      <a:pt x="113107" y="48375"/>
                    </a:cubicBezTo>
                    <a:cubicBezTo>
                      <a:pt x="114630" y="50660"/>
                      <a:pt x="115963" y="53039"/>
                      <a:pt x="117010" y="55609"/>
                    </a:cubicBezTo>
                    <a:cubicBezTo>
                      <a:pt x="116153" y="53610"/>
                      <a:pt x="117296" y="56752"/>
                      <a:pt x="117486" y="57323"/>
                    </a:cubicBezTo>
                    <a:cubicBezTo>
                      <a:pt x="117962" y="58846"/>
                      <a:pt x="118343" y="60369"/>
                      <a:pt x="118724" y="61892"/>
                    </a:cubicBezTo>
                    <a:cubicBezTo>
                      <a:pt x="118914" y="62558"/>
                      <a:pt x="119009" y="63225"/>
                      <a:pt x="119105" y="63891"/>
                    </a:cubicBezTo>
                    <a:cubicBezTo>
                      <a:pt x="119105" y="63605"/>
                      <a:pt x="118914" y="61702"/>
                      <a:pt x="119105" y="63415"/>
                    </a:cubicBezTo>
                    <a:cubicBezTo>
                      <a:pt x="119295" y="64938"/>
                      <a:pt x="119390" y="66556"/>
                      <a:pt x="119390" y="68079"/>
                    </a:cubicBezTo>
                    <a:cubicBezTo>
                      <a:pt x="119390" y="69412"/>
                      <a:pt x="119390" y="70744"/>
                      <a:pt x="119390" y="72077"/>
                    </a:cubicBezTo>
                    <a:cubicBezTo>
                      <a:pt x="119390" y="72934"/>
                      <a:pt x="119295" y="73886"/>
                      <a:pt x="119200" y="74743"/>
                    </a:cubicBezTo>
                    <a:cubicBezTo>
                      <a:pt x="119200" y="74933"/>
                      <a:pt x="118914" y="77122"/>
                      <a:pt x="119200" y="75504"/>
                    </a:cubicBezTo>
                    <a:cubicBezTo>
                      <a:pt x="119390" y="74267"/>
                      <a:pt x="118724" y="77693"/>
                      <a:pt x="118629" y="78265"/>
                    </a:cubicBezTo>
                    <a:cubicBezTo>
                      <a:pt x="118248" y="79788"/>
                      <a:pt x="117867" y="81311"/>
                      <a:pt x="117391" y="82834"/>
                    </a:cubicBezTo>
                    <a:cubicBezTo>
                      <a:pt x="117010" y="84166"/>
                      <a:pt x="116534" y="85404"/>
                      <a:pt x="116058" y="86737"/>
                    </a:cubicBezTo>
                    <a:cubicBezTo>
                      <a:pt x="115202" y="89307"/>
                      <a:pt x="115678" y="87784"/>
                      <a:pt x="115963" y="87117"/>
                    </a:cubicBezTo>
                    <a:cubicBezTo>
                      <a:pt x="115678" y="87784"/>
                      <a:pt x="115392" y="88355"/>
                      <a:pt x="115106" y="89021"/>
                    </a:cubicBezTo>
                    <a:cubicBezTo>
                      <a:pt x="113774" y="91686"/>
                      <a:pt x="112346" y="94352"/>
                      <a:pt x="110822" y="96827"/>
                    </a:cubicBezTo>
                    <a:cubicBezTo>
                      <a:pt x="109966" y="98159"/>
                      <a:pt x="109014" y="99492"/>
                      <a:pt x="108062" y="100824"/>
                    </a:cubicBezTo>
                    <a:cubicBezTo>
                      <a:pt x="107110" y="102157"/>
                      <a:pt x="108062" y="100824"/>
                      <a:pt x="108157" y="100634"/>
                    </a:cubicBezTo>
                    <a:cubicBezTo>
                      <a:pt x="107681" y="101205"/>
                      <a:pt x="107300" y="101681"/>
                      <a:pt x="106824" y="102252"/>
                    </a:cubicBezTo>
                    <a:cubicBezTo>
                      <a:pt x="104825" y="104537"/>
                      <a:pt x="102826" y="106631"/>
                      <a:pt x="100541" y="108630"/>
                    </a:cubicBezTo>
                    <a:cubicBezTo>
                      <a:pt x="97590" y="111295"/>
                      <a:pt x="98447" y="110629"/>
                      <a:pt x="95306" y="112628"/>
                    </a:cubicBezTo>
                    <a:cubicBezTo>
                      <a:pt x="92830" y="114246"/>
                      <a:pt x="90260" y="115579"/>
                      <a:pt x="87595" y="116912"/>
                    </a:cubicBezTo>
                    <a:cubicBezTo>
                      <a:pt x="87595" y="116912"/>
                      <a:pt x="85500" y="117864"/>
                      <a:pt x="86833" y="117292"/>
                    </a:cubicBezTo>
                    <a:cubicBezTo>
                      <a:pt x="88356" y="116626"/>
                      <a:pt x="85691" y="117673"/>
                      <a:pt x="85405" y="117768"/>
                    </a:cubicBezTo>
                    <a:cubicBezTo>
                      <a:pt x="84168" y="118244"/>
                      <a:pt x="82835" y="118625"/>
                      <a:pt x="81502" y="119006"/>
                    </a:cubicBezTo>
                    <a:cubicBezTo>
                      <a:pt x="80169" y="119387"/>
                      <a:pt x="78836" y="119672"/>
                      <a:pt x="77599" y="119958"/>
                    </a:cubicBezTo>
                    <a:cubicBezTo>
                      <a:pt x="76933" y="120053"/>
                      <a:pt x="76266" y="120243"/>
                      <a:pt x="75600" y="120339"/>
                    </a:cubicBezTo>
                    <a:cubicBezTo>
                      <a:pt x="77123" y="120148"/>
                      <a:pt x="76266" y="120339"/>
                      <a:pt x="75314" y="120339"/>
                    </a:cubicBezTo>
                    <a:cubicBezTo>
                      <a:pt x="72363" y="120339"/>
                      <a:pt x="69412" y="120529"/>
                      <a:pt x="66461" y="120148"/>
                    </a:cubicBezTo>
                    <a:cubicBezTo>
                      <a:pt x="64843" y="119958"/>
                      <a:pt x="66556" y="120148"/>
                      <a:pt x="66842" y="120148"/>
                    </a:cubicBezTo>
                    <a:cubicBezTo>
                      <a:pt x="66175" y="120053"/>
                      <a:pt x="65509" y="119958"/>
                      <a:pt x="64938" y="119767"/>
                    </a:cubicBezTo>
                    <a:cubicBezTo>
                      <a:pt x="63415" y="119387"/>
                      <a:pt x="61987" y="119101"/>
                      <a:pt x="60464" y="118625"/>
                    </a:cubicBezTo>
                    <a:cubicBezTo>
                      <a:pt x="59607" y="118339"/>
                      <a:pt x="56561" y="117292"/>
                      <a:pt x="57227" y="117483"/>
                    </a:cubicBezTo>
                    <a:cubicBezTo>
                      <a:pt x="58084" y="117864"/>
                      <a:pt x="55323" y="116531"/>
                      <a:pt x="54752" y="116245"/>
                    </a:cubicBezTo>
                    <a:cubicBezTo>
                      <a:pt x="52277" y="114913"/>
                      <a:pt x="49802" y="113485"/>
                      <a:pt x="47517" y="111867"/>
                    </a:cubicBezTo>
                    <a:cubicBezTo>
                      <a:pt x="47231" y="111676"/>
                      <a:pt x="45518" y="110343"/>
                      <a:pt x="47136" y="111581"/>
                    </a:cubicBezTo>
                    <a:cubicBezTo>
                      <a:pt x="46660" y="111200"/>
                      <a:pt x="46089" y="110724"/>
                      <a:pt x="45613" y="110343"/>
                    </a:cubicBezTo>
                    <a:cubicBezTo>
                      <a:pt x="44661" y="109487"/>
                      <a:pt x="43614" y="108630"/>
                      <a:pt x="42662" y="107678"/>
                    </a:cubicBezTo>
                    <a:cubicBezTo>
                      <a:pt x="40568" y="105679"/>
                      <a:pt x="38664" y="103585"/>
                      <a:pt x="36855" y="101301"/>
                    </a:cubicBezTo>
                    <a:cubicBezTo>
                      <a:pt x="37902" y="102633"/>
                      <a:pt x="35332" y="99111"/>
                      <a:pt x="35046" y="98540"/>
                    </a:cubicBezTo>
                    <a:cubicBezTo>
                      <a:pt x="34190" y="97207"/>
                      <a:pt x="33428" y="95875"/>
                      <a:pt x="32571" y="94542"/>
                    </a:cubicBezTo>
                    <a:cubicBezTo>
                      <a:pt x="31714" y="93209"/>
                      <a:pt x="31048" y="91782"/>
                      <a:pt x="30382" y="90449"/>
                    </a:cubicBezTo>
                    <a:cubicBezTo>
                      <a:pt x="29334" y="88164"/>
                      <a:pt x="29620" y="88831"/>
                      <a:pt x="29049" y="87403"/>
                    </a:cubicBezTo>
                    <a:cubicBezTo>
                      <a:pt x="28002" y="84452"/>
                      <a:pt x="27050" y="81501"/>
                      <a:pt x="26383" y="78455"/>
                    </a:cubicBezTo>
                    <a:cubicBezTo>
                      <a:pt x="26193" y="77789"/>
                      <a:pt x="26098" y="77122"/>
                      <a:pt x="26003" y="76551"/>
                    </a:cubicBezTo>
                    <a:cubicBezTo>
                      <a:pt x="26003" y="76361"/>
                      <a:pt x="25527" y="73981"/>
                      <a:pt x="25717" y="74933"/>
                    </a:cubicBezTo>
                    <a:cubicBezTo>
                      <a:pt x="25717" y="74933"/>
                      <a:pt x="25431" y="71887"/>
                      <a:pt x="25336" y="70744"/>
                    </a:cubicBezTo>
                    <a:cubicBezTo>
                      <a:pt x="25241" y="68270"/>
                      <a:pt x="25336" y="63891"/>
                      <a:pt x="25527" y="62654"/>
                    </a:cubicBezTo>
                    <a:cubicBezTo>
                      <a:pt x="25717" y="61225"/>
                      <a:pt x="26764" y="56657"/>
                      <a:pt x="27621" y="54086"/>
                    </a:cubicBezTo>
                    <a:cubicBezTo>
                      <a:pt x="28668" y="51040"/>
                      <a:pt x="28668" y="49803"/>
                      <a:pt x="30572" y="47138"/>
                    </a:cubicBezTo>
                    <a:cubicBezTo>
                      <a:pt x="30191" y="47709"/>
                      <a:pt x="32571" y="45043"/>
                      <a:pt x="32476" y="45329"/>
                    </a:cubicBezTo>
                    <a:cubicBezTo>
                      <a:pt x="32000" y="46281"/>
                      <a:pt x="33047" y="43139"/>
                      <a:pt x="32762" y="45138"/>
                    </a:cubicBezTo>
                    <a:cubicBezTo>
                      <a:pt x="34285" y="44853"/>
                      <a:pt x="33523" y="44567"/>
                      <a:pt x="30667" y="44282"/>
                    </a:cubicBezTo>
                    <a:cubicBezTo>
                      <a:pt x="27907" y="42949"/>
                      <a:pt x="27240" y="43045"/>
                      <a:pt x="28763" y="44567"/>
                    </a:cubicBezTo>
                    <a:cubicBezTo>
                      <a:pt x="36379" y="54086"/>
                      <a:pt x="51991" y="41712"/>
                      <a:pt x="45613" y="31622"/>
                    </a:cubicBezTo>
                    <a:lnTo>
                      <a:pt x="45613" y="316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8" name="Google Shape;648;p9"/>
              <p:cNvSpPr/>
              <p:nvPr/>
            </p:nvSpPr>
            <p:spPr>
              <a:xfrm>
                <a:off x="4819691" y="4343989"/>
                <a:ext cx="125340" cy="151915"/>
              </a:xfrm>
              <a:custGeom>
                <a:avLst/>
                <a:gdLst/>
                <a:ahLst/>
                <a:cxnLst/>
                <a:rect l="l" t="t" r="r" b="b"/>
                <a:pathLst>
                  <a:path w="125340" h="151915" extrusionOk="0">
                    <a:moveTo>
                      <a:pt x="41042" y="6733"/>
                    </a:moveTo>
                    <a:cubicBezTo>
                      <a:pt x="14196" y="18822"/>
                      <a:pt x="-2844" y="51662"/>
                      <a:pt x="393" y="80695"/>
                    </a:cubicBezTo>
                    <a:cubicBezTo>
                      <a:pt x="3915" y="111822"/>
                      <a:pt x="25620" y="140760"/>
                      <a:pt x="56178" y="149708"/>
                    </a:cubicBezTo>
                    <a:cubicBezTo>
                      <a:pt x="72837" y="154562"/>
                      <a:pt x="91115" y="151612"/>
                      <a:pt x="103491" y="138856"/>
                    </a:cubicBezTo>
                    <a:cubicBezTo>
                      <a:pt x="114438" y="127624"/>
                      <a:pt x="120626" y="111251"/>
                      <a:pt x="123482" y="96021"/>
                    </a:cubicBezTo>
                    <a:cubicBezTo>
                      <a:pt x="129098" y="65655"/>
                      <a:pt x="122530" y="31577"/>
                      <a:pt x="96351" y="12444"/>
                    </a:cubicBezTo>
                    <a:cubicBezTo>
                      <a:pt x="72837" y="-4880"/>
                      <a:pt x="34092" y="-5356"/>
                      <a:pt x="14863" y="18917"/>
                    </a:cubicBezTo>
                    <a:cubicBezTo>
                      <a:pt x="10103" y="24914"/>
                      <a:pt x="8961" y="33196"/>
                      <a:pt x="14863" y="39098"/>
                    </a:cubicBezTo>
                    <a:cubicBezTo>
                      <a:pt x="19813" y="44047"/>
                      <a:pt x="30285" y="45190"/>
                      <a:pt x="35044" y="39098"/>
                    </a:cubicBezTo>
                    <a:cubicBezTo>
                      <a:pt x="36568" y="37194"/>
                      <a:pt x="38186" y="35385"/>
                      <a:pt x="40090" y="33767"/>
                    </a:cubicBezTo>
                    <a:cubicBezTo>
                      <a:pt x="38662" y="35004"/>
                      <a:pt x="42279" y="32339"/>
                      <a:pt x="43041" y="31863"/>
                    </a:cubicBezTo>
                    <a:cubicBezTo>
                      <a:pt x="45992" y="30150"/>
                      <a:pt x="44278" y="30911"/>
                      <a:pt x="47515" y="29959"/>
                    </a:cubicBezTo>
                    <a:cubicBezTo>
                      <a:pt x="48467" y="29674"/>
                      <a:pt x="49419" y="29388"/>
                      <a:pt x="50276" y="29198"/>
                    </a:cubicBezTo>
                    <a:cubicBezTo>
                      <a:pt x="50276" y="29198"/>
                      <a:pt x="54750" y="28436"/>
                      <a:pt x="52275" y="28722"/>
                    </a:cubicBezTo>
                    <a:cubicBezTo>
                      <a:pt x="54464" y="28436"/>
                      <a:pt x="56749" y="28436"/>
                      <a:pt x="58939" y="28436"/>
                    </a:cubicBezTo>
                    <a:cubicBezTo>
                      <a:pt x="60176" y="28436"/>
                      <a:pt x="61414" y="28531"/>
                      <a:pt x="62651" y="28627"/>
                    </a:cubicBezTo>
                    <a:cubicBezTo>
                      <a:pt x="61985" y="28627"/>
                      <a:pt x="60367" y="28246"/>
                      <a:pt x="63318" y="28722"/>
                    </a:cubicBezTo>
                    <a:cubicBezTo>
                      <a:pt x="65507" y="29102"/>
                      <a:pt x="67792" y="29674"/>
                      <a:pt x="69886" y="30340"/>
                    </a:cubicBezTo>
                    <a:cubicBezTo>
                      <a:pt x="73218" y="31387"/>
                      <a:pt x="72837" y="31292"/>
                      <a:pt x="75598" y="32720"/>
                    </a:cubicBezTo>
                    <a:cubicBezTo>
                      <a:pt x="80168" y="35195"/>
                      <a:pt x="81595" y="36242"/>
                      <a:pt x="84737" y="39478"/>
                    </a:cubicBezTo>
                    <a:cubicBezTo>
                      <a:pt x="88164" y="43000"/>
                      <a:pt x="90829" y="47284"/>
                      <a:pt x="92733" y="51758"/>
                    </a:cubicBezTo>
                    <a:cubicBezTo>
                      <a:pt x="96827" y="60896"/>
                      <a:pt x="97779" y="70986"/>
                      <a:pt x="97112" y="81076"/>
                    </a:cubicBezTo>
                    <a:cubicBezTo>
                      <a:pt x="96160" y="97258"/>
                      <a:pt x="88926" y="127529"/>
                      <a:pt x="67221" y="124007"/>
                    </a:cubicBezTo>
                    <a:cubicBezTo>
                      <a:pt x="46754" y="120770"/>
                      <a:pt x="31141" y="101637"/>
                      <a:pt x="26953" y="82313"/>
                    </a:cubicBezTo>
                    <a:cubicBezTo>
                      <a:pt x="21717" y="58421"/>
                      <a:pt x="34092" y="36051"/>
                      <a:pt x="52275" y="21392"/>
                    </a:cubicBezTo>
                    <a:cubicBezTo>
                      <a:pt x="55892" y="18441"/>
                      <a:pt x="55607" y="12444"/>
                      <a:pt x="53037" y="9113"/>
                    </a:cubicBezTo>
                    <a:cubicBezTo>
                      <a:pt x="49990" y="5210"/>
                      <a:pt x="45230" y="4734"/>
                      <a:pt x="40947" y="6733"/>
                    </a:cubicBezTo>
                    <a:lnTo>
                      <a:pt x="40947" y="673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9" name="Google Shape;649;p9"/>
              <p:cNvSpPr/>
              <p:nvPr/>
            </p:nvSpPr>
            <p:spPr>
              <a:xfrm>
                <a:off x="5258694" y="4056834"/>
                <a:ext cx="130962" cy="136761"/>
              </a:xfrm>
              <a:custGeom>
                <a:avLst/>
                <a:gdLst/>
                <a:ahLst/>
                <a:cxnLst/>
                <a:rect l="l" t="t" r="r" b="b"/>
                <a:pathLst>
                  <a:path w="130962" h="136761" extrusionOk="0">
                    <a:moveTo>
                      <a:pt x="70690" y="9366"/>
                    </a:moveTo>
                    <a:cubicBezTo>
                      <a:pt x="44416" y="-3580"/>
                      <a:pt x="14334" y="13174"/>
                      <a:pt x="3862" y="38875"/>
                    </a:cubicBezTo>
                    <a:cubicBezTo>
                      <a:pt x="-7181" y="66195"/>
                      <a:pt x="6908" y="97988"/>
                      <a:pt x="27756" y="116550"/>
                    </a:cubicBezTo>
                    <a:cubicBezTo>
                      <a:pt x="48604" y="135112"/>
                      <a:pt x="81733" y="145583"/>
                      <a:pt x="106388" y="127021"/>
                    </a:cubicBezTo>
                    <a:cubicBezTo>
                      <a:pt x="126284" y="111981"/>
                      <a:pt x="135423" y="84090"/>
                      <a:pt x="128855" y="60007"/>
                    </a:cubicBezTo>
                    <a:cubicBezTo>
                      <a:pt x="120382" y="29071"/>
                      <a:pt x="92014" y="7558"/>
                      <a:pt x="61741" y="418"/>
                    </a:cubicBezTo>
                    <a:cubicBezTo>
                      <a:pt x="54221" y="-1390"/>
                      <a:pt x="46320" y="2798"/>
                      <a:pt x="44130" y="10413"/>
                    </a:cubicBezTo>
                    <a:cubicBezTo>
                      <a:pt x="42226" y="17172"/>
                      <a:pt x="46415" y="26786"/>
                      <a:pt x="54126" y="28023"/>
                    </a:cubicBezTo>
                    <a:cubicBezTo>
                      <a:pt x="72784" y="30974"/>
                      <a:pt x="91538" y="39446"/>
                      <a:pt x="102009" y="56199"/>
                    </a:cubicBezTo>
                    <a:cubicBezTo>
                      <a:pt x="111053" y="70668"/>
                      <a:pt x="110006" y="89326"/>
                      <a:pt x="99344" y="102747"/>
                    </a:cubicBezTo>
                    <a:cubicBezTo>
                      <a:pt x="94965" y="108268"/>
                      <a:pt x="88777" y="112362"/>
                      <a:pt x="81637" y="113789"/>
                    </a:cubicBezTo>
                    <a:cubicBezTo>
                      <a:pt x="71451" y="115693"/>
                      <a:pt x="60980" y="111790"/>
                      <a:pt x="52507" y="106460"/>
                    </a:cubicBezTo>
                    <a:cubicBezTo>
                      <a:pt x="35943" y="96084"/>
                      <a:pt x="21854" y="76189"/>
                      <a:pt x="23948" y="55819"/>
                    </a:cubicBezTo>
                    <a:cubicBezTo>
                      <a:pt x="24900" y="46776"/>
                      <a:pt x="30136" y="38780"/>
                      <a:pt x="37276" y="33925"/>
                    </a:cubicBezTo>
                    <a:cubicBezTo>
                      <a:pt x="45272" y="28594"/>
                      <a:pt x="53079" y="27167"/>
                      <a:pt x="61837" y="30308"/>
                    </a:cubicBezTo>
                    <a:cubicBezTo>
                      <a:pt x="73927" y="34687"/>
                      <a:pt x="82113" y="15173"/>
                      <a:pt x="70595" y="9557"/>
                    </a:cubicBezTo>
                    <a:lnTo>
                      <a:pt x="70595" y="955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0" name="Google Shape;650;p9"/>
              <p:cNvSpPr/>
              <p:nvPr/>
            </p:nvSpPr>
            <p:spPr>
              <a:xfrm>
                <a:off x="4738706" y="3905175"/>
                <a:ext cx="493910" cy="517355"/>
              </a:xfrm>
              <a:custGeom>
                <a:avLst/>
                <a:gdLst/>
                <a:ahLst/>
                <a:cxnLst/>
                <a:rect l="l" t="t" r="r" b="b"/>
                <a:pathLst>
                  <a:path w="493910" h="517355" extrusionOk="0">
                    <a:moveTo>
                      <a:pt x="285003" y="39944"/>
                    </a:moveTo>
                    <a:cubicBezTo>
                      <a:pt x="247971" y="109623"/>
                      <a:pt x="242164" y="194151"/>
                      <a:pt x="271485" y="267733"/>
                    </a:cubicBezTo>
                    <a:cubicBezTo>
                      <a:pt x="277482" y="282773"/>
                      <a:pt x="299377" y="285153"/>
                      <a:pt x="304518" y="267733"/>
                    </a:cubicBezTo>
                    <a:cubicBezTo>
                      <a:pt x="316989" y="225849"/>
                      <a:pt x="324795" y="182824"/>
                      <a:pt x="328222" y="139227"/>
                    </a:cubicBezTo>
                    <a:cubicBezTo>
                      <a:pt x="329840" y="117809"/>
                      <a:pt x="331268" y="95630"/>
                      <a:pt x="329554" y="74117"/>
                    </a:cubicBezTo>
                    <a:cubicBezTo>
                      <a:pt x="328126" y="56412"/>
                      <a:pt x="322415" y="39087"/>
                      <a:pt x="305660" y="30329"/>
                    </a:cubicBezTo>
                    <a:cubicBezTo>
                      <a:pt x="288906" y="21572"/>
                      <a:pt x="268438" y="27664"/>
                      <a:pt x="252826" y="36898"/>
                    </a:cubicBezTo>
                    <a:cubicBezTo>
                      <a:pt x="234358" y="47844"/>
                      <a:pt x="217413" y="62218"/>
                      <a:pt x="200183" y="74878"/>
                    </a:cubicBezTo>
                    <a:cubicBezTo>
                      <a:pt x="163056" y="102103"/>
                      <a:pt x="126025" y="129517"/>
                      <a:pt x="88993" y="156932"/>
                    </a:cubicBezTo>
                    <a:lnTo>
                      <a:pt x="109937" y="192818"/>
                    </a:lnTo>
                    <a:cubicBezTo>
                      <a:pt x="130118" y="177302"/>
                      <a:pt x="149824" y="161120"/>
                      <a:pt x="169434" y="144843"/>
                    </a:cubicBezTo>
                    <a:cubicBezTo>
                      <a:pt x="184190" y="132563"/>
                      <a:pt x="200183" y="115620"/>
                      <a:pt x="193804" y="94678"/>
                    </a:cubicBezTo>
                    <a:cubicBezTo>
                      <a:pt x="186570" y="70976"/>
                      <a:pt x="159439" y="71547"/>
                      <a:pt x="141637" y="81542"/>
                    </a:cubicBezTo>
                    <a:cubicBezTo>
                      <a:pt x="125073" y="90775"/>
                      <a:pt x="109746" y="103911"/>
                      <a:pt x="96323" y="117238"/>
                    </a:cubicBezTo>
                    <a:cubicBezTo>
                      <a:pt x="36826" y="176160"/>
                      <a:pt x="7601" y="258214"/>
                      <a:pt x="1318" y="340458"/>
                    </a:cubicBezTo>
                    <a:cubicBezTo>
                      <a:pt x="-2776" y="394811"/>
                      <a:pt x="2936" y="449355"/>
                      <a:pt x="14740" y="502471"/>
                    </a:cubicBezTo>
                    <a:cubicBezTo>
                      <a:pt x="19976" y="526173"/>
                      <a:pt x="54247" y="519510"/>
                      <a:pt x="55389" y="496950"/>
                    </a:cubicBezTo>
                    <a:cubicBezTo>
                      <a:pt x="59197" y="422892"/>
                      <a:pt x="70144" y="348835"/>
                      <a:pt x="84424" y="276014"/>
                    </a:cubicBezTo>
                    <a:lnTo>
                      <a:pt x="47297" y="270969"/>
                    </a:lnTo>
                    <a:cubicBezTo>
                      <a:pt x="42062" y="329892"/>
                      <a:pt x="42062" y="388814"/>
                      <a:pt x="48440" y="447641"/>
                    </a:cubicBezTo>
                    <a:cubicBezTo>
                      <a:pt x="49487" y="456970"/>
                      <a:pt x="54818" y="464966"/>
                      <a:pt x="64814" y="466203"/>
                    </a:cubicBezTo>
                    <a:cubicBezTo>
                      <a:pt x="73762" y="467250"/>
                      <a:pt x="83282" y="462015"/>
                      <a:pt x="85471" y="452686"/>
                    </a:cubicBezTo>
                    <a:cubicBezTo>
                      <a:pt x="96133" y="407376"/>
                      <a:pt x="106319" y="361971"/>
                      <a:pt x="116886" y="316660"/>
                    </a:cubicBezTo>
                    <a:lnTo>
                      <a:pt x="81854" y="316660"/>
                    </a:lnTo>
                    <a:cubicBezTo>
                      <a:pt x="88993" y="345122"/>
                      <a:pt x="97371" y="373108"/>
                      <a:pt x="105748" y="401189"/>
                    </a:cubicBezTo>
                    <a:cubicBezTo>
                      <a:pt x="109746" y="414515"/>
                      <a:pt x="131165" y="419751"/>
                      <a:pt x="137829" y="405377"/>
                    </a:cubicBezTo>
                    <a:cubicBezTo>
                      <a:pt x="148491" y="382437"/>
                      <a:pt x="158867" y="359496"/>
                      <a:pt x="169053" y="336364"/>
                    </a:cubicBezTo>
                    <a:lnTo>
                      <a:pt x="135354" y="322181"/>
                    </a:lnTo>
                    <a:cubicBezTo>
                      <a:pt x="129357" y="359115"/>
                      <a:pt x="125073" y="396334"/>
                      <a:pt x="142779" y="430888"/>
                    </a:cubicBezTo>
                    <a:cubicBezTo>
                      <a:pt x="150300" y="445547"/>
                      <a:pt x="172290" y="440978"/>
                      <a:pt x="176669" y="426414"/>
                    </a:cubicBezTo>
                    <a:cubicBezTo>
                      <a:pt x="195613" y="363494"/>
                      <a:pt x="214843" y="300764"/>
                      <a:pt x="233882" y="237938"/>
                    </a:cubicBezTo>
                    <a:lnTo>
                      <a:pt x="196089" y="232798"/>
                    </a:lnTo>
                    <a:cubicBezTo>
                      <a:pt x="196470" y="252598"/>
                      <a:pt x="196756" y="272302"/>
                      <a:pt x="197136" y="292101"/>
                    </a:cubicBezTo>
                    <a:cubicBezTo>
                      <a:pt x="197422" y="309711"/>
                      <a:pt x="195232" y="329225"/>
                      <a:pt x="202753" y="345598"/>
                    </a:cubicBezTo>
                    <a:cubicBezTo>
                      <a:pt x="209417" y="360067"/>
                      <a:pt x="223696" y="369871"/>
                      <a:pt x="239784" y="364255"/>
                    </a:cubicBezTo>
                    <a:cubicBezTo>
                      <a:pt x="251969" y="359972"/>
                      <a:pt x="253493" y="350548"/>
                      <a:pt x="255301" y="339125"/>
                    </a:cubicBezTo>
                    <a:cubicBezTo>
                      <a:pt x="256920" y="329130"/>
                      <a:pt x="258443" y="319230"/>
                      <a:pt x="260061" y="309236"/>
                    </a:cubicBezTo>
                    <a:cubicBezTo>
                      <a:pt x="272817" y="229276"/>
                      <a:pt x="283099" y="148936"/>
                      <a:pt x="288525" y="68120"/>
                    </a:cubicBezTo>
                    <a:cubicBezTo>
                      <a:pt x="289858" y="47940"/>
                      <a:pt x="257967" y="38516"/>
                      <a:pt x="249304" y="57459"/>
                    </a:cubicBezTo>
                    <a:cubicBezTo>
                      <a:pt x="227218" y="105720"/>
                      <a:pt x="214272" y="156741"/>
                      <a:pt x="211797" y="209857"/>
                    </a:cubicBezTo>
                    <a:lnTo>
                      <a:pt x="251017" y="209857"/>
                    </a:lnTo>
                    <a:cubicBezTo>
                      <a:pt x="247210" y="181015"/>
                      <a:pt x="239308" y="154362"/>
                      <a:pt x="224267" y="129327"/>
                    </a:cubicBezTo>
                    <a:cubicBezTo>
                      <a:pt x="214938" y="113811"/>
                      <a:pt x="186665" y="119237"/>
                      <a:pt x="188188" y="139132"/>
                    </a:cubicBezTo>
                    <a:cubicBezTo>
                      <a:pt x="188854" y="147413"/>
                      <a:pt x="189426" y="155695"/>
                      <a:pt x="190092" y="163976"/>
                    </a:cubicBezTo>
                    <a:lnTo>
                      <a:pt x="214462" y="145414"/>
                    </a:lnTo>
                    <a:cubicBezTo>
                      <a:pt x="203610" y="143510"/>
                      <a:pt x="195137" y="139417"/>
                      <a:pt x="187712" y="131326"/>
                    </a:cubicBezTo>
                    <a:lnTo>
                      <a:pt x="192567" y="149793"/>
                    </a:lnTo>
                    <a:cubicBezTo>
                      <a:pt x="213129" y="92679"/>
                      <a:pt x="265678" y="48987"/>
                      <a:pt x="324985" y="36993"/>
                    </a:cubicBezTo>
                    <a:lnTo>
                      <a:pt x="301662" y="13671"/>
                    </a:lnTo>
                    <a:cubicBezTo>
                      <a:pt x="279481" y="118571"/>
                      <a:pt x="256920" y="228419"/>
                      <a:pt x="285574" y="334271"/>
                    </a:cubicBezTo>
                    <a:cubicBezTo>
                      <a:pt x="290334" y="351976"/>
                      <a:pt x="319749" y="353880"/>
                      <a:pt x="323367" y="334271"/>
                    </a:cubicBezTo>
                    <a:cubicBezTo>
                      <a:pt x="331649" y="290007"/>
                      <a:pt x="343739" y="246791"/>
                      <a:pt x="359636" y="204622"/>
                    </a:cubicBezTo>
                    <a:lnTo>
                      <a:pt x="319464" y="199196"/>
                    </a:lnTo>
                    <a:cubicBezTo>
                      <a:pt x="315656" y="243459"/>
                      <a:pt x="320796" y="287723"/>
                      <a:pt x="334314" y="330082"/>
                    </a:cubicBezTo>
                    <a:cubicBezTo>
                      <a:pt x="340312" y="348930"/>
                      <a:pt x="368680" y="350357"/>
                      <a:pt x="374011" y="330082"/>
                    </a:cubicBezTo>
                    <a:cubicBezTo>
                      <a:pt x="384197" y="291435"/>
                      <a:pt x="394098" y="252788"/>
                      <a:pt x="404569" y="214141"/>
                    </a:cubicBezTo>
                    <a:lnTo>
                      <a:pt x="367633" y="218996"/>
                    </a:lnTo>
                    <a:cubicBezTo>
                      <a:pt x="382388" y="247362"/>
                      <a:pt x="379437" y="281155"/>
                      <a:pt x="379723" y="312091"/>
                    </a:cubicBezTo>
                    <a:cubicBezTo>
                      <a:pt x="380008" y="345503"/>
                      <a:pt x="382674" y="379962"/>
                      <a:pt x="402380" y="408233"/>
                    </a:cubicBezTo>
                    <a:cubicBezTo>
                      <a:pt x="411994" y="421940"/>
                      <a:pt x="437888" y="422797"/>
                      <a:pt x="441696" y="403093"/>
                    </a:cubicBezTo>
                    <a:cubicBezTo>
                      <a:pt x="451596" y="351119"/>
                      <a:pt x="454071" y="298003"/>
                      <a:pt x="448931" y="245363"/>
                    </a:cubicBezTo>
                    <a:lnTo>
                      <a:pt x="404283" y="245363"/>
                    </a:lnTo>
                    <a:cubicBezTo>
                      <a:pt x="410852" y="300002"/>
                      <a:pt x="420277" y="354070"/>
                      <a:pt x="433509" y="407471"/>
                    </a:cubicBezTo>
                    <a:cubicBezTo>
                      <a:pt x="438364" y="426985"/>
                      <a:pt x="465399" y="429365"/>
                      <a:pt x="475300" y="412897"/>
                    </a:cubicBezTo>
                    <a:cubicBezTo>
                      <a:pt x="486723" y="394050"/>
                      <a:pt x="492530" y="373584"/>
                      <a:pt x="493863" y="351690"/>
                    </a:cubicBezTo>
                    <a:cubicBezTo>
                      <a:pt x="495577" y="322277"/>
                      <a:pt x="449882" y="322372"/>
                      <a:pt x="448169" y="351690"/>
                    </a:cubicBezTo>
                    <a:cubicBezTo>
                      <a:pt x="447312" y="365493"/>
                      <a:pt x="442933" y="378058"/>
                      <a:pt x="435793" y="389861"/>
                    </a:cubicBezTo>
                    <a:lnTo>
                      <a:pt x="477585" y="395287"/>
                    </a:lnTo>
                    <a:cubicBezTo>
                      <a:pt x="465399" y="345883"/>
                      <a:pt x="455404" y="295814"/>
                      <a:pt x="448931" y="245268"/>
                    </a:cubicBezTo>
                    <a:cubicBezTo>
                      <a:pt x="447407" y="233369"/>
                      <a:pt x="439792" y="222994"/>
                      <a:pt x="426655" y="222994"/>
                    </a:cubicBezTo>
                    <a:cubicBezTo>
                      <a:pt x="415612" y="222994"/>
                      <a:pt x="403046" y="233274"/>
                      <a:pt x="404379" y="245268"/>
                    </a:cubicBezTo>
                    <a:cubicBezTo>
                      <a:pt x="409519" y="294100"/>
                      <a:pt x="408187" y="343123"/>
                      <a:pt x="400190" y="391575"/>
                    </a:cubicBezTo>
                    <a:lnTo>
                      <a:pt x="439506" y="386434"/>
                    </a:lnTo>
                    <a:cubicBezTo>
                      <a:pt x="420372" y="360448"/>
                      <a:pt x="420752" y="328559"/>
                      <a:pt x="420562" y="297717"/>
                    </a:cubicBezTo>
                    <a:cubicBezTo>
                      <a:pt x="420277" y="263544"/>
                      <a:pt x="418848" y="229371"/>
                      <a:pt x="402570" y="198530"/>
                    </a:cubicBezTo>
                    <a:cubicBezTo>
                      <a:pt x="394383" y="183014"/>
                      <a:pt x="369918" y="186917"/>
                      <a:pt x="365634" y="203385"/>
                    </a:cubicBezTo>
                    <a:cubicBezTo>
                      <a:pt x="355448" y="242032"/>
                      <a:pt x="344881" y="280488"/>
                      <a:pt x="334409" y="319135"/>
                    </a:cubicBezTo>
                    <a:lnTo>
                      <a:pt x="374106" y="319135"/>
                    </a:lnTo>
                    <a:cubicBezTo>
                      <a:pt x="362016" y="280203"/>
                      <a:pt x="357542" y="239937"/>
                      <a:pt x="360493" y="199196"/>
                    </a:cubicBezTo>
                    <a:cubicBezTo>
                      <a:pt x="362207" y="174828"/>
                      <a:pt x="327746" y="173305"/>
                      <a:pt x="320320" y="193770"/>
                    </a:cubicBezTo>
                    <a:cubicBezTo>
                      <a:pt x="305089" y="236130"/>
                      <a:pt x="293475" y="279536"/>
                      <a:pt x="285669" y="323895"/>
                    </a:cubicBezTo>
                    <a:lnTo>
                      <a:pt x="323462" y="323895"/>
                    </a:lnTo>
                    <a:cubicBezTo>
                      <a:pt x="295664" y="224707"/>
                      <a:pt x="316893" y="121902"/>
                      <a:pt x="338408" y="23761"/>
                    </a:cubicBezTo>
                    <a:cubicBezTo>
                      <a:pt x="341644" y="9007"/>
                      <a:pt x="329554" y="-2416"/>
                      <a:pt x="315085" y="440"/>
                    </a:cubicBezTo>
                    <a:cubicBezTo>
                      <a:pt x="241022" y="14813"/>
                      <a:pt x="180763" y="68691"/>
                      <a:pt x="156202" y="139703"/>
                    </a:cubicBezTo>
                    <a:cubicBezTo>
                      <a:pt x="154013" y="146176"/>
                      <a:pt x="156678" y="153410"/>
                      <a:pt x="161057" y="158170"/>
                    </a:cubicBezTo>
                    <a:cubicBezTo>
                      <a:pt x="172766" y="170639"/>
                      <a:pt x="187522" y="179301"/>
                      <a:pt x="204466" y="182633"/>
                    </a:cubicBezTo>
                    <a:cubicBezTo>
                      <a:pt x="215890" y="184823"/>
                      <a:pt x="229789" y="177398"/>
                      <a:pt x="228837" y="164071"/>
                    </a:cubicBezTo>
                    <a:cubicBezTo>
                      <a:pt x="228265" y="155790"/>
                      <a:pt x="227694" y="147508"/>
                      <a:pt x="227028" y="139227"/>
                    </a:cubicBezTo>
                    <a:lnTo>
                      <a:pt x="190949" y="149031"/>
                    </a:lnTo>
                    <a:cubicBezTo>
                      <a:pt x="201991" y="167593"/>
                      <a:pt x="209893" y="188440"/>
                      <a:pt x="211892" y="210048"/>
                    </a:cubicBezTo>
                    <a:cubicBezTo>
                      <a:pt x="214272" y="235083"/>
                      <a:pt x="249209" y="235464"/>
                      <a:pt x="251113" y="210048"/>
                    </a:cubicBezTo>
                    <a:cubicBezTo>
                      <a:pt x="254444" y="164642"/>
                      <a:pt x="266058" y="119903"/>
                      <a:pt x="285764" y="78876"/>
                    </a:cubicBezTo>
                    <a:lnTo>
                      <a:pt x="246543" y="68215"/>
                    </a:lnTo>
                    <a:cubicBezTo>
                      <a:pt x="238832" y="159121"/>
                      <a:pt x="230265" y="250123"/>
                      <a:pt x="215890" y="340267"/>
                    </a:cubicBezTo>
                    <a:lnTo>
                      <a:pt x="229503" y="326655"/>
                    </a:lnTo>
                    <a:cubicBezTo>
                      <a:pt x="235596" y="331510"/>
                      <a:pt x="238356" y="332176"/>
                      <a:pt x="237785" y="328749"/>
                    </a:cubicBezTo>
                    <a:lnTo>
                      <a:pt x="237500" y="327702"/>
                    </a:lnTo>
                    <a:cubicBezTo>
                      <a:pt x="237785" y="326655"/>
                      <a:pt x="236643" y="320849"/>
                      <a:pt x="236643" y="319421"/>
                    </a:cubicBezTo>
                    <a:cubicBezTo>
                      <a:pt x="236452" y="309521"/>
                      <a:pt x="236167" y="299621"/>
                      <a:pt x="235977" y="289817"/>
                    </a:cubicBezTo>
                    <a:cubicBezTo>
                      <a:pt x="235596" y="270779"/>
                      <a:pt x="235120" y="251836"/>
                      <a:pt x="234739" y="232798"/>
                    </a:cubicBezTo>
                    <a:cubicBezTo>
                      <a:pt x="234263" y="211095"/>
                      <a:pt x="203229" y="206716"/>
                      <a:pt x="196946" y="227658"/>
                    </a:cubicBezTo>
                    <a:cubicBezTo>
                      <a:pt x="178287" y="290578"/>
                      <a:pt x="159819" y="353594"/>
                      <a:pt x="141066" y="416514"/>
                    </a:cubicBezTo>
                    <a:lnTo>
                      <a:pt x="174956" y="412040"/>
                    </a:lnTo>
                    <a:cubicBezTo>
                      <a:pt x="162295" y="387482"/>
                      <a:pt x="166959" y="358068"/>
                      <a:pt x="171053" y="331891"/>
                    </a:cubicBezTo>
                    <a:cubicBezTo>
                      <a:pt x="172480" y="322848"/>
                      <a:pt x="169529" y="313805"/>
                      <a:pt x="160391" y="310092"/>
                    </a:cubicBezTo>
                    <a:cubicBezTo>
                      <a:pt x="152680" y="307046"/>
                      <a:pt x="141066" y="309140"/>
                      <a:pt x="137353" y="317612"/>
                    </a:cubicBezTo>
                    <a:cubicBezTo>
                      <a:pt x="126596" y="342171"/>
                      <a:pt x="116124" y="366921"/>
                      <a:pt x="105843" y="391670"/>
                    </a:cubicBezTo>
                    <a:lnTo>
                      <a:pt x="139733" y="391670"/>
                    </a:lnTo>
                    <a:cubicBezTo>
                      <a:pt x="130975" y="363779"/>
                      <a:pt x="123740" y="335222"/>
                      <a:pt x="117076" y="306761"/>
                    </a:cubicBezTo>
                    <a:cubicBezTo>
                      <a:pt x="112983" y="289436"/>
                      <a:pt x="86233" y="289531"/>
                      <a:pt x="82044" y="306761"/>
                    </a:cubicBezTo>
                    <a:cubicBezTo>
                      <a:pt x="71192" y="351976"/>
                      <a:pt x="60054" y="397096"/>
                      <a:pt x="49297" y="442406"/>
                    </a:cubicBezTo>
                    <a:lnTo>
                      <a:pt x="86328" y="447451"/>
                    </a:lnTo>
                    <a:cubicBezTo>
                      <a:pt x="79950" y="388814"/>
                      <a:pt x="79188" y="329511"/>
                      <a:pt x="85281" y="270779"/>
                    </a:cubicBezTo>
                    <a:cubicBezTo>
                      <a:pt x="87470" y="249647"/>
                      <a:pt x="52533" y="245078"/>
                      <a:pt x="48154" y="265734"/>
                    </a:cubicBezTo>
                    <a:cubicBezTo>
                      <a:pt x="32066" y="342076"/>
                      <a:pt x="21975" y="419084"/>
                      <a:pt x="14074" y="496664"/>
                    </a:cubicBezTo>
                    <a:lnTo>
                      <a:pt x="54723" y="491143"/>
                    </a:lnTo>
                    <a:cubicBezTo>
                      <a:pt x="42442" y="419275"/>
                      <a:pt x="35969" y="344361"/>
                      <a:pt x="54437" y="272968"/>
                    </a:cubicBezTo>
                    <a:cubicBezTo>
                      <a:pt x="69383" y="215283"/>
                      <a:pt x="100798" y="159026"/>
                      <a:pt x="149348" y="123044"/>
                    </a:cubicBezTo>
                    <a:cubicBezTo>
                      <a:pt x="152775" y="120474"/>
                      <a:pt x="156202" y="117904"/>
                      <a:pt x="159819" y="115620"/>
                    </a:cubicBezTo>
                    <a:cubicBezTo>
                      <a:pt x="165912" y="111717"/>
                      <a:pt x="168863" y="114001"/>
                      <a:pt x="162295" y="107243"/>
                    </a:cubicBezTo>
                    <a:cubicBezTo>
                      <a:pt x="155726" y="100484"/>
                      <a:pt x="157440" y="104102"/>
                      <a:pt x="151728" y="108956"/>
                    </a:cubicBezTo>
                    <a:cubicBezTo>
                      <a:pt x="148015" y="112193"/>
                      <a:pt x="143731" y="114858"/>
                      <a:pt x="139828" y="117809"/>
                    </a:cubicBezTo>
                    <a:cubicBezTo>
                      <a:pt x="121265" y="131612"/>
                      <a:pt x="102797" y="145414"/>
                      <a:pt x="84805" y="159883"/>
                    </a:cubicBezTo>
                    <a:cubicBezTo>
                      <a:pt x="76047" y="166927"/>
                      <a:pt x="77475" y="181967"/>
                      <a:pt x="84805" y="189296"/>
                    </a:cubicBezTo>
                    <a:cubicBezTo>
                      <a:pt x="93563" y="198054"/>
                      <a:pt x="105272" y="196150"/>
                      <a:pt x="114220" y="189296"/>
                    </a:cubicBezTo>
                    <a:cubicBezTo>
                      <a:pt x="144398" y="165975"/>
                      <a:pt x="174765" y="142654"/>
                      <a:pt x="204942" y="119237"/>
                    </a:cubicBezTo>
                    <a:cubicBezTo>
                      <a:pt x="220364" y="107243"/>
                      <a:pt x="235786" y="95154"/>
                      <a:pt x="251208" y="83160"/>
                    </a:cubicBezTo>
                    <a:cubicBezTo>
                      <a:pt x="258633" y="77353"/>
                      <a:pt x="277958" y="57839"/>
                      <a:pt x="289001" y="61171"/>
                    </a:cubicBezTo>
                    <a:cubicBezTo>
                      <a:pt x="297949" y="63836"/>
                      <a:pt x="294903" y="87348"/>
                      <a:pt x="294903" y="94011"/>
                    </a:cubicBezTo>
                    <a:cubicBezTo>
                      <a:pt x="294903" y="112002"/>
                      <a:pt x="294046" y="130088"/>
                      <a:pt x="292428" y="147984"/>
                    </a:cubicBezTo>
                    <a:cubicBezTo>
                      <a:pt x="289001" y="185298"/>
                      <a:pt x="281671" y="222232"/>
                      <a:pt x="271580" y="258404"/>
                    </a:cubicBezTo>
                    <a:lnTo>
                      <a:pt x="304613" y="258404"/>
                    </a:lnTo>
                    <a:cubicBezTo>
                      <a:pt x="277101" y="192914"/>
                      <a:pt x="278053" y="117999"/>
                      <a:pt x="309754" y="54222"/>
                    </a:cubicBezTo>
                    <a:cubicBezTo>
                      <a:pt x="317845" y="37850"/>
                      <a:pt x="293761" y="23476"/>
                      <a:pt x="285098" y="39848"/>
                    </a:cubicBezTo>
                    <a:lnTo>
                      <a:pt x="285098" y="398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1" name="Google Shape;651;p9"/>
              <p:cNvSpPr/>
              <p:nvPr/>
            </p:nvSpPr>
            <p:spPr>
              <a:xfrm>
                <a:off x="4714027" y="3936406"/>
                <a:ext cx="744807" cy="691833"/>
              </a:xfrm>
              <a:custGeom>
                <a:avLst/>
                <a:gdLst/>
                <a:ahLst/>
                <a:cxnLst/>
                <a:rect l="l" t="t" r="r" b="b"/>
                <a:pathLst>
                  <a:path w="744807" h="691833" extrusionOk="0">
                    <a:moveTo>
                      <a:pt x="538343" y="38412"/>
                    </a:moveTo>
                    <a:cubicBezTo>
                      <a:pt x="568139" y="41172"/>
                      <a:pt x="593081" y="67349"/>
                      <a:pt x="600316" y="94954"/>
                    </a:cubicBezTo>
                    <a:lnTo>
                      <a:pt x="636681" y="79629"/>
                    </a:lnTo>
                    <a:cubicBezTo>
                      <a:pt x="622877" y="60305"/>
                      <a:pt x="609074" y="40982"/>
                      <a:pt x="595270" y="21563"/>
                    </a:cubicBezTo>
                    <a:lnTo>
                      <a:pt x="567473" y="49358"/>
                    </a:lnTo>
                    <a:cubicBezTo>
                      <a:pt x="645534" y="98572"/>
                      <a:pt x="681137" y="189668"/>
                      <a:pt x="693703" y="277528"/>
                    </a:cubicBezTo>
                    <a:cubicBezTo>
                      <a:pt x="700557" y="325314"/>
                      <a:pt x="701700" y="374336"/>
                      <a:pt x="696940" y="422312"/>
                    </a:cubicBezTo>
                    <a:cubicBezTo>
                      <a:pt x="692180" y="470287"/>
                      <a:pt x="679233" y="520453"/>
                      <a:pt x="649056" y="559004"/>
                    </a:cubicBezTo>
                    <a:cubicBezTo>
                      <a:pt x="611930" y="606314"/>
                      <a:pt x="553289" y="628207"/>
                      <a:pt x="498646" y="648197"/>
                    </a:cubicBezTo>
                    <a:lnTo>
                      <a:pt x="519970" y="684845"/>
                    </a:lnTo>
                    <a:cubicBezTo>
                      <a:pt x="540723" y="661048"/>
                      <a:pt x="547006" y="631063"/>
                      <a:pt x="546149" y="600126"/>
                    </a:cubicBezTo>
                    <a:cubicBezTo>
                      <a:pt x="545197" y="565858"/>
                      <a:pt x="539104" y="531209"/>
                      <a:pt x="533297" y="497512"/>
                    </a:cubicBezTo>
                    <a:cubicBezTo>
                      <a:pt x="520922" y="426215"/>
                      <a:pt x="501978" y="356250"/>
                      <a:pt x="476941" y="288380"/>
                    </a:cubicBezTo>
                    <a:cubicBezTo>
                      <a:pt x="467326" y="262393"/>
                      <a:pt x="429153" y="272293"/>
                      <a:pt x="435150" y="299898"/>
                    </a:cubicBezTo>
                    <a:cubicBezTo>
                      <a:pt x="458663" y="409366"/>
                      <a:pt x="493600" y="515788"/>
                      <a:pt x="538438" y="618403"/>
                    </a:cubicBezTo>
                    <a:cubicBezTo>
                      <a:pt x="548434" y="641248"/>
                      <a:pt x="583276" y="624590"/>
                      <a:pt x="577659" y="601840"/>
                    </a:cubicBezTo>
                    <a:cubicBezTo>
                      <a:pt x="566426" y="556244"/>
                      <a:pt x="555097" y="510648"/>
                      <a:pt x="543864" y="465147"/>
                    </a:cubicBezTo>
                    <a:lnTo>
                      <a:pt x="502739" y="476475"/>
                    </a:lnTo>
                    <a:cubicBezTo>
                      <a:pt x="515115" y="513123"/>
                      <a:pt x="533202" y="546915"/>
                      <a:pt x="557192" y="577281"/>
                    </a:cubicBezTo>
                    <a:cubicBezTo>
                      <a:pt x="563855" y="585657"/>
                      <a:pt x="570424" y="595843"/>
                      <a:pt x="582419" y="595843"/>
                    </a:cubicBezTo>
                    <a:cubicBezTo>
                      <a:pt x="591272" y="595843"/>
                      <a:pt x="601172" y="591845"/>
                      <a:pt x="608502" y="587466"/>
                    </a:cubicBezTo>
                    <a:cubicBezTo>
                      <a:pt x="623829" y="578423"/>
                      <a:pt x="634681" y="563669"/>
                      <a:pt x="639441" y="546535"/>
                    </a:cubicBezTo>
                    <a:cubicBezTo>
                      <a:pt x="641821" y="537968"/>
                      <a:pt x="638013" y="526830"/>
                      <a:pt x="629731" y="522642"/>
                    </a:cubicBezTo>
                    <a:cubicBezTo>
                      <a:pt x="618689" y="517026"/>
                      <a:pt x="607646" y="511409"/>
                      <a:pt x="596603" y="505698"/>
                    </a:cubicBezTo>
                    <a:lnTo>
                      <a:pt x="580039" y="544916"/>
                    </a:lnTo>
                    <a:cubicBezTo>
                      <a:pt x="646486" y="569856"/>
                      <a:pt x="703699" y="500748"/>
                      <a:pt x="716360" y="442682"/>
                    </a:cubicBezTo>
                    <a:cubicBezTo>
                      <a:pt x="733114" y="366245"/>
                      <a:pt x="708744" y="290093"/>
                      <a:pt x="684564" y="218130"/>
                    </a:cubicBezTo>
                    <a:cubicBezTo>
                      <a:pt x="676853" y="195189"/>
                      <a:pt x="642297" y="198616"/>
                      <a:pt x="641821" y="223936"/>
                    </a:cubicBezTo>
                    <a:cubicBezTo>
                      <a:pt x="641060" y="263345"/>
                      <a:pt x="640298" y="302753"/>
                      <a:pt x="639632" y="342067"/>
                    </a:cubicBezTo>
                    <a:cubicBezTo>
                      <a:pt x="639156" y="366055"/>
                      <a:pt x="679043" y="372813"/>
                      <a:pt x="682660" y="347874"/>
                    </a:cubicBezTo>
                    <a:cubicBezTo>
                      <a:pt x="688182" y="310083"/>
                      <a:pt x="666287" y="281336"/>
                      <a:pt x="635538" y="261727"/>
                    </a:cubicBezTo>
                    <a:cubicBezTo>
                      <a:pt x="609930" y="245449"/>
                      <a:pt x="575945" y="240119"/>
                      <a:pt x="554241" y="217940"/>
                    </a:cubicBezTo>
                    <a:cubicBezTo>
                      <a:pt x="534630" y="197759"/>
                      <a:pt x="547482" y="170345"/>
                      <a:pt x="556145" y="147690"/>
                    </a:cubicBezTo>
                    <a:cubicBezTo>
                      <a:pt x="566997" y="119037"/>
                      <a:pt x="578325" y="87244"/>
                      <a:pt x="566331" y="57069"/>
                    </a:cubicBezTo>
                    <a:cubicBezTo>
                      <a:pt x="562237" y="46693"/>
                      <a:pt x="553479" y="39173"/>
                      <a:pt x="541675" y="40982"/>
                    </a:cubicBezTo>
                    <a:cubicBezTo>
                      <a:pt x="531393" y="42505"/>
                      <a:pt x="521207" y="51738"/>
                      <a:pt x="522159" y="63066"/>
                    </a:cubicBezTo>
                    <a:cubicBezTo>
                      <a:pt x="526443" y="114088"/>
                      <a:pt x="492077" y="163586"/>
                      <a:pt x="441528" y="174914"/>
                    </a:cubicBezTo>
                    <a:lnTo>
                      <a:pt x="461900" y="209943"/>
                    </a:lnTo>
                    <a:cubicBezTo>
                      <a:pt x="467612" y="204708"/>
                      <a:pt x="477322" y="208516"/>
                      <a:pt x="483415" y="213180"/>
                    </a:cubicBezTo>
                    <a:cubicBezTo>
                      <a:pt x="495980" y="222985"/>
                      <a:pt x="495980" y="241451"/>
                      <a:pt x="493886" y="255825"/>
                    </a:cubicBezTo>
                    <a:cubicBezTo>
                      <a:pt x="488270" y="296186"/>
                      <a:pt x="468183" y="333214"/>
                      <a:pt x="481225" y="374527"/>
                    </a:cubicBezTo>
                    <a:cubicBezTo>
                      <a:pt x="484557" y="384998"/>
                      <a:pt x="494552" y="392137"/>
                      <a:pt x="505690" y="390423"/>
                    </a:cubicBezTo>
                    <a:cubicBezTo>
                      <a:pt x="515686" y="388900"/>
                      <a:pt x="526158" y="379762"/>
                      <a:pt x="525015" y="368530"/>
                    </a:cubicBezTo>
                    <a:cubicBezTo>
                      <a:pt x="520636" y="325980"/>
                      <a:pt x="516257" y="283430"/>
                      <a:pt x="511878" y="240880"/>
                    </a:cubicBezTo>
                    <a:lnTo>
                      <a:pt x="472657" y="257158"/>
                    </a:lnTo>
                    <a:cubicBezTo>
                      <a:pt x="498170" y="283620"/>
                      <a:pt x="510165" y="318460"/>
                      <a:pt x="507214" y="354918"/>
                    </a:cubicBezTo>
                    <a:cubicBezTo>
                      <a:pt x="505690" y="373384"/>
                      <a:pt x="527014" y="380904"/>
                      <a:pt x="541008" y="374336"/>
                    </a:cubicBezTo>
                    <a:cubicBezTo>
                      <a:pt x="566521" y="362342"/>
                      <a:pt x="585560" y="337022"/>
                      <a:pt x="589654" y="309036"/>
                    </a:cubicBezTo>
                    <a:cubicBezTo>
                      <a:pt x="590986" y="300088"/>
                      <a:pt x="589558" y="291712"/>
                      <a:pt x="581752" y="285810"/>
                    </a:cubicBezTo>
                    <a:cubicBezTo>
                      <a:pt x="574993" y="280765"/>
                      <a:pt x="564712" y="279147"/>
                      <a:pt x="557287" y="284096"/>
                    </a:cubicBezTo>
                    <a:cubicBezTo>
                      <a:pt x="500931" y="321030"/>
                      <a:pt x="472657" y="388710"/>
                      <a:pt x="485128" y="454771"/>
                    </a:cubicBezTo>
                    <a:cubicBezTo>
                      <a:pt x="487127" y="465147"/>
                      <a:pt x="499027" y="471620"/>
                      <a:pt x="508737" y="470192"/>
                    </a:cubicBezTo>
                    <a:cubicBezTo>
                      <a:pt x="519875" y="468479"/>
                      <a:pt x="526443" y="460007"/>
                      <a:pt x="527395" y="449060"/>
                    </a:cubicBezTo>
                    <a:cubicBezTo>
                      <a:pt x="532250" y="391946"/>
                      <a:pt x="579277" y="344827"/>
                      <a:pt x="634777" y="335023"/>
                    </a:cubicBezTo>
                    <a:lnTo>
                      <a:pt x="618689" y="296852"/>
                    </a:lnTo>
                    <a:cubicBezTo>
                      <a:pt x="564903" y="328074"/>
                      <a:pt x="501216" y="373384"/>
                      <a:pt x="503787" y="443158"/>
                    </a:cubicBezTo>
                    <a:lnTo>
                      <a:pt x="543769" y="437733"/>
                    </a:lnTo>
                    <a:cubicBezTo>
                      <a:pt x="539009" y="411746"/>
                      <a:pt x="564046" y="387948"/>
                      <a:pt x="583276" y="374717"/>
                    </a:cubicBezTo>
                    <a:cubicBezTo>
                      <a:pt x="606694" y="358630"/>
                      <a:pt x="632492" y="345875"/>
                      <a:pt x="653150" y="326075"/>
                    </a:cubicBezTo>
                    <a:cubicBezTo>
                      <a:pt x="698653" y="282478"/>
                      <a:pt x="696749" y="214132"/>
                      <a:pt x="675806" y="158827"/>
                    </a:cubicBezTo>
                    <a:cubicBezTo>
                      <a:pt x="665620" y="131888"/>
                      <a:pt x="650389" y="106092"/>
                      <a:pt x="625543" y="90290"/>
                    </a:cubicBezTo>
                    <a:cubicBezTo>
                      <a:pt x="600696" y="74489"/>
                      <a:pt x="570138" y="73346"/>
                      <a:pt x="543674" y="83912"/>
                    </a:cubicBezTo>
                    <a:cubicBezTo>
                      <a:pt x="481891" y="108566"/>
                      <a:pt x="461900" y="173771"/>
                      <a:pt x="456474" y="234598"/>
                    </a:cubicBezTo>
                    <a:cubicBezTo>
                      <a:pt x="449144" y="316270"/>
                      <a:pt x="463804" y="398134"/>
                      <a:pt x="477798" y="478283"/>
                    </a:cubicBezTo>
                    <a:lnTo>
                      <a:pt x="514068" y="462958"/>
                    </a:lnTo>
                    <a:cubicBezTo>
                      <a:pt x="493600" y="416696"/>
                      <a:pt x="471610" y="371100"/>
                      <a:pt x="447906" y="326361"/>
                    </a:cubicBezTo>
                    <a:cubicBezTo>
                      <a:pt x="430295" y="293139"/>
                      <a:pt x="407258" y="247353"/>
                      <a:pt x="362896" y="249828"/>
                    </a:cubicBezTo>
                    <a:cubicBezTo>
                      <a:pt x="347760" y="250685"/>
                      <a:pt x="340049" y="265154"/>
                      <a:pt x="346427" y="278575"/>
                    </a:cubicBezTo>
                    <a:cubicBezTo>
                      <a:pt x="364324" y="315985"/>
                      <a:pt x="382887" y="353014"/>
                      <a:pt x="401165" y="390233"/>
                    </a:cubicBezTo>
                    <a:cubicBezTo>
                      <a:pt x="410018" y="408224"/>
                      <a:pt x="441909" y="395278"/>
                      <a:pt x="434103" y="376335"/>
                    </a:cubicBezTo>
                    <a:cubicBezTo>
                      <a:pt x="421061" y="344923"/>
                      <a:pt x="407638" y="311701"/>
                      <a:pt x="382887" y="287523"/>
                    </a:cubicBezTo>
                    <a:cubicBezTo>
                      <a:pt x="359659" y="264868"/>
                      <a:pt x="326341" y="251732"/>
                      <a:pt x="293974" y="258205"/>
                    </a:cubicBezTo>
                    <a:cubicBezTo>
                      <a:pt x="226670" y="271722"/>
                      <a:pt x="219911" y="355108"/>
                      <a:pt x="223624" y="409937"/>
                    </a:cubicBezTo>
                    <a:cubicBezTo>
                      <a:pt x="226575" y="454010"/>
                      <a:pt x="235047" y="497892"/>
                      <a:pt x="249803" y="539491"/>
                    </a:cubicBezTo>
                    <a:cubicBezTo>
                      <a:pt x="258751" y="564906"/>
                      <a:pt x="298067" y="554816"/>
                      <a:pt x="290642" y="528258"/>
                    </a:cubicBezTo>
                    <a:cubicBezTo>
                      <a:pt x="283883" y="504175"/>
                      <a:pt x="277219" y="479997"/>
                      <a:pt x="270461" y="455914"/>
                    </a:cubicBezTo>
                    <a:cubicBezTo>
                      <a:pt x="264463" y="434211"/>
                      <a:pt x="260655" y="409747"/>
                      <a:pt x="250564" y="389471"/>
                    </a:cubicBezTo>
                    <a:cubicBezTo>
                      <a:pt x="236571" y="361390"/>
                      <a:pt x="203062" y="349301"/>
                      <a:pt x="173265" y="352157"/>
                    </a:cubicBezTo>
                    <a:cubicBezTo>
                      <a:pt x="137757" y="355489"/>
                      <a:pt x="108722" y="375669"/>
                      <a:pt x="93205" y="407938"/>
                    </a:cubicBezTo>
                    <a:cubicBezTo>
                      <a:pt x="75403" y="445062"/>
                      <a:pt x="75784" y="487041"/>
                      <a:pt x="79497" y="527116"/>
                    </a:cubicBezTo>
                    <a:lnTo>
                      <a:pt x="117670" y="516740"/>
                    </a:lnTo>
                    <a:cubicBezTo>
                      <a:pt x="68644" y="433735"/>
                      <a:pt x="44274" y="338640"/>
                      <a:pt x="45702" y="242308"/>
                    </a:cubicBezTo>
                    <a:cubicBezTo>
                      <a:pt x="45988" y="221747"/>
                      <a:pt x="11622" y="215845"/>
                      <a:pt x="8671" y="237263"/>
                    </a:cubicBezTo>
                    <a:cubicBezTo>
                      <a:pt x="-9797" y="371671"/>
                      <a:pt x="-7893" y="530828"/>
                      <a:pt x="107865" y="623638"/>
                    </a:cubicBezTo>
                    <a:cubicBezTo>
                      <a:pt x="135187" y="645532"/>
                      <a:pt x="166792" y="662381"/>
                      <a:pt x="201348" y="669234"/>
                    </a:cubicBezTo>
                    <a:cubicBezTo>
                      <a:pt x="220387" y="673042"/>
                      <a:pt x="240283" y="648197"/>
                      <a:pt x="222291" y="633252"/>
                    </a:cubicBezTo>
                    <a:cubicBezTo>
                      <a:pt x="189734" y="606123"/>
                      <a:pt x="159842" y="575187"/>
                      <a:pt x="130903" y="544345"/>
                    </a:cubicBezTo>
                    <a:lnTo>
                      <a:pt x="102249" y="581564"/>
                    </a:lnTo>
                    <a:cubicBezTo>
                      <a:pt x="151275" y="613453"/>
                      <a:pt x="200301" y="645342"/>
                      <a:pt x="249327" y="677230"/>
                    </a:cubicBezTo>
                    <a:cubicBezTo>
                      <a:pt x="264558" y="687130"/>
                      <a:pt x="281122" y="673708"/>
                      <a:pt x="282550" y="658192"/>
                    </a:cubicBezTo>
                    <a:cubicBezTo>
                      <a:pt x="285977" y="620307"/>
                      <a:pt x="280456" y="581945"/>
                      <a:pt x="265796" y="546820"/>
                    </a:cubicBezTo>
                    <a:cubicBezTo>
                      <a:pt x="261702" y="536920"/>
                      <a:pt x="253611" y="529591"/>
                      <a:pt x="242092" y="531304"/>
                    </a:cubicBezTo>
                    <a:cubicBezTo>
                      <a:pt x="232477" y="532732"/>
                      <a:pt x="222101" y="541680"/>
                      <a:pt x="223338" y="552532"/>
                    </a:cubicBezTo>
                    <a:cubicBezTo>
                      <a:pt x="228479" y="597937"/>
                      <a:pt x="245709" y="638964"/>
                      <a:pt x="274935" y="674184"/>
                    </a:cubicBezTo>
                    <a:cubicBezTo>
                      <a:pt x="287881" y="689700"/>
                      <a:pt x="309776" y="675612"/>
                      <a:pt x="311205" y="659144"/>
                    </a:cubicBezTo>
                    <a:cubicBezTo>
                      <a:pt x="315203" y="612025"/>
                      <a:pt x="312061" y="564906"/>
                      <a:pt x="302732" y="518549"/>
                    </a:cubicBezTo>
                    <a:lnTo>
                      <a:pt x="264558" y="534636"/>
                    </a:lnTo>
                    <a:cubicBezTo>
                      <a:pt x="281408" y="569666"/>
                      <a:pt x="294260" y="606218"/>
                      <a:pt x="303589" y="643914"/>
                    </a:cubicBezTo>
                    <a:cubicBezTo>
                      <a:pt x="309491" y="667711"/>
                      <a:pt x="341762" y="660286"/>
                      <a:pt x="343857" y="638488"/>
                    </a:cubicBezTo>
                    <a:cubicBezTo>
                      <a:pt x="348521" y="590988"/>
                      <a:pt x="353091" y="543488"/>
                      <a:pt x="357755" y="495894"/>
                    </a:cubicBezTo>
                    <a:lnTo>
                      <a:pt x="337669" y="515979"/>
                    </a:lnTo>
                    <a:cubicBezTo>
                      <a:pt x="350330" y="515217"/>
                      <a:pt x="362896" y="514551"/>
                      <a:pt x="375557" y="513789"/>
                    </a:cubicBezTo>
                    <a:cubicBezTo>
                      <a:pt x="401165" y="512457"/>
                      <a:pt x="401260" y="472477"/>
                      <a:pt x="375557" y="473809"/>
                    </a:cubicBezTo>
                    <a:cubicBezTo>
                      <a:pt x="362896" y="474476"/>
                      <a:pt x="350330" y="475047"/>
                      <a:pt x="337669" y="475713"/>
                    </a:cubicBezTo>
                    <a:cubicBezTo>
                      <a:pt x="325960" y="476284"/>
                      <a:pt x="318725" y="484471"/>
                      <a:pt x="317583" y="495799"/>
                    </a:cubicBezTo>
                    <a:cubicBezTo>
                      <a:pt x="312728" y="543298"/>
                      <a:pt x="307777" y="590798"/>
                      <a:pt x="302922" y="638393"/>
                    </a:cubicBezTo>
                    <a:lnTo>
                      <a:pt x="343190" y="632967"/>
                    </a:lnTo>
                    <a:cubicBezTo>
                      <a:pt x="333290" y="591750"/>
                      <a:pt x="318915" y="551865"/>
                      <a:pt x="300638" y="513504"/>
                    </a:cubicBezTo>
                    <a:cubicBezTo>
                      <a:pt x="296259" y="504270"/>
                      <a:pt x="283312" y="501129"/>
                      <a:pt x="274554" y="504937"/>
                    </a:cubicBezTo>
                    <a:cubicBezTo>
                      <a:pt x="264654" y="509315"/>
                      <a:pt x="260370" y="519025"/>
                      <a:pt x="262464" y="529591"/>
                    </a:cubicBezTo>
                    <a:cubicBezTo>
                      <a:pt x="270841" y="572331"/>
                      <a:pt x="272650" y="615737"/>
                      <a:pt x="268652" y="659049"/>
                    </a:cubicBezTo>
                    <a:lnTo>
                      <a:pt x="304922" y="644009"/>
                    </a:lnTo>
                    <a:cubicBezTo>
                      <a:pt x="283693" y="618212"/>
                      <a:pt x="269985" y="585657"/>
                      <a:pt x="266462" y="552436"/>
                    </a:cubicBezTo>
                    <a:lnTo>
                      <a:pt x="224005" y="558148"/>
                    </a:lnTo>
                    <a:cubicBezTo>
                      <a:pt x="237142" y="590322"/>
                      <a:pt x="242092" y="623543"/>
                      <a:pt x="238284" y="658097"/>
                    </a:cubicBezTo>
                    <a:lnTo>
                      <a:pt x="271508" y="639059"/>
                    </a:lnTo>
                    <a:cubicBezTo>
                      <a:pt x="223053" y="606218"/>
                      <a:pt x="174598" y="573473"/>
                      <a:pt x="126048" y="540633"/>
                    </a:cubicBezTo>
                    <a:cubicBezTo>
                      <a:pt x="102915" y="524927"/>
                      <a:pt x="80068" y="558719"/>
                      <a:pt x="97394" y="577852"/>
                    </a:cubicBezTo>
                    <a:cubicBezTo>
                      <a:pt x="126238" y="609836"/>
                      <a:pt x="158129" y="637060"/>
                      <a:pt x="191828" y="663713"/>
                    </a:cubicBezTo>
                    <a:lnTo>
                      <a:pt x="212771" y="627731"/>
                    </a:lnTo>
                    <a:cubicBezTo>
                      <a:pt x="143373" y="613929"/>
                      <a:pt x="91301" y="562051"/>
                      <a:pt x="62647" y="498940"/>
                    </a:cubicBezTo>
                    <a:cubicBezTo>
                      <a:pt x="27044" y="420598"/>
                      <a:pt x="31518" y="330073"/>
                      <a:pt x="44941" y="247258"/>
                    </a:cubicBezTo>
                    <a:lnTo>
                      <a:pt x="7909" y="242213"/>
                    </a:lnTo>
                    <a:cubicBezTo>
                      <a:pt x="3911" y="345303"/>
                      <a:pt x="30471" y="448204"/>
                      <a:pt x="82162" y="537301"/>
                    </a:cubicBezTo>
                    <a:cubicBezTo>
                      <a:pt x="91777" y="553959"/>
                      <a:pt x="122049" y="547867"/>
                      <a:pt x="120336" y="526925"/>
                    </a:cubicBezTo>
                    <a:cubicBezTo>
                      <a:pt x="116433" y="480758"/>
                      <a:pt x="115005" y="398990"/>
                      <a:pt x="175835" y="393945"/>
                    </a:cubicBezTo>
                    <a:cubicBezTo>
                      <a:pt x="196398" y="392232"/>
                      <a:pt x="210582" y="398610"/>
                      <a:pt x="215818" y="417267"/>
                    </a:cubicBezTo>
                    <a:cubicBezTo>
                      <a:pt x="227241" y="457913"/>
                      <a:pt x="238475" y="498654"/>
                      <a:pt x="249708" y="539395"/>
                    </a:cubicBezTo>
                    <a:lnTo>
                      <a:pt x="290547" y="528163"/>
                    </a:lnTo>
                    <a:cubicBezTo>
                      <a:pt x="277029" y="489897"/>
                      <a:pt x="267319" y="450393"/>
                      <a:pt x="263797" y="409842"/>
                    </a:cubicBezTo>
                    <a:cubicBezTo>
                      <a:pt x="261322" y="380524"/>
                      <a:pt x="259227" y="346922"/>
                      <a:pt x="273031" y="319792"/>
                    </a:cubicBezTo>
                    <a:cubicBezTo>
                      <a:pt x="286834" y="292663"/>
                      <a:pt x="316155" y="287523"/>
                      <a:pt x="342048" y="302087"/>
                    </a:cubicBezTo>
                    <a:cubicBezTo>
                      <a:pt x="372892" y="319412"/>
                      <a:pt x="386886" y="354727"/>
                      <a:pt x="399261" y="385949"/>
                    </a:cubicBezTo>
                    <a:lnTo>
                      <a:pt x="432199" y="372052"/>
                    </a:lnTo>
                    <a:cubicBezTo>
                      <a:pt x="414588" y="334452"/>
                      <a:pt x="397262" y="296757"/>
                      <a:pt x="379365" y="259347"/>
                    </a:cubicBezTo>
                    <a:lnTo>
                      <a:pt x="362896" y="288094"/>
                    </a:lnTo>
                    <a:cubicBezTo>
                      <a:pt x="377747" y="287523"/>
                      <a:pt x="387552" y="299612"/>
                      <a:pt x="395072" y="311130"/>
                    </a:cubicBezTo>
                    <a:cubicBezTo>
                      <a:pt x="405639" y="327313"/>
                      <a:pt x="414017" y="345208"/>
                      <a:pt x="422870" y="362438"/>
                    </a:cubicBezTo>
                    <a:cubicBezTo>
                      <a:pt x="443147" y="402037"/>
                      <a:pt x="461995" y="442397"/>
                      <a:pt x="479797" y="483138"/>
                    </a:cubicBezTo>
                    <a:cubicBezTo>
                      <a:pt x="483700" y="492086"/>
                      <a:pt x="496456" y="494847"/>
                      <a:pt x="504548" y="491229"/>
                    </a:cubicBezTo>
                    <a:cubicBezTo>
                      <a:pt x="514163" y="487041"/>
                      <a:pt x="517780" y="477903"/>
                      <a:pt x="516067" y="467813"/>
                    </a:cubicBezTo>
                    <a:cubicBezTo>
                      <a:pt x="505405" y="404321"/>
                      <a:pt x="494838" y="340544"/>
                      <a:pt x="495505" y="276005"/>
                    </a:cubicBezTo>
                    <a:cubicBezTo>
                      <a:pt x="495980" y="226507"/>
                      <a:pt x="498932" y="156732"/>
                      <a:pt x="546720" y="127795"/>
                    </a:cubicBezTo>
                    <a:cubicBezTo>
                      <a:pt x="565664" y="116277"/>
                      <a:pt x="589082" y="113516"/>
                      <a:pt x="607646" y="127414"/>
                    </a:cubicBezTo>
                    <a:cubicBezTo>
                      <a:pt x="625067" y="140455"/>
                      <a:pt x="634777" y="162444"/>
                      <a:pt x="640869" y="182719"/>
                    </a:cubicBezTo>
                    <a:cubicBezTo>
                      <a:pt x="648294" y="207088"/>
                      <a:pt x="653054" y="234122"/>
                      <a:pt x="646771" y="259252"/>
                    </a:cubicBezTo>
                    <a:cubicBezTo>
                      <a:pt x="640488" y="284382"/>
                      <a:pt x="623448" y="300374"/>
                      <a:pt x="602886" y="314081"/>
                    </a:cubicBezTo>
                    <a:cubicBezTo>
                      <a:pt x="578992" y="329978"/>
                      <a:pt x="553003" y="343209"/>
                      <a:pt x="533107" y="364436"/>
                    </a:cubicBezTo>
                    <a:cubicBezTo>
                      <a:pt x="511212" y="387853"/>
                      <a:pt x="498741" y="416410"/>
                      <a:pt x="504548" y="448584"/>
                    </a:cubicBezTo>
                    <a:cubicBezTo>
                      <a:pt x="508546" y="471239"/>
                      <a:pt x="545197" y="465814"/>
                      <a:pt x="544531" y="443158"/>
                    </a:cubicBezTo>
                    <a:cubicBezTo>
                      <a:pt x="542817" y="389662"/>
                      <a:pt x="599268" y="356155"/>
                      <a:pt x="639822" y="333024"/>
                    </a:cubicBezTo>
                    <a:cubicBezTo>
                      <a:pt x="661527" y="320649"/>
                      <a:pt x="646010" y="290950"/>
                      <a:pt x="623734" y="294853"/>
                    </a:cubicBezTo>
                    <a:cubicBezTo>
                      <a:pt x="548529" y="307799"/>
                      <a:pt x="491316" y="374336"/>
                      <a:pt x="484462" y="449251"/>
                    </a:cubicBezTo>
                    <a:lnTo>
                      <a:pt x="526729" y="443539"/>
                    </a:lnTo>
                    <a:cubicBezTo>
                      <a:pt x="518352" y="397467"/>
                      <a:pt x="540532" y="347683"/>
                      <a:pt x="579658" y="322363"/>
                    </a:cubicBezTo>
                    <a:lnTo>
                      <a:pt x="547291" y="297423"/>
                    </a:lnTo>
                    <a:cubicBezTo>
                      <a:pt x="544531" y="315414"/>
                      <a:pt x="535106" y="328074"/>
                      <a:pt x="518542" y="335689"/>
                    </a:cubicBezTo>
                    <a:lnTo>
                      <a:pt x="552337" y="355108"/>
                    </a:lnTo>
                    <a:cubicBezTo>
                      <a:pt x="556811" y="307227"/>
                      <a:pt x="539009" y="258966"/>
                      <a:pt x="505310" y="224888"/>
                    </a:cubicBezTo>
                    <a:cubicBezTo>
                      <a:pt x="492458" y="211847"/>
                      <a:pt x="463709" y="220605"/>
                      <a:pt x="466089" y="241166"/>
                    </a:cubicBezTo>
                    <a:cubicBezTo>
                      <a:pt x="470944" y="283715"/>
                      <a:pt x="475799" y="326265"/>
                      <a:pt x="480654" y="368815"/>
                    </a:cubicBezTo>
                    <a:lnTo>
                      <a:pt x="524349" y="362913"/>
                    </a:lnTo>
                    <a:cubicBezTo>
                      <a:pt x="516638" y="339592"/>
                      <a:pt x="524349" y="316270"/>
                      <a:pt x="530251" y="293425"/>
                    </a:cubicBezTo>
                    <a:cubicBezTo>
                      <a:pt x="536725" y="268104"/>
                      <a:pt x="542056" y="240214"/>
                      <a:pt x="533678" y="214703"/>
                    </a:cubicBezTo>
                    <a:cubicBezTo>
                      <a:pt x="520351" y="174057"/>
                      <a:pt x="467136" y="147690"/>
                      <a:pt x="432389" y="180435"/>
                    </a:cubicBezTo>
                    <a:cubicBezTo>
                      <a:pt x="416587" y="195379"/>
                      <a:pt x="433151" y="220034"/>
                      <a:pt x="452761" y="215465"/>
                    </a:cubicBezTo>
                    <a:cubicBezTo>
                      <a:pt x="520636" y="199473"/>
                      <a:pt x="571662" y="133220"/>
                      <a:pt x="567187" y="63256"/>
                    </a:cubicBezTo>
                    <a:lnTo>
                      <a:pt x="523016" y="69253"/>
                    </a:lnTo>
                    <a:cubicBezTo>
                      <a:pt x="532155" y="93812"/>
                      <a:pt x="517019" y="119418"/>
                      <a:pt x="508451" y="143120"/>
                    </a:cubicBezTo>
                    <a:cubicBezTo>
                      <a:pt x="497789" y="172629"/>
                      <a:pt x="492077" y="205089"/>
                      <a:pt x="509022" y="233551"/>
                    </a:cubicBezTo>
                    <a:cubicBezTo>
                      <a:pt x="525967" y="262012"/>
                      <a:pt x="557097" y="275053"/>
                      <a:pt x="586227" y="287047"/>
                    </a:cubicBezTo>
                    <a:cubicBezTo>
                      <a:pt x="603838" y="294282"/>
                      <a:pt x="644201" y="311130"/>
                      <a:pt x="640584" y="336451"/>
                    </a:cubicBezTo>
                    <a:lnTo>
                      <a:pt x="683612" y="342257"/>
                    </a:lnTo>
                    <a:cubicBezTo>
                      <a:pt x="684279" y="302849"/>
                      <a:pt x="684850" y="263440"/>
                      <a:pt x="685516" y="224127"/>
                    </a:cubicBezTo>
                    <a:lnTo>
                      <a:pt x="642773" y="229933"/>
                    </a:lnTo>
                    <a:cubicBezTo>
                      <a:pt x="662764" y="289046"/>
                      <a:pt x="683612" y="352157"/>
                      <a:pt x="676473" y="415458"/>
                    </a:cubicBezTo>
                    <a:cubicBezTo>
                      <a:pt x="673617" y="440493"/>
                      <a:pt x="665525" y="465242"/>
                      <a:pt x="648294" y="483995"/>
                    </a:cubicBezTo>
                    <a:cubicBezTo>
                      <a:pt x="633254" y="500367"/>
                      <a:pt x="613833" y="511695"/>
                      <a:pt x="591653" y="503794"/>
                    </a:cubicBezTo>
                    <a:cubicBezTo>
                      <a:pt x="569472" y="495894"/>
                      <a:pt x="553193" y="532351"/>
                      <a:pt x="575089" y="543013"/>
                    </a:cubicBezTo>
                    <a:cubicBezTo>
                      <a:pt x="586227" y="548438"/>
                      <a:pt x="597365" y="553864"/>
                      <a:pt x="608502" y="559385"/>
                    </a:cubicBezTo>
                    <a:lnTo>
                      <a:pt x="598792" y="535492"/>
                    </a:lnTo>
                    <a:cubicBezTo>
                      <a:pt x="595746" y="546535"/>
                      <a:pt x="588035" y="552246"/>
                      <a:pt x="576993" y="554245"/>
                    </a:cubicBezTo>
                    <a:lnTo>
                      <a:pt x="597650" y="559671"/>
                    </a:lnTo>
                    <a:cubicBezTo>
                      <a:pt x="573851" y="531971"/>
                      <a:pt x="555669" y="499796"/>
                      <a:pt x="544055" y="465147"/>
                    </a:cubicBezTo>
                    <a:cubicBezTo>
                      <a:pt x="535392" y="439256"/>
                      <a:pt x="496266" y="449631"/>
                      <a:pt x="502930" y="476475"/>
                    </a:cubicBezTo>
                    <a:cubicBezTo>
                      <a:pt x="514163" y="522071"/>
                      <a:pt x="525301" y="567667"/>
                      <a:pt x="536534" y="613263"/>
                    </a:cubicBezTo>
                    <a:lnTo>
                      <a:pt x="575755" y="596699"/>
                    </a:lnTo>
                    <a:cubicBezTo>
                      <a:pt x="532536" y="497607"/>
                      <a:pt x="499788" y="394041"/>
                      <a:pt x="477227" y="288380"/>
                    </a:cubicBezTo>
                    <a:lnTo>
                      <a:pt x="435436" y="299898"/>
                    </a:lnTo>
                    <a:cubicBezTo>
                      <a:pt x="458283" y="362152"/>
                      <a:pt x="476084" y="426120"/>
                      <a:pt x="488365" y="491325"/>
                    </a:cubicBezTo>
                    <a:cubicBezTo>
                      <a:pt x="494267" y="522452"/>
                      <a:pt x="499312" y="553959"/>
                      <a:pt x="501883" y="585562"/>
                    </a:cubicBezTo>
                    <a:cubicBezTo>
                      <a:pt x="503691" y="608027"/>
                      <a:pt x="505119" y="635632"/>
                      <a:pt x="489317" y="653813"/>
                    </a:cubicBezTo>
                    <a:cubicBezTo>
                      <a:pt x="476180" y="668853"/>
                      <a:pt x="488460" y="698553"/>
                      <a:pt x="510641" y="690461"/>
                    </a:cubicBezTo>
                    <a:cubicBezTo>
                      <a:pt x="566426" y="670186"/>
                      <a:pt x="624305" y="648292"/>
                      <a:pt x="666953" y="605267"/>
                    </a:cubicBezTo>
                    <a:cubicBezTo>
                      <a:pt x="707126" y="564811"/>
                      <a:pt x="728450" y="509791"/>
                      <a:pt x="737303" y="454296"/>
                    </a:cubicBezTo>
                    <a:cubicBezTo>
                      <a:pt x="753772" y="351110"/>
                      <a:pt x="743967" y="237739"/>
                      <a:pt x="699605" y="142359"/>
                    </a:cubicBezTo>
                    <a:cubicBezTo>
                      <a:pt x="675235" y="90100"/>
                      <a:pt x="637633" y="44599"/>
                      <a:pt x="588321" y="14329"/>
                    </a:cubicBezTo>
                    <a:cubicBezTo>
                      <a:pt x="571852" y="4238"/>
                      <a:pt x="548148" y="25275"/>
                      <a:pt x="560524" y="42124"/>
                    </a:cubicBezTo>
                    <a:cubicBezTo>
                      <a:pt x="574613" y="61352"/>
                      <a:pt x="588606" y="80486"/>
                      <a:pt x="602695" y="99714"/>
                    </a:cubicBezTo>
                    <a:cubicBezTo>
                      <a:pt x="615357" y="116943"/>
                      <a:pt x="645534" y="107614"/>
                      <a:pt x="639061" y="84388"/>
                    </a:cubicBezTo>
                    <a:cubicBezTo>
                      <a:pt x="626495" y="39173"/>
                      <a:pt x="585941" y="3763"/>
                      <a:pt x="538628" y="50"/>
                    </a:cubicBezTo>
                    <a:cubicBezTo>
                      <a:pt x="528252" y="-807"/>
                      <a:pt x="519399" y="9474"/>
                      <a:pt x="519399" y="19278"/>
                    </a:cubicBezTo>
                    <a:cubicBezTo>
                      <a:pt x="519399" y="30416"/>
                      <a:pt x="528252" y="37555"/>
                      <a:pt x="538628" y="38507"/>
                    </a:cubicBezTo>
                    <a:lnTo>
                      <a:pt x="538628" y="385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2" name="Google Shape;652;p9"/>
              <p:cNvSpPr/>
              <p:nvPr/>
            </p:nvSpPr>
            <p:spPr>
              <a:xfrm>
                <a:off x="4895862" y="4294626"/>
                <a:ext cx="357062" cy="359304"/>
              </a:xfrm>
              <a:custGeom>
                <a:avLst/>
                <a:gdLst/>
                <a:ahLst/>
                <a:cxnLst/>
                <a:rect l="l" t="t" r="r" b="b"/>
                <a:pathLst>
                  <a:path w="357062" h="359304" extrusionOk="0">
                    <a:moveTo>
                      <a:pt x="222472" y="73039"/>
                    </a:moveTo>
                    <a:cubicBezTo>
                      <a:pt x="204575" y="119587"/>
                      <a:pt x="165354" y="151761"/>
                      <a:pt x="117661" y="164421"/>
                    </a:cubicBezTo>
                    <a:lnTo>
                      <a:pt x="132321" y="199166"/>
                    </a:lnTo>
                    <a:cubicBezTo>
                      <a:pt x="203813" y="164707"/>
                      <a:pt x="268547" y="102739"/>
                      <a:pt x="278637" y="20971"/>
                    </a:cubicBezTo>
                    <a:lnTo>
                      <a:pt x="237132" y="26587"/>
                    </a:lnTo>
                    <a:cubicBezTo>
                      <a:pt x="248841" y="70184"/>
                      <a:pt x="250079" y="115399"/>
                      <a:pt x="239893" y="159376"/>
                    </a:cubicBezTo>
                    <a:lnTo>
                      <a:pt x="265501" y="144812"/>
                    </a:lnTo>
                    <a:cubicBezTo>
                      <a:pt x="227517" y="138530"/>
                      <a:pt x="191819" y="148144"/>
                      <a:pt x="161927" y="172417"/>
                    </a:cubicBezTo>
                    <a:lnTo>
                      <a:pt x="194008" y="197167"/>
                    </a:lnTo>
                    <a:cubicBezTo>
                      <a:pt x="210096" y="171846"/>
                      <a:pt x="246080" y="160233"/>
                      <a:pt x="273973" y="171846"/>
                    </a:cubicBezTo>
                    <a:cubicBezTo>
                      <a:pt x="301865" y="183459"/>
                      <a:pt x="317858" y="217061"/>
                      <a:pt x="310814" y="246189"/>
                    </a:cubicBezTo>
                    <a:lnTo>
                      <a:pt x="348797" y="236194"/>
                    </a:lnTo>
                    <a:cubicBezTo>
                      <a:pt x="342514" y="230483"/>
                      <a:pt x="336136" y="224867"/>
                      <a:pt x="329758" y="219251"/>
                    </a:cubicBezTo>
                    <a:lnTo>
                      <a:pt x="303484" y="253329"/>
                    </a:lnTo>
                    <a:cubicBezTo>
                      <a:pt x="314812" y="260373"/>
                      <a:pt x="313289" y="277317"/>
                      <a:pt x="308339" y="288359"/>
                    </a:cubicBezTo>
                    <a:cubicBezTo>
                      <a:pt x="300247" y="306445"/>
                      <a:pt x="279685" y="314440"/>
                      <a:pt x="260931" y="315773"/>
                    </a:cubicBezTo>
                    <a:cubicBezTo>
                      <a:pt x="236085" y="317487"/>
                      <a:pt x="211143" y="312632"/>
                      <a:pt x="186964" y="307492"/>
                    </a:cubicBezTo>
                    <a:cubicBezTo>
                      <a:pt x="157738" y="301209"/>
                      <a:pt x="129084" y="292261"/>
                      <a:pt x="101192" y="281410"/>
                    </a:cubicBezTo>
                    <a:lnTo>
                      <a:pt x="89197" y="325006"/>
                    </a:lnTo>
                    <a:cubicBezTo>
                      <a:pt x="124610" y="333478"/>
                      <a:pt x="160023" y="341855"/>
                      <a:pt x="195341" y="350327"/>
                    </a:cubicBezTo>
                    <a:cubicBezTo>
                      <a:pt x="218188" y="355753"/>
                      <a:pt x="233990" y="323007"/>
                      <a:pt x="211810" y="311204"/>
                    </a:cubicBezTo>
                    <a:cubicBezTo>
                      <a:pt x="172113" y="290167"/>
                      <a:pt x="133463" y="267417"/>
                      <a:pt x="93386" y="246951"/>
                    </a:cubicBezTo>
                    <a:cubicBezTo>
                      <a:pt x="87674" y="244095"/>
                      <a:pt x="41313" y="217823"/>
                      <a:pt x="39790" y="219632"/>
                    </a:cubicBezTo>
                    <a:cubicBezTo>
                      <a:pt x="40742" y="226104"/>
                      <a:pt x="42075" y="226866"/>
                      <a:pt x="43788" y="222106"/>
                    </a:cubicBezTo>
                    <a:cubicBezTo>
                      <a:pt x="45502" y="219441"/>
                      <a:pt x="47120" y="216776"/>
                      <a:pt x="48834" y="214206"/>
                    </a:cubicBezTo>
                    <a:cubicBezTo>
                      <a:pt x="51309" y="210208"/>
                      <a:pt x="53879" y="206305"/>
                      <a:pt x="56354" y="202307"/>
                    </a:cubicBezTo>
                    <a:cubicBezTo>
                      <a:pt x="63018" y="191741"/>
                      <a:pt x="69777" y="181175"/>
                      <a:pt x="76441" y="170514"/>
                    </a:cubicBezTo>
                    <a:cubicBezTo>
                      <a:pt x="88626" y="151285"/>
                      <a:pt x="61876" y="132723"/>
                      <a:pt x="45978" y="147002"/>
                    </a:cubicBezTo>
                    <a:cubicBezTo>
                      <a:pt x="32650" y="159091"/>
                      <a:pt x="19323" y="171180"/>
                      <a:pt x="6091" y="183459"/>
                    </a:cubicBezTo>
                    <a:cubicBezTo>
                      <a:pt x="-12282" y="200594"/>
                      <a:pt x="15039" y="227532"/>
                      <a:pt x="33507" y="210874"/>
                    </a:cubicBezTo>
                    <a:cubicBezTo>
                      <a:pt x="46930" y="198880"/>
                      <a:pt x="60162" y="186696"/>
                      <a:pt x="73299" y="174416"/>
                    </a:cubicBezTo>
                    <a:lnTo>
                      <a:pt x="42836" y="150905"/>
                    </a:lnTo>
                    <a:cubicBezTo>
                      <a:pt x="35887" y="162232"/>
                      <a:pt x="28938" y="173560"/>
                      <a:pt x="21988" y="184887"/>
                    </a:cubicBezTo>
                    <a:cubicBezTo>
                      <a:pt x="15610" y="195263"/>
                      <a:pt x="6947" y="206210"/>
                      <a:pt x="4187" y="218299"/>
                    </a:cubicBezTo>
                    <a:cubicBezTo>
                      <a:pt x="-2096" y="246285"/>
                      <a:pt x="28652" y="258183"/>
                      <a:pt x="47882" y="269416"/>
                    </a:cubicBezTo>
                    <a:cubicBezTo>
                      <a:pt x="94813" y="296640"/>
                      <a:pt x="142792" y="321675"/>
                      <a:pt x="190105" y="348138"/>
                    </a:cubicBezTo>
                    <a:lnTo>
                      <a:pt x="206574" y="309015"/>
                    </a:lnTo>
                    <a:cubicBezTo>
                      <a:pt x="171447" y="299781"/>
                      <a:pt x="136224" y="290548"/>
                      <a:pt x="101096" y="281314"/>
                    </a:cubicBezTo>
                    <a:cubicBezTo>
                      <a:pt x="89292" y="278173"/>
                      <a:pt x="76536" y="285217"/>
                      <a:pt x="73299" y="297116"/>
                    </a:cubicBezTo>
                    <a:cubicBezTo>
                      <a:pt x="69682" y="310157"/>
                      <a:pt x="77773" y="320247"/>
                      <a:pt x="89102" y="324911"/>
                    </a:cubicBezTo>
                    <a:cubicBezTo>
                      <a:pt x="123658" y="339285"/>
                      <a:pt x="159833" y="349566"/>
                      <a:pt x="196864" y="355277"/>
                    </a:cubicBezTo>
                    <a:cubicBezTo>
                      <a:pt x="228945" y="360227"/>
                      <a:pt x="264168" y="362511"/>
                      <a:pt x="295106" y="350708"/>
                    </a:cubicBezTo>
                    <a:cubicBezTo>
                      <a:pt x="323094" y="340047"/>
                      <a:pt x="344609" y="318914"/>
                      <a:pt x="351272" y="289120"/>
                    </a:cubicBezTo>
                    <a:cubicBezTo>
                      <a:pt x="357936" y="259326"/>
                      <a:pt x="349083" y="233624"/>
                      <a:pt x="325284" y="215824"/>
                    </a:cubicBezTo>
                    <a:cubicBezTo>
                      <a:pt x="305007" y="200689"/>
                      <a:pt x="282541" y="232768"/>
                      <a:pt x="299009" y="249902"/>
                    </a:cubicBezTo>
                    <a:cubicBezTo>
                      <a:pt x="304912" y="255994"/>
                      <a:pt x="310623" y="262276"/>
                      <a:pt x="316621" y="268273"/>
                    </a:cubicBezTo>
                    <a:cubicBezTo>
                      <a:pt x="328140" y="279887"/>
                      <a:pt x="350987" y="275222"/>
                      <a:pt x="354604" y="258279"/>
                    </a:cubicBezTo>
                    <a:cubicBezTo>
                      <a:pt x="365742" y="206495"/>
                      <a:pt x="338230" y="151190"/>
                      <a:pt x="288348" y="131486"/>
                    </a:cubicBezTo>
                    <a:cubicBezTo>
                      <a:pt x="238465" y="111781"/>
                      <a:pt x="185440" y="134532"/>
                      <a:pt x="158690" y="176511"/>
                    </a:cubicBezTo>
                    <a:cubicBezTo>
                      <a:pt x="145363" y="197452"/>
                      <a:pt x="173826" y="214967"/>
                      <a:pt x="190771" y="201260"/>
                    </a:cubicBezTo>
                    <a:cubicBezTo>
                      <a:pt x="207716" y="187553"/>
                      <a:pt x="232467" y="181175"/>
                      <a:pt x="254458" y="184982"/>
                    </a:cubicBezTo>
                    <a:cubicBezTo>
                      <a:pt x="265215" y="186886"/>
                      <a:pt x="277210" y="182222"/>
                      <a:pt x="280066" y="170418"/>
                    </a:cubicBezTo>
                    <a:cubicBezTo>
                      <a:pt x="292346" y="119206"/>
                      <a:pt x="291870" y="66090"/>
                      <a:pt x="277971" y="15354"/>
                    </a:cubicBezTo>
                    <a:cubicBezTo>
                      <a:pt x="275210" y="5264"/>
                      <a:pt x="265025" y="-1304"/>
                      <a:pt x="254743" y="219"/>
                    </a:cubicBezTo>
                    <a:cubicBezTo>
                      <a:pt x="243605" y="1933"/>
                      <a:pt x="237703" y="10214"/>
                      <a:pt x="236370" y="20971"/>
                    </a:cubicBezTo>
                    <a:cubicBezTo>
                      <a:pt x="228183" y="89126"/>
                      <a:pt x="168495" y="134912"/>
                      <a:pt x="113186" y="166325"/>
                    </a:cubicBezTo>
                    <a:cubicBezTo>
                      <a:pt x="94813" y="176701"/>
                      <a:pt x="107094" y="208113"/>
                      <a:pt x="127847" y="201069"/>
                    </a:cubicBezTo>
                    <a:cubicBezTo>
                      <a:pt x="183251" y="182317"/>
                      <a:pt x="227136" y="134817"/>
                      <a:pt x="243034" y="78751"/>
                    </a:cubicBezTo>
                    <a:cubicBezTo>
                      <a:pt x="246842" y="65329"/>
                      <a:pt x="227422" y="60665"/>
                      <a:pt x="222567" y="73134"/>
                    </a:cubicBezTo>
                    <a:lnTo>
                      <a:pt x="222567" y="731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3" name="Google Shape;653;p9"/>
            <p:cNvGrpSpPr/>
            <p:nvPr/>
          </p:nvGrpSpPr>
          <p:grpSpPr>
            <a:xfrm>
              <a:off x="926632" y="4462913"/>
              <a:ext cx="1201592" cy="1065306"/>
              <a:chOff x="4234411" y="4869659"/>
              <a:chExt cx="1201592" cy="1065306"/>
            </a:xfrm>
          </p:grpSpPr>
          <p:sp>
            <p:nvSpPr>
              <p:cNvPr id="654" name="Google Shape;654;p9"/>
              <p:cNvSpPr/>
              <p:nvPr/>
            </p:nvSpPr>
            <p:spPr>
              <a:xfrm>
                <a:off x="4334859" y="4956048"/>
                <a:ext cx="998448" cy="864391"/>
              </a:xfrm>
              <a:custGeom>
                <a:avLst/>
                <a:gdLst/>
                <a:ahLst/>
                <a:cxnLst/>
                <a:rect l="l" t="t" r="r" b="b"/>
                <a:pathLst>
                  <a:path w="998448" h="864391" extrusionOk="0">
                    <a:moveTo>
                      <a:pt x="480941" y="15026"/>
                    </a:moveTo>
                    <a:cubicBezTo>
                      <a:pt x="388315" y="2461"/>
                      <a:pt x="293500" y="-8296"/>
                      <a:pt x="200778" y="9029"/>
                    </a:cubicBezTo>
                    <a:cubicBezTo>
                      <a:pt x="156702" y="17310"/>
                      <a:pt x="112912" y="32636"/>
                      <a:pt x="75500" y="57766"/>
                    </a:cubicBezTo>
                    <a:cubicBezTo>
                      <a:pt x="56175" y="70807"/>
                      <a:pt x="37421" y="85752"/>
                      <a:pt x="23047" y="104123"/>
                    </a:cubicBezTo>
                    <a:cubicBezTo>
                      <a:pt x="6483" y="125351"/>
                      <a:pt x="200" y="149339"/>
                      <a:pt x="9" y="175992"/>
                    </a:cubicBezTo>
                    <a:cubicBezTo>
                      <a:pt x="-181" y="205120"/>
                      <a:pt x="2580" y="234343"/>
                      <a:pt x="4388" y="263376"/>
                    </a:cubicBezTo>
                    <a:cubicBezTo>
                      <a:pt x="6197" y="292409"/>
                      <a:pt x="7244" y="322774"/>
                      <a:pt x="8387" y="352569"/>
                    </a:cubicBezTo>
                    <a:cubicBezTo>
                      <a:pt x="10481" y="408160"/>
                      <a:pt x="10671" y="464226"/>
                      <a:pt x="18953" y="519436"/>
                    </a:cubicBezTo>
                    <a:cubicBezTo>
                      <a:pt x="33233" y="615197"/>
                      <a:pt x="80831" y="698869"/>
                      <a:pt x="156512" y="759410"/>
                    </a:cubicBezTo>
                    <a:cubicBezTo>
                      <a:pt x="232193" y="819951"/>
                      <a:pt x="329674" y="853648"/>
                      <a:pt x="428202" y="861929"/>
                    </a:cubicBezTo>
                    <a:cubicBezTo>
                      <a:pt x="533680" y="870782"/>
                      <a:pt x="645821" y="855551"/>
                      <a:pt x="745396" y="819665"/>
                    </a:cubicBezTo>
                    <a:cubicBezTo>
                      <a:pt x="837927" y="786349"/>
                      <a:pt x="923889" y="727426"/>
                      <a:pt x="969298" y="637758"/>
                    </a:cubicBezTo>
                    <a:cubicBezTo>
                      <a:pt x="1012231" y="552943"/>
                      <a:pt x="1006234" y="456992"/>
                      <a:pt x="961206" y="374367"/>
                    </a:cubicBezTo>
                    <a:cubicBezTo>
                      <a:pt x="916178" y="291743"/>
                      <a:pt x="843829" y="227394"/>
                      <a:pt x="772718" y="167234"/>
                    </a:cubicBezTo>
                    <a:cubicBezTo>
                      <a:pt x="734544" y="134965"/>
                      <a:pt x="695799" y="102981"/>
                      <a:pt x="654008" y="75472"/>
                    </a:cubicBezTo>
                    <a:cubicBezTo>
                      <a:pt x="612217" y="47962"/>
                      <a:pt x="568331" y="24735"/>
                      <a:pt x="520352" y="15312"/>
                    </a:cubicBezTo>
                    <a:cubicBezTo>
                      <a:pt x="496363" y="10647"/>
                      <a:pt x="472278" y="8077"/>
                      <a:pt x="447908" y="9315"/>
                    </a:cubicBezTo>
                    <a:cubicBezTo>
                      <a:pt x="429535" y="10171"/>
                      <a:pt x="429345" y="38823"/>
                      <a:pt x="447908" y="38062"/>
                    </a:cubicBezTo>
                    <a:cubicBezTo>
                      <a:pt x="542533" y="34540"/>
                      <a:pt x="627162" y="88798"/>
                      <a:pt x="698655" y="145055"/>
                    </a:cubicBezTo>
                    <a:cubicBezTo>
                      <a:pt x="768719" y="200170"/>
                      <a:pt x="838879" y="259569"/>
                      <a:pt x="893426" y="330485"/>
                    </a:cubicBezTo>
                    <a:cubicBezTo>
                      <a:pt x="944166" y="396451"/>
                      <a:pt x="980245" y="478410"/>
                      <a:pt x="962349" y="562843"/>
                    </a:cubicBezTo>
                    <a:cubicBezTo>
                      <a:pt x="943500" y="652226"/>
                      <a:pt x="875910" y="722000"/>
                      <a:pt x="797278" y="763884"/>
                    </a:cubicBezTo>
                    <a:cubicBezTo>
                      <a:pt x="710650" y="809956"/>
                      <a:pt x="607933" y="830421"/>
                      <a:pt x="510547" y="834800"/>
                    </a:cubicBezTo>
                    <a:cubicBezTo>
                      <a:pt x="413161" y="839179"/>
                      <a:pt x="313300" y="823663"/>
                      <a:pt x="227433" y="775307"/>
                    </a:cubicBezTo>
                    <a:cubicBezTo>
                      <a:pt x="153561" y="733709"/>
                      <a:pt x="90255" y="669360"/>
                      <a:pt x="60745" y="588735"/>
                    </a:cubicBezTo>
                    <a:cubicBezTo>
                      <a:pt x="42848" y="539617"/>
                      <a:pt x="37041" y="487453"/>
                      <a:pt x="34280" y="435574"/>
                    </a:cubicBezTo>
                    <a:cubicBezTo>
                      <a:pt x="31519" y="383696"/>
                      <a:pt x="30282" y="326772"/>
                      <a:pt x="30567" y="272609"/>
                    </a:cubicBezTo>
                    <a:cubicBezTo>
                      <a:pt x="30758" y="244719"/>
                      <a:pt x="30377" y="216733"/>
                      <a:pt x="30472" y="188843"/>
                    </a:cubicBezTo>
                    <a:cubicBezTo>
                      <a:pt x="30472" y="164474"/>
                      <a:pt x="33423" y="141628"/>
                      <a:pt x="49416" y="122305"/>
                    </a:cubicBezTo>
                    <a:cubicBezTo>
                      <a:pt x="75690" y="90511"/>
                      <a:pt x="116054" y="67856"/>
                      <a:pt x="154227" y="53768"/>
                    </a:cubicBezTo>
                    <a:cubicBezTo>
                      <a:pt x="236477" y="23498"/>
                      <a:pt x="327294" y="25116"/>
                      <a:pt x="413447" y="31779"/>
                    </a:cubicBezTo>
                    <a:cubicBezTo>
                      <a:pt x="434961" y="33493"/>
                      <a:pt x="456380" y="35587"/>
                      <a:pt x="477895" y="37776"/>
                    </a:cubicBezTo>
                    <a:cubicBezTo>
                      <a:pt x="490937" y="39109"/>
                      <a:pt x="494078" y="16549"/>
                      <a:pt x="481036" y="14740"/>
                    </a:cubicBezTo>
                    <a:lnTo>
                      <a:pt x="481036" y="1474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5" name="Google Shape;655;p9"/>
              <p:cNvSpPr/>
              <p:nvPr/>
            </p:nvSpPr>
            <p:spPr>
              <a:xfrm>
                <a:off x="4496768" y="5066289"/>
                <a:ext cx="659912" cy="607885"/>
              </a:xfrm>
              <a:custGeom>
                <a:avLst/>
                <a:gdLst/>
                <a:ahLst/>
                <a:cxnLst/>
                <a:rect l="l" t="t" r="r" b="b"/>
                <a:pathLst>
                  <a:path w="659912" h="607885" extrusionOk="0">
                    <a:moveTo>
                      <a:pt x="395094" y="50139"/>
                    </a:moveTo>
                    <a:cubicBezTo>
                      <a:pt x="322078" y="4258"/>
                      <a:pt x="233070" y="-10687"/>
                      <a:pt x="149011" y="7589"/>
                    </a:cubicBezTo>
                    <a:cubicBezTo>
                      <a:pt x="108077" y="16537"/>
                      <a:pt x="65334" y="33005"/>
                      <a:pt x="32396" y="59277"/>
                    </a:cubicBezTo>
                    <a:cubicBezTo>
                      <a:pt x="-7110" y="90785"/>
                      <a:pt x="-1970" y="136952"/>
                      <a:pt x="4313" y="181787"/>
                    </a:cubicBezTo>
                    <a:cubicBezTo>
                      <a:pt x="17545" y="276310"/>
                      <a:pt x="33062" y="373689"/>
                      <a:pt x="82564" y="457075"/>
                    </a:cubicBezTo>
                    <a:cubicBezTo>
                      <a:pt x="126831" y="531418"/>
                      <a:pt x="195753" y="588627"/>
                      <a:pt x="282667" y="603001"/>
                    </a:cubicBezTo>
                    <a:cubicBezTo>
                      <a:pt x="330360" y="610902"/>
                      <a:pt x="378530" y="608237"/>
                      <a:pt x="426223" y="601954"/>
                    </a:cubicBezTo>
                    <a:cubicBezTo>
                      <a:pt x="473916" y="595671"/>
                      <a:pt x="518468" y="587581"/>
                      <a:pt x="560450" y="566734"/>
                    </a:cubicBezTo>
                    <a:cubicBezTo>
                      <a:pt x="597671" y="548267"/>
                      <a:pt x="630800" y="518282"/>
                      <a:pt x="647935" y="479921"/>
                    </a:cubicBezTo>
                    <a:cubicBezTo>
                      <a:pt x="666308" y="438704"/>
                      <a:pt x="662595" y="395487"/>
                      <a:pt x="643271" y="355413"/>
                    </a:cubicBezTo>
                    <a:cubicBezTo>
                      <a:pt x="622708" y="312672"/>
                      <a:pt x="589389" y="276024"/>
                      <a:pt x="560450" y="238805"/>
                    </a:cubicBezTo>
                    <a:cubicBezTo>
                      <a:pt x="527607" y="196636"/>
                      <a:pt x="494764" y="154372"/>
                      <a:pt x="461826" y="112298"/>
                    </a:cubicBezTo>
                    <a:cubicBezTo>
                      <a:pt x="447166" y="93545"/>
                      <a:pt x="432316" y="74698"/>
                      <a:pt x="414038" y="59372"/>
                    </a:cubicBezTo>
                    <a:cubicBezTo>
                      <a:pt x="395760" y="44047"/>
                      <a:pt x="376150" y="33290"/>
                      <a:pt x="354445" y="24723"/>
                    </a:cubicBezTo>
                    <a:cubicBezTo>
                      <a:pt x="317033" y="9779"/>
                      <a:pt x="275623" y="3877"/>
                      <a:pt x="235545" y="7113"/>
                    </a:cubicBezTo>
                    <a:cubicBezTo>
                      <a:pt x="160435" y="13206"/>
                      <a:pt x="83040" y="51662"/>
                      <a:pt x="50103" y="122674"/>
                    </a:cubicBezTo>
                    <a:cubicBezTo>
                      <a:pt x="20592" y="186355"/>
                      <a:pt x="25923" y="266315"/>
                      <a:pt x="70475" y="321811"/>
                    </a:cubicBezTo>
                    <a:cubicBezTo>
                      <a:pt x="81232" y="335328"/>
                      <a:pt x="94464" y="346179"/>
                      <a:pt x="109315" y="354937"/>
                    </a:cubicBezTo>
                    <a:cubicBezTo>
                      <a:pt x="128735" y="366264"/>
                      <a:pt x="145108" y="337327"/>
                      <a:pt x="126736" y="325047"/>
                    </a:cubicBezTo>
                    <a:cubicBezTo>
                      <a:pt x="77995" y="292492"/>
                      <a:pt x="59622" y="229381"/>
                      <a:pt x="71331" y="173600"/>
                    </a:cubicBezTo>
                    <a:cubicBezTo>
                      <a:pt x="85135" y="107729"/>
                      <a:pt x="137683" y="63085"/>
                      <a:pt x="201465" y="46903"/>
                    </a:cubicBezTo>
                    <a:cubicBezTo>
                      <a:pt x="271243" y="29197"/>
                      <a:pt x="354826" y="44428"/>
                      <a:pt x="406327" y="96877"/>
                    </a:cubicBezTo>
                    <a:cubicBezTo>
                      <a:pt x="438218" y="129432"/>
                      <a:pt x="464873" y="167984"/>
                      <a:pt x="493051" y="203680"/>
                    </a:cubicBezTo>
                    <a:cubicBezTo>
                      <a:pt x="522657" y="241185"/>
                      <a:pt x="552739" y="278309"/>
                      <a:pt x="581679" y="316194"/>
                    </a:cubicBezTo>
                    <a:cubicBezTo>
                      <a:pt x="605097" y="346846"/>
                      <a:pt x="629562" y="382256"/>
                      <a:pt x="630324" y="422331"/>
                    </a:cubicBezTo>
                    <a:cubicBezTo>
                      <a:pt x="631085" y="459265"/>
                      <a:pt x="610142" y="492295"/>
                      <a:pt x="583011" y="515807"/>
                    </a:cubicBezTo>
                    <a:cubicBezTo>
                      <a:pt x="552263" y="542365"/>
                      <a:pt x="511995" y="555121"/>
                      <a:pt x="472869" y="563117"/>
                    </a:cubicBezTo>
                    <a:cubicBezTo>
                      <a:pt x="431268" y="571588"/>
                      <a:pt x="388144" y="576348"/>
                      <a:pt x="345687" y="576348"/>
                    </a:cubicBezTo>
                    <a:cubicBezTo>
                      <a:pt x="303229" y="576348"/>
                      <a:pt x="260201" y="570161"/>
                      <a:pt x="222027" y="550837"/>
                    </a:cubicBezTo>
                    <a:cubicBezTo>
                      <a:pt x="189184" y="534274"/>
                      <a:pt x="161101" y="509906"/>
                      <a:pt x="137874" y="481539"/>
                    </a:cubicBezTo>
                    <a:cubicBezTo>
                      <a:pt x="85516" y="417476"/>
                      <a:pt x="62288" y="335708"/>
                      <a:pt x="47913" y="255654"/>
                    </a:cubicBezTo>
                    <a:cubicBezTo>
                      <a:pt x="43915" y="233379"/>
                      <a:pt x="40583" y="211010"/>
                      <a:pt x="37346" y="188640"/>
                    </a:cubicBezTo>
                    <a:cubicBezTo>
                      <a:pt x="34490" y="168555"/>
                      <a:pt x="30587" y="148185"/>
                      <a:pt x="31254" y="127814"/>
                    </a:cubicBezTo>
                    <a:cubicBezTo>
                      <a:pt x="31920" y="107443"/>
                      <a:pt x="40488" y="91451"/>
                      <a:pt x="57242" y="79267"/>
                    </a:cubicBezTo>
                    <a:cubicBezTo>
                      <a:pt x="72378" y="68225"/>
                      <a:pt x="89514" y="59277"/>
                      <a:pt x="106649" y="51853"/>
                    </a:cubicBezTo>
                    <a:cubicBezTo>
                      <a:pt x="177094" y="21392"/>
                      <a:pt x="261153" y="17584"/>
                      <a:pt x="334359" y="40049"/>
                    </a:cubicBezTo>
                    <a:cubicBezTo>
                      <a:pt x="352922" y="45760"/>
                      <a:pt x="370819" y="53280"/>
                      <a:pt x="387954" y="62323"/>
                    </a:cubicBezTo>
                    <a:cubicBezTo>
                      <a:pt x="395951" y="66607"/>
                      <a:pt x="402710" y="54994"/>
                      <a:pt x="395094" y="50234"/>
                    </a:cubicBezTo>
                    <a:lnTo>
                      <a:pt x="395094" y="502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6" name="Google Shape;656;p9"/>
              <p:cNvSpPr/>
              <p:nvPr/>
            </p:nvSpPr>
            <p:spPr>
              <a:xfrm>
                <a:off x="4668609" y="5166700"/>
                <a:ext cx="148186" cy="150873"/>
              </a:xfrm>
              <a:custGeom>
                <a:avLst/>
                <a:gdLst/>
                <a:ahLst/>
                <a:cxnLst/>
                <a:rect l="l" t="t" r="r" b="b"/>
                <a:pathLst>
                  <a:path w="148186" h="150873" extrusionOk="0">
                    <a:moveTo>
                      <a:pt x="98736" y="30354"/>
                    </a:moveTo>
                    <a:cubicBezTo>
                      <a:pt x="107590" y="35589"/>
                      <a:pt x="112635" y="42157"/>
                      <a:pt x="117205" y="51391"/>
                    </a:cubicBezTo>
                    <a:cubicBezTo>
                      <a:pt x="118633" y="54342"/>
                      <a:pt x="120536" y="59672"/>
                      <a:pt x="121584" y="64717"/>
                    </a:cubicBezTo>
                    <a:cubicBezTo>
                      <a:pt x="121869" y="65955"/>
                      <a:pt x="122060" y="67192"/>
                      <a:pt x="122250" y="68335"/>
                    </a:cubicBezTo>
                    <a:cubicBezTo>
                      <a:pt x="121964" y="66335"/>
                      <a:pt x="122250" y="69286"/>
                      <a:pt x="122345" y="69953"/>
                    </a:cubicBezTo>
                    <a:cubicBezTo>
                      <a:pt x="122631" y="72808"/>
                      <a:pt x="122631" y="75759"/>
                      <a:pt x="122535" y="78615"/>
                    </a:cubicBezTo>
                    <a:cubicBezTo>
                      <a:pt x="122535" y="79852"/>
                      <a:pt x="122440" y="81090"/>
                      <a:pt x="122345" y="82327"/>
                    </a:cubicBezTo>
                    <a:cubicBezTo>
                      <a:pt x="122345" y="83089"/>
                      <a:pt x="121869" y="85944"/>
                      <a:pt x="122250" y="83755"/>
                    </a:cubicBezTo>
                    <a:cubicBezTo>
                      <a:pt x="121774" y="86611"/>
                      <a:pt x="121203" y="89371"/>
                      <a:pt x="120346" y="92132"/>
                    </a:cubicBezTo>
                    <a:cubicBezTo>
                      <a:pt x="119965" y="93274"/>
                      <a:pt x="119584" y="94512"/>
                      <a:pt x="119204" y="95654"/>
                    </a:cubicBezTo>
                    <a:cubicBezTo>
                      <a:pt x="118918" y="96415"/>
                      <a:pt x="117776" y="98986"/>
                      <a:pt x="118728" y="96891"/>
                    </a:cubicBezTo>
                    <a:cubicBezTo>
                      <a:pt x="117585" y="99461"/>
                      <a:pt x="116253" y="101936"/>
                      <a:pt x="114729" y="104316"/>
                    </a:cubicBezTo>
                    <a:cubicBezTo>
                      <a:pt x="114063" y="105363"/>
                      <a:pt x="113397" y="106315"/>
                      <a:pt x="112635" y="107267"/>
                    </a:cubicBezTo>
                    <a:cubicBezTo>
                      <a:pt x="114063" y="105363"/>
                      <a:pt x="112350" y="107553"/>
                      <a:pt x="111778" y="108219"/>
                    </a:cubicBezTo>
                    <a:cubicBezTo>
                      <a:pt x="109875" y="110313"/>
                      <a:pt x="107780" y="112312"/>
                      <a:pt x="105686" y="114216"/>
                    </a:cubicBezTo>
                    <a:cubicBezTo>
                      <a:pt x="103782" y="115929"/>
                      <a:pt x="106828" y="113645"/>
                      <a:pt x="104543" y="114977"/>
                    </a:cubicBezTo>
                    <a:cubicBezTo>
                      <a:pt x="103496" y="115644"/>
                      <a:pt x="102449" y="116310"/>
                      <a:pt x="101307" y="116976"/>
                    </a:cubicBezTo>
                    <a:cubicBezTo>
                      <a:pt x="100164" y="117643"/>
                      <a:pt x="99117" y="118119"/>
                      <a:pt x="97975" y="118690"/>
                    </a:cubicBezTo>
                    <a:cubicBezTo>
                      <a:pt x="97785" y="118785"/>
                      <a:pt x="95881" y="119642"/>
                      <a:pt x="97404" y="118975"/>
                    </a:cubicBezTo>
                    <a:cubicBezTo>
                      <a:pt x="98927" y="118309"/>
                      <a:pt x="96547" y="119261"/>
                      <a:pt x="96261" y="119356"/>
                    </a:cubicBezTo>
                    <a:cubicBezTo>
                      <a:pt x="93691" y="120213"/>
                      <a:pt x="91121" y="120974"/>
                      <a:pt x="88550" y="121450"/>
                    </a:cubicBezTo>
                    <a:cubicBezTo>
                      <a:pt x="87408" y="121641"/>
                      <a:pt x="84933" y="121926"/>
                      <a:pt x="87503" y="121641"/>
                    </a:cubicBezTo>
                    <a:cubicBezTo>
                      <a:pt x="86075" y="121736"/>
                      <a:pt x="84647" y="121926"/>
                      <a:pt x="83220" y="121926"/>
                    </a:cubicBezTo>
                    <a:cubicBezTo>
                      <a:pt x="80459" y="122021"/>
                      <a:pt x="77793" y="121831"/>
                      <a:pt x="75128" y="121641"/>
                    </a:cubicBezTo>
                    <a:cubicBezTo>
                      <a:pt x="72272" y="121450"/>
                      <a:pt x="76841" y="122117"/>
                      <a:pt x="74081" y="121546"/>
                    </a:cubicBezTo>
                    <a:cubicBezTo>
                      <a:pt x="72653" y="121260"/>
                      <a:pt x="71225" y="120974"/>
                      <a:pt x="69797" y="120689"/>
                    </a:cubicBezTo>
                    <a:cubicBezTo>
                      <a:pt x="67131" y="120022"/>
                      <a:pt x="64466" y="119261"/>
                      <a:pt x="61895" y="118404"/>
                    </a:cubicBezTo>
                    <a:cubicBezTo>
                      <a:pt x="60944" y="118024"/>
                      <a:pt x="58373" y="116976"/>
                      <a:pt x="60753" y="118024"/>
                    </a:cubicBezTo>
                    <a:cubicBezTo>
                      <a:pt x="59420" y="117452"/>
                      <a:pt x="58088" y="116786"/>
                      <a:pt x="56755" y="116120"/>
                    </a:cubicBezTo>
                    <a:cubicBezTo>
                      <a:pt x="54280" y="114882"/>
                      <a:pt x="51995" y="113454"/>
                      <a:pt x="49710" y="111931"/>
                    </a:cubicBezTo>
                    <a:cubicBezTo>
                      <a:pt x="48663" y="111265"/>
                      <a:pt x="47616" y="110504"/>
                      <a:pt x="46664" y="109742"/>
                    </a:cubicBezTo>
                    <a:cubicBezTo>
                      <a:pt x="48854" y="111455"/>
                      <a:pt x="45998" y="109171"/>
                      <a:pt x="45331" y="108505"/>
                    </a:cubicBezTo>
                    <a:cubicBezTo>
                      <a:pt x="43332" y="106696"/>
                      <a:pt x="41428" y="104792"/>
                      <a:pt x="39620" y="102698"/>
                    </a:cubicBezTo>
                    <a:cubicBezTo>
                      <a:pt x="38858" y="101841"/>
                      <a:pt x="37430" y="99747"/>
                      <a:pt x="38858" y="101841"/>
                    </a:cubicBezTo>
                    <a:cubicBezTo>
                      <a:pt x="38001" y="100699"/>
                      <a:pt x="37240" y="99461"/>
                      <a:pt x="36478" y="98224"/>
                    </a:cubicBezTo>
                    <a:cubicBezTo>
                      <a:pt x="35812" y="97177"/>
                      <a:pt x="35241" y="96130"/>
                      <a:pt x="34669" y="94988"/>
                    </a:cubicBezTo>
                    <a:cubicBezTo>
                      <a:pt x="34289" y="94226"/>
                      <a:pt x="32575" y="90418"/>
                      <a:pt x="33813" y="93560"/>
                    </a:cubicBezTo>
                    <a:cubicBezTo>
                      <a:pt x="32765" y="91085"/>
                      <a:pt x="32004" y="88515"/>
                      <a:pt x="31433" y="85849"/>
                    </a:cubicBezTo>
                    <a:cubicBezTo>
                      <a:pt x="31338" y="85278"/>
                      <a:pt x="30671" y="81756"/>
                      <a:pt x="30957" y="83470"/>
                    </a:cubicBezTo>
                    <a:cubicBezTo>
                      <a:pt x="31242" y="85183"/>
                      <a:pt x="30862" y="81280"/>
                      <a:pt x="30766" y="80709"/>
                    </a:cubicBezTo>
                    <a:cubicBezTo>
                      <a:pt x="30766" y="79091"/>
                      <a:pt x="30766" y="77473"/>
                      <a:pt x="30766" y="75854"/>
                    </a:cubicBezTo>
                    <a:cubicBezTo>
                      <a:pt x="30766" y="75188"/>
                      <a:pt x="30862" y="74522"/>
                      <a:pt x="30957" y="73760"/>
                    </a:cubicBezTo>
                    <a:cubicBezTo>
                      <a:pt x="31147" y="71380"/>
                      <a:pt x="30481" y="76045"/>
                      <a:pt x="30957" y="73760"/>
                    </a:cubicBezTo>
                    <a:cubicBezTo>
                      <a:pt x="31528" y="71095"/>
                      <a:pt x="32099" y="68430"/>
                      <a:pt x="32956" y="65764"/>
                    </a:cubicBezTo>
                    <a:cubicBezTo>
                      <a:pt x="33241" y="64908"/>
                      <a:pt x="34860" y="61100"/>
                      <a:pt x="33622" y="63670"/>
                    </a:cubicBezTo>
                    <a:cubicBezTo>
                      <a:pt x="34289" y="62242"/>
                      <a:pt x="35050" y="60719"/>
                      <a:pt x="35812" y="59387"/>
                    </a:cubicBezTo>
                    <a:cubicBezTo>
                      <a:pt x="36573" y="58054"/>
                      <a:pt x="37430" y="56626"/>
                      <a:pt x="38287" y="55198"/>
                    </a:cubicBezTo>
                    <a:cubicBezTo>
                      <a:pt x="38668" y="54627"/>
                      <a:pt x="39048" y="54056"/>
                      <a:pt x="39429" y="53485"/>
                    </a:cubicBezTo>
                    <a:cubicBezTo>
                      <a:pt x="39620" y="53294"/>
                      <a:pt x="41238" y="51010"/>
                      <a:pt x="40286" y="52247"/>
                    </a:cubicBezTo>
                    <a:cubicBezTo>
                      <a:pt x="39334" y="53485"/>
                      <a:pt x="40762" y="51771"/>
                      <a:pt x="40857" y="51676"/>
                    </a:cubicBezTo>
                    <a:cubicBezTo>
                      <a:pt x="41619" y="50820"/>
                      <a:pt x="42380" y="49868"/>
                      <a:pt x="43142" y="49106"/>
                    </a:cubicBezTo>
                    <a:cubicBezTo>
                      <a:pt x="44284" y="47868"/>
                      <a:pt x="45427" y="46726"/>
                      <a:pt x="46664" y="45584"/>
                    </a:cubicBezTo>
                    <a:cubicBezTo>
                      <a:pt x="47902" y="44442"/>
                      <a:pt x="49139" y="43395"/>
                      <a:pt x="50377" y="42348"/>
                    </a:cubicBezTo>
                    <a:cubicBezTo>
                      <a:pt x="51710" y="41205"/>
                      <a:pt x="50186" y="42443"/>
                      <a:pt x="49996" y="42633"/>
                    </a:cubicBezTo>
                    <a:cubicBezTo>
                      <a:pt x="50758" y="42062"/>
                      <a:pt x="51519" y="41491"/>
                      <a:pt x="52281" y="41015"/>
                    </a:cubicBezTo>
                    <a:cubicBezTo>
                      <a:pt x="55232" y="39016"/>
                      <a:pt x="58278" y="37398"/>
                      <a:pt x="61419" y="35780"/>
                    </a:cubicBezTo>
                    <a:cubicBezTo>
                      <a:pt x="63038" y="34923"/>
                      <a:pt x="61134" y="35780"/>
                      <a:pt x="60848" y="35970"/>
                    </a:cubicBezTo>
                    <a:cubicBezTo>
                      <a:pt x="61705" y="35589"/>
                      <a:pt x="62562" y="35304"/>
                      <a:pt x="63419" y="35018"/>
                    </a:cubicBezTo>
                    <a:cubicBezTo>
                      <a:pt x="64942" y="34447"/>
                      <a:pt x="66465" y="33971"/>
                      <a:pt x="68083" y="33590"/>
                    </a:cubicBezTo>
                    <a:cubicBezTo>
                      <a:pt x="69797" y="33114"/>
                      <a:pt x="71701" y="32924"/>
                      <a:pt x="73509" y="32353"/>
                    </a:cubicBezTo>
                    <a:cubicBezTo>
                      <a:pt x="75318" y="31782"/>
                      <a:pt x="73033" y="32353"/>
                      <a:pt x="72653" y="32353"/>
                    </a:cubicBezTo>
                    <a:cubicBezTo>
                      <a:pt x="73605" y="32258"/>
                      <a:pt x="74461" y="32162"/>
                      <a:pt x="75413" y="32067"/>
                    </a:cubicBezTo>
                    <a:cubicBezTo>
                      <a:pt x="78650" y="31877"/>
                      <a:pt x="81791" y="32067"/>
                      <a:pt x="85028" y="32258"/>
                    </a:cubicBezTo>
                    <a:cubicBezTo>
                      <a:pt x="81411" y="31972"/>
                      <a:pt x="86551" y="32638"/>
                      <a:pt x="87503" y="32924"/>
                    </a:cubicBezTo>
                    <a:cubicBezTo>
                      <a:pt x="89312" y="33400"/>
                      <a:pt x="91121" y="33971"/>
                      <a:pt x="92834" y="34542"/>
                    </a:cubicBezTo>
                    <a:cubicBezTo>
                      <a:pt x="100831" y="37398"/>
                      <a:pt x="111017" y="31306"/>
                      <a:pt x="112826" y="23214"/>
                    </a:cubicBezTo>
                    <a:cubicBezTo>
                      <a:pt x="114825" y="14267"/>
                      <a:pt x="110160" y="5985"/>
                      <a:pt x="101497" y="3225"/>
                    </a:cubicBezTo>
                    <a:cubicBezTo>
                      <a:pt x="69131" y="-7246"/>
                      <a:pt x="34384" y="8936"/>
                      <a:pt x="14773" y="35113"/>
                    </a:cubicBezTo>
                    <a:cubicBezTo>
                      <a:pt x="5349" y="47678"/>
                      <a:pt x="-363" y="63575"/>
                      <a:pt x="18" y="79377"/>
                    </a:cubicBezTo>
                    <a:cubicBezTo>
                      <a:pt x="399" y="95178"/>
                      <a:pt x="6682" y="109837"/>
                      <a:pt x="16677" y="122021"/>
                    </a:cubicBezTo>
                    <a:cubicBezTo>
                      <a:pt x="34955" y="144201"/>
                      <a:pt x="66370" y="154671"/>
                      <a:pt x="94357" y="149626"/>
                    </a:cubicBezTo>
                    <a:cubicBezTo>
                      <a:pt x="124535" y="144105"/>
                      <a:pt x="144240" y="118499"/>
                      <a:pt x="147667" y="88991"/>
                    </a:cubicBezTo>
                    <a:cubicBezTo>
                      <a:pt x="151094" y="59482"/>
                      <a:pt x="137481" y="25499"/>
                      <a:pt x="108542" y="13124"/>
                    </a:cubicBezTo>
                    <a:cubicBezTo>
                      <a:pt x="103592" y="11030"/>
                      <a:pt x="97880" y="11697"/>
                      <a:pt x="94929" y="16646"/>
                    </a:cubicBezTo>
                    <a:cubicBezTo>
                      <a:pt x="92168" y="21311"/>
                      <a:pt x="93881" y="27498"/>
                      <a:pt x="98451" y="30259"/>
                    </a:cubicBezTo>
                    <a:lnTo>
                      <a:pt x="98451" y="3025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7" name="Google Shape;657;p9"/>
              <p:cNvSpPr/>
              <p:nvPr/>
            </p:nvSpPr>
            <p:spPr>
              <a:xfrm>
                <a:off x="4824671" y="5353734"/>
                <a:ext cx="161262" cy="164696"/>
              </a:xfrm>
              <a:custGeom>
                <a:avLst/>
                <a:gdLst/>
                <a:ahLst/>
                <a:cxnLst/>
                <a:rect l="l" t="t" r="r" b="b"/>
                <a:pathLst>
                  <a:path w="161262" h="164696" extrusionOk="0">
                    <a:moveTo>
                      <a:pt x="113551" y="34080"/>
                    </a:moveTo>
                    <a:cubicBezTo>
                      <a:pt x="132495" y="46740"/>
                      <a:pt x="137160" y="69015"/>
                      <a:pt x="134304" y="89671"/>
                    </a:cubicBezTo>
                    <a:cubicBezTo>
                      <a:pt x="134685" y="87005"/>
                      <a:pt x="133923" y="91479"/>
                      <a:pt x="133923" y="91575"/>
                    </a:cubicBezTo>
                    <a:cubicBezTo>
                      <a:pt x="133638" y="92907"/>
                      <a:pt x="133352" y="94240"/>
                      <a:pt x="132971" y="95573"/>
                    </a:cubicBezTo>
                    <a:cubicBezTo>
                      <a:pt x="132305" y="98238"/>
                      <a:pt x="131448" y="100903"/>
                      <a:pt x="130496" y="103473"/>
                    </a:cubicBezTo>
                    <a:cubicBezTo>
                      <a:pt x="128973" y="107662"/>
                      <a:pt x="131734" y="101189"/>
                      <a:pt x="129830" y="105091"/>
                    </a:cubicBezTo>
                    <a:cubicBezTo>
                      <a:pt x="129259" y="106329"/>
                      <a:pt x="128593" y="107567"/>
                      <a:pt x="128021" y="108709"/>
                    </a:cubicBezTo>
                    <a:cubicBezTo>
                      <a:pt x="127450" y="109851"/>
                      <a:pt x="126688" y="111088"/>
                      <a:pt x="125927" y="112231"/>
                    </a:cubicBezTo>
                    <a:cubicBezTo>
                      <a:pt x="125641" y="112707"/>
                      <a:pt x="122500" y="117085"/>
                      <a:pt x="124309" y="114706"/>
                    </a:cubicBezTo>
                    <a:cubicBezTo>
                      <a:pt x="122595" y="116800"/>
                      <a:pt x="120786" y="118799"/>
                      <a:pt x="118787" y="120703"/>
                    </a:cubicBezTo>
                    <a:cubicBezTo>
                      <a:pt x="117835" y="121655"/>
                      <a:pt x="116788" y="122511"/>
                      <a:pt x="115741" y="123368"/>
                    </a:cubicBezTo>
                    <a:cubicBezTo>
                      <a:pt x="118311" y="121274"/>
                      <a:pt x="114694" y="124034"/>
                      <a:pt x="114408" y="124225"/>
                    </a:cubicBezTo>
                    <a:cubicBezTo>
                      <a:pt x="112028" y="125748"/>
                      <a:pt x="109553" y="127176"/>
                      <a:pt x="106983" y="128318"/>
                    </a:cubicBezTo>
                    <a:cubicBezTo>
                      <a:pt x="110124" y="126890"/>
                      <a:pt x="105936" y="128603"/>
                      <a:pt x="105555" y="128794"/>
                    </a:cubicBezTo>
                    <a:cubicBezTo>
                      <a:pt x="103746" y="129365"/>
                      <a:pt x="102033" y="129936"/>
                      <a:pt x="100129" y="130317"/>
                    </a:cubicBezTo>
                    <a:cubicBezTo>
                      <a:pt x="98796" y="130603"/>
                      <a:pt x="97368" y="130888"/>
                      <a:pt x="96035" y="131078"/>
                    </a:cubicBezTo>
                    <a:cubicBezTo>
                      <a:pt x="100034" y="130412"/>
                      <a:pt x="95559" y="131078"/>
                      <a:pt x="94893" y="131078"/>
                    </a:cubicBezTo>
                    <a:cubicBezTo>
                      <a:pt x="92132" y="131269"/>
                      <a:pt x="89276" y="131269"/>
                      <a:pt x="86516" y="131078"/>
                    </a:cubicBezTo>
                    <a:cubicBezTo>
                      <a:pt x="85088" y="131078"/>
                      <a:pt x="83660" y="130793"/>
                      <a:pt x="82327" y="130698"/>
                    </a:cubicBezTo>
                    <a:cubicBezTo>
                      <a:pt x="86611" y="131078"/>
                      <a:pt x="82042" y="130698"/>
                      <a:pt x="81280" y="130507"/>
                    </a:cubicBezTo>
                    <a:cubicBezTo>
                      <a:pt x="78043" y="129936"/>
                      <a:pt x="74807" y="129079"/>
                      <a:pt x="71665" y="128032"/>
                    </a:cubicBezTo>
                    <a:cubicBezTo>
                      <a:pt x="70523" y="127651"/>
                      <a:pt x="69380" y="127271"/>
                      <a:pt x="68333" y="126795"/>
                    </a:cubicBezTo>
                    <a:cubicBezTo>
                      <a:pt x="65668" y="125843"/>
                      <a:pt x="72046" y="128603"/>
                      <a:pt x="67857" y="126604"/>
                    </a:cubicBezTo>
                    <a:cubicBezTo>
                      <a:pt x="65287" y="125367"/>
                      <a:pt x="62717" y="124129"/>
                      <a:pt x="60241" y="122606"/>
                    </a:cubicBezTo>
                    <a:cubicBezTo>
                      <a:pt x="57766" y="121084"/>
                      <a:pt x="55387" y="119561"/>
                      <a:pt x="53102" y="117847"/>
                    </a:cubicBezTo>
                    <a:cubicBezTo>
                      <a:pt x="56529" y="120417"/>
                      <a:pt x="52816" y="117466"/>
                      <a:pt x="52340" y="116990"/>
                    </a:cubicBezTo>
                    <a:cubicBezTo>
                      <a:pt x="50912" y="115753"/>
                      <a:pt x="49580" y="114420"/>
                      <a:pt x="48247" y="113087"/>
                    </a:cubicBezTo>
                    <a:cubicBezTo>
                      <a:pt x="47295" y="112040"/>
                      <a:pt x="46343" y="110993"/>
                      <a:pt x="45391" y="109946"/>
                    </a:cubicBezTo>
                    <a:cubicBezTo>
                      <a:pt x="42249" y="106615"/>
                      <a:pt x="47295" y="112992"/>
                      <a:pt x="44724" y="109185"/>
                    </a:cubicBezTo>
                    <a:cubicBezTo>
                      <a:pt x="43201" y="106900"/>
                      <a:pt x="41583" y="104520"/>
                      <a:pt x="40250" y="102046"/>
                    </a:cubicBezTo>
                    <a:cubicBezTo>
                      <a:pt x="39584" y="100808"/>
                      <a:pt x="39013" y="99571"/>
                      <a:pt x="38442" y="98238"/>
                    </a:cubicBezTo>
                    <a:cubicBezTo>
                      <a:pt x="36347" y="94145"/>
                      <a:pt x="39489" y="101855"/>
                      <a:pt x="38156" y="97476"/>
                    </a:cubicBezTo>
                    <a:cubicBezTo>
                      <a:pt x="37204" y="94335"/>
                      <a:pt x="36347" y="91194"/>
                      <a:pt x="35586" y="87957"/>
                    </a:cubicBezTo>
                    <a:cubicBezTo>
                      <a:pt x="36538" y="92622"/>
                      <a:pt x="35586" y="87767"/>
                      <a:pt x="35586" y="86815"/>
                    </a:cubicBezTo>
                    <a:cubicBezTo>
                      <a:pt x="35490" y="85292"/>
                      <a:pt x="35490" y="83769"/>
                      <a:pt x="35586" y="82246"/>
                    </a:cubicBezTo>
                    <a:cubicBezTo>
                      <a:pt x="35681" y="80723"/>
                      <a:pt x="35776" y="79200"/>
                      <a:pt x="35871" y="77677"/>
                    </a:cubicBezTo>
                    <a:cubicBezTo>
                      <a:pt x="35490" y="82056"/>
                      <a:pt x="35966" y="77201"/>
                      <a:pt x="36157" y="76440"/>
                    </a:cubicBezTo>
                    <a:cubicBezTo>
                      <a:pt x="36823" y="73489"/>
                      <a:pt x="37775" y="70633"/>
                      <a:pt x="38727" y="67777"/>
                    </a:cubicBezTo>
                    <a:cubicBezTo>
                      <a:pt x="40250" y="63208"/>
                      <a:pt x="37014" y="70728"/>
                      <a:pt x="39298" y="66444"/>
                    </a:cubicBezTo>
                    <a:cubicBezTo>
                      <a:pt x="40250" y="64636"/>
                      <a:pt x="41107" y="62827"/>
                      <a:pt x="42154" y="61114"/>
                    </a:cubicBezTo>
                    <a:cubicBezTo>
                      <a:pt x="42916" y="59781"/>
                      <a:pt x="43773" y="58544"/>
                      <a:pt x="44629" y="57211"/>
                    </a:cubicBezTo>
                    <a:cubicBezTo>
                      <a:pt x="45200" y="56354"/>
                      <a:pt x="45772" y="55498"/>
                      <a:pt x="46343" y="54736"/>
                    </a:cubicBezTo>
                    <a:cubicBezTo>
                      <a:pt x="45200" y="56259"/>
                      <a:pt x="45200" y="56164"/>
                      <a:pt x="46438" y="54641"/>
                    </a:cubicBezTo>
                    <a:cubicBezTo>
                      <a:pt x="48818" y="51880"/>
                      <a:pt x="51198" y="49215"/>
                      <a:pt x="53863" y="46835"/>
                    </a:cubicBezTo>
                    <a:cubicBezTo>
                      <a:pt x="55006" y="45788"/>
                      <a:pt x="56148" y="44836"/>
                      <a:pt x="57386" y="43789"/>
                    </a:cubicBezTo>
                    <a:cubicBezTo>
                      <a:pt x="54815" y="45883"/>
                      <a:pt x="59670" y="42266"/>
                      <a:pt x="60241" y="41886"/>
                    </a:cubicBezTo>
                    <a:cubicBezTo>
                      <a:pt x="63288" y="39982"/>
                      <a:pt x="66524" y="38268"/>
                      <a:pt x="69761" y="36936"/>
                    </a:cubicBezTo>
                    <a:cubicBezTo>
                      <a:pt x="66429" y="38364"/>
                      <a:pt x="71094" y="36555"/>
                      <a:pt x="71475" y="36460"/>
                    </a:cubicBezTo>
                    <a:cubicBezTo>
                      <a:pt x="73379" y="35793"/>
                      <a:pt x="75378" y="35222"/>
                      <a:pt x="77282" y="34746"/>
                    </a:cubicBezTo>
                    <a:cubicBezTo>
                      <a:pt x="78805" y="34366"/>
                      <a:pt x="80233" y="34080"/>
                      <a:pt x="81756" y="33794"/>
                    </a:cubicBezTo>
                    <a:cubicBezTo>
                      <a:pt x="83755" y="33509"/>
                      <a:pt x="83755" y="33509"/>
                      <a:pt x="81756" y="33794"/>
                    </a:cubicBezTo>
                    <a:cubicBezTo>
                      <a:pt x="82803" y="33699"/>
                      <a:pt x="83755" y="33604"/>
                      <a:pt x="84802" y="33604"/>
                    </a:cubicBezTo>
                    <a:cubicBezTo>
                      <a:pt x="86325" y="33604"/>
                      <a:pt x="87848" y="33604"/>
                      <a:pt x="89372" y="33604"/>
                    </a:cubicBezTo>
                    <a:cubicBezTo>
                      <a:pt x="90133" y="33604"/>
                      <a:pt x="96321" y="34366"/>
                      <a:pt x="92418" y="33699"/>
                    </a:cubicBezTo>
                    <a:cubicBezTo>
                      <a:pt x="95940" y="34270"/>
                      <a:pt x="99367" y="35222"/>
                      <a:pt x="102794" y="36460"/>
                    </a:cubicBezTo>
                    <a:cubicBezTo>
                      <a:pt x="111362" y="39506"/>
                      <a:pt x="121262" y="33033"/>
                      <a:pt x="123547" y="24656"/>
                    </a:cubicBezTo>
                    <a:cubicBezTo>
                      <a:pt x="126117" y="15328"/>
                      <a:pt x="120406" y="6951"/>
                      <a:pt x="111743" y="3905"/>
                    </a:cubicBezTo>
                    <a:cubicBezTo>
                      <a:pt x="79376" y="-7423"/>
                      <a:pt x="41488" y="7046"/>
                      <a:pt x="19878" y="32462"/>
                    </a:cubicBezTo>
                    <a:cubicBezTo>
                      <a:pt x="-1731" y="57877"/>
                      <a:pt x="-8300" y="98048"/>
                      <a:pt x="13215" y="126985"/>
                    </a:cubicBezTo>
                    <a:cubicBezTo>
                      <a:pt x="33015" y="153734"/>
                      <a:pt x="66334" y="168773"/>
                      <a:pt x="99558" y="163728"/>
                    </a:cubicBezTo>
                    <a:cubicBezTo>
                      <a:pt x="130592" y="158969"/>
                      <a:pt x="154581" y="133363"/>
                      <a:pt x="159912" y="102807"/>
                    </a:cubicBezTo>
                    <a:cubicBezTo>
                      <a:pt x="165624" y="70443"/>
                      <a:pt x="153153" y="34080"/>
                      <a:pt x="123642" y="17232"/>
                    </a:cubicBezTo>
                    <a:cubicBezTo>
                      <a:pt x="112695" y="10949"/>
                      <a:pt x="103556" y="27131"/>
                      <a:pt x="113837" y="33985"/>
                    </a:cubicBezTo>
                    <a:lnTo>
                      <a:pt x="113837" y="339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8" name="Google Shape;658;p9"/>
              <p:cNvSpPr/>
              <p:nvPr/>
            </p:nvSpPr>
            <p:spPr>
              <a:xfrm>
                <a:off x="4664265" y="5367063"/>
                <a:ext cx="119776" cy="120366"/>
              </a:xfrm>
              <a:custGeom>
                <a:avLst/>
                <a:gdLst/>
                <a:ahLst/>
                <a:cxnLst/>
                <a:rect l="l" t="t" r="r" b="b"/>
                <a:pathLst>
                  <a:path w="119776" h="120366" extrusionOk="0">
                    <a:moveTo>
                      <a:pt x="59195" y="0"/>
                    </a:moveTo>
                    <a:cubicBezTo>
                      <a:pt x="32730" y="952"/>
                      <a:pt x="11501" y="20656"/>
                      <a:pt x="3219" y="44930"/>
                    </a:cubicBezTo>
                    <a:cubicBezTo>
                      <a:pt x="-5063" y="69203"/>
                      <a:pt x="2743" y="97950"/>
                      <a:pt x="25400" y="111657"/>
                    </a:cubicBezTo>
                    <a:cubicBezTo>
                      <a:pt x="45677" y="124032"/>
                      <a:pt x="74045" y="122890"/>
                      <a:pt x="93941" y="110325"/>
                    </a:cubicBezTo>
                    <a:cubicBezTo>
                      <a:pt x="104984" y="103471"/>
                      <a:pt x="113171" y="93381"/>
                      <a:pt x="117359" y="81006"/>
                    </a:cubicBezTo>
                    <a:cubicBezTo>
                      <a:pt x="121929" y="67490"/>
                      <a:pt x="119644" y="52925"/>
                      <a:pt x="113647" y="40360"/>
                    </a:cubicBezTo>
                    <a:cubicBezTo>
                      <a:pt x="107649" y="27795"/>
                      <a:pt x="96131" y="15992"/>
                      <a:pt x="83279" y="9805"/>
                    </a:cubicBezTo>
                    <a:cubicBezTo>
                      <a:pt x="67667" y="2284"/>
                      <a:pt x="51388" y="1618"/>
                      <a:pt x="35491" y="8567"/>
                    </a:cubicBezTo>
                    <a:cubicBezTo>
                      <a:pt x="28827" y="11423"/>
                      <a:pt x="26828" y="21703"/>
                      <a:pt x="30540" y="27510"/>
                    </a:cubicBezTo>
                    <a:cubicBezTo>
                      <a:pt x="35015" y="34459"/>
                      <a:pt x="42345" y="35506"/>
                      <a:pt x="49484" y="32460"/>
                    </a:cubicBezTo>
                    <a:cubicBezTo>
                      <a:pt x="46914" y="33507"/>
                      <a:pt x="49484" y="32460"/>
                      <a:pt x="50627" y="32269"/>
                    </a:cubicBezTo>
                    <a:cubicBezTo>
                      <a:pt x="51769" y="32079"/>
                      <a:pt x="53007" y="31698"/>
                      <a:pt x="54149" y="31413"/>
                    </a:cubicBezTo>
                    <a:cubicBezTo>
                      <a:pt x="56719" y="30841"/>
                      <a:pt x="51864" y="31413"/>
                      <a:pt x="54530" y="31413"/>
                    </a:cubicBezTo>
                    <a:cubicBezTo>
                      <a:pt x="55863" y="31413"/>
                      <a:pt x="57195" y="31318"/>
                      <a:pt x="58623" y="31413"/>
                    </a:cubicBezTo>
                    <a:cubicBezTo>
                      <a:pt x="59290" y="31413"/>
                      <a:pt x="62812" y="31793"/>
                      <a:pt x="60813" y="31508"/>
                    </a:cubicBezTo>
                    <a:cubicBezTo>
                      <a:pt x="58814" y="31222"/>
                      <a:pt x="62336" y="31793"/>
                      <a:pt x="63002" y="31984"/>
                    </a:cubicBezTo>
                    <a:cubicBezTo>
                      <a:pt x="65382" y="32555"/>
                      <a:pt x="67572" y="33316"/>
                      <a:pt x="69856" y="34078"/>
                    </a:cubicBezTo>
                    <a:cubicBezTo>
                      <a:pt x="66620" y="32936"/>
                      <a:pt x="69952" y="34173"/>
                      <a:pt x="70808" y="34649"/>
                    </a:cubicBezTo>
                    <a:cubicBezTo>
                      <a:pt x="71856" y="35220"/>
                      <a:pt x="72998" y="35791"/>
                      <a:pt x="74045" y="36458"/>
                    </a:cubicBezTo>
                    <a:cubicBezTo>
                      <a:pt x="75092" y="37124"/>
                      <a:pt x="76139" y="37790"/>
                      <a:pt x="77091" y="38457"/>
                    </a:cubicBezTo>
                    <a:cubicBezTo>
                      <a:pt x="77567" y="38742"/>
                      <a:pt x="77948" y="39028"/>
                      <a:pt x="78329" y="39408"/>
                    </a:cubicBezTo>
                    <a:cubicBezTo>
                      <a:pt x="76901" y="38361"/>
                      <a:pt x="77282" y="38552"/>
                      <a:pt x="78329" y="39504"/>
                    </a:cubicBezTo>
                    <a:cubicBezTo>
                      <a:pt x="80042" y="41027"/>
                      <a:pt x="81756" y="42550"/>
                      <a:pt x="83279" y="44263"/>
                    </a:cubicBezTo>
                    <a:cubicBezTo>
                      <a:pt x="84136" y="45215"/>
                      <a:pt x="84898" y="46167"/>
                      <a:pt x="85659" y="47024"/>
                    </a:cubicBezTo>
                    <a:cubicBezTo>
                      <a:pt x="86706" y="48166"/>
                      <a:pt x="85183" y="46453"/>
                      <a:pt x="85088" y="46357"/>
                    </a:cubicBezTo>
                    <a:cubicBezTo>
                      <a:pt x="85564" y="47119"/>
                      <a:pt x="86135" y="47785"/>
                      <a:pt x="86611" y="48547"/>
                    </a:cubicBezTo>
                    <a:cubicBezTo>
                      <a:pt x="87849" y="50450"/>
                      <a:pt x="88896" y="52449"/>
                      <a:pt x="89943" y="54449"/>
                    </a:cubicBezTo>
                    <a:cubicBezTo>
                      <a:pt x="91085" y="56638"/>
                      <a:pt x="89943" y="54449"/>
                      <a:pt x="89848" y="53972"/>
                    </a:cubicBezTo>
                    <a:cubicBezTo>
                      <a:pt x="90038" y="54449"/>
                      <a:pt x="90228" y="54924"/>
                      <a:pt x="90419" y="55401"/>
                    </a:cubicBezTo>
                    <a:cubicBezTo>
                      <a:pt x="90895" y="56733"/>
                      <a:pt x="91276" y="57971"/>
                      <a:pt x="91656" y="59303"/>
                    </a:cubicBezTo>
                    <a:cubicBezTo>
                      <a:pt x="91942" y="60446"/>
                      <a:pt x="92228" y="61588"/>
                      <a:pt x="92418" y="62825"/>
                    </a:cubicBezTo>
                    <a:cubicBezTo>
                      <a:pt x="92989" y="65395"/>
                      <a:pt x="92418" y="60541"/>
                      <a:pt x="92418" y="63206"/>
                    </a:cubicBezTo>
                    <a:cubicBezTo>
                      <a:pt x="92418" y="64443"/>
                      <a:pt x="92513" y="65586"/>
                      <a:pt x="92418" y="66823"/>
                    </a:cubicBezTo>
                    <a:cubicBezTo>
                      <a:pt x="92418" y="67490"/>
                      <a:pt x="92418" y="68156"/>
                      <a:pt x="92323" y="68917"/>
                    </a:cubicBezTo>
                    <a:cubicBezTo>
                      <a:pt x="92323" y="69393"/>
                      <a:pt x="91847" y="71487"/>
                      <a:pt x="92323" y="69679"/>
                    </a:cubicBezTo>
                    <a:cubicBezTo>
                      <a:pt x="92799" y="67870"/>
                      <a:pt x="91942" y="71297"/>
                      <a:pt x="91752" y="71963"/>
                    </a:cubicBezTo>
                    <a:cubicBezTo>
                      <a:pt x="91466" y="73106"/>
                      <a:pt x="90895" y="74248"/>
                      <a:pt x="90704" y="75295"/>
                    </a:cubicBezTo>
                    <a:cubicBezTo>
                      <a:pt x="90419" y="76723"/>
                      <a:pt x="91180" y="74248"/>
                      <a:pt x="91180" y="74153"/>
                    </a:cubicBezTo>
                    <a:cubicBezTo>
                      <a:pt x="90990" y="74533"/>
                      <a:pt x="90800" y="75010"/>
                      <a:pt x="90609" y="75390"/>
                    </a:cubicBezTo>
                    <a:cubicBezTo>
                      <a:pt x="90038" y="76437"/>
                      <a:pt x="89467" y="77580"/>
                      <a:pt x="88800" y="78627"/>
                    </a:cubicBezTo>
                    <a:cubicBezTo>
                      <a:pt x="88229" y="79578"/>
                      <a:pt x="87658" y="80340"/>
                      <a:pt x="86992" y="81292"/>
                    </a:cubicBezTo>
                    <a:cubicBezTo>
                      <a:pt x="88420" y="79103"/>
                      <a:pt x="87563" y="80626"/>
                      <a:pt x="86516" y="81673"/>
                    </a:cubicBezTo>
                    <a:cubicBezTo>
                      <a:pt x="84993" y="83386"/>
                      <a:pt x="83279" y="84814"/>
                      <a:pt x="81566" y="86337"/>
                    </a:cubicBezTo>
                    <a:cubicBezTo>
                      <a:pt x="83089" y="84909"/>
                      <a:pt x="82708" y="85480"/>
                      <a:pt x="81375" y="86337"/>
                    </a:cubicBezTo>
                    <a:cubicBezTo>
                      <a:pt x="80518" y="86908"/>
                      <a:pt x="79567" y="87479"/>
                      <a:pt x="78710" y="88051"/>
                    </a:cubicBezTo>
                    <a:cubicBezTo>
                      <a:pt x="77853" y="88622"/>
                      <a:pt x="76901" y="89097"/>
                      <a:pt x="75854" y="89574"/>
                    </a:cubicBezTo>
                    <a:cubicBezTo>
                      <a:pt x="74997" y="90049"/>
                      <a:pt x="71475" y="91287"/>
                      <a:pt x="74902" y="90145"/>
                    </a:cubicBezTo>
                    <a:cubicBezTo>
                      <a:pt x="72998" y="90811"/>
                      <a:pt x="71094" y="91573"/>
                      <a:pt x="69190" y="92048"/>
                    </a:cubicBezTo>
                    <a:cubicBezTo>
                      <a:pt x="67857" y="92429"/>
                      <a:pt x="63669" y="94048"/>
                      <a:pt x="62336" y="93476"/>
                    </a:cubicBezTo>
                    <a:cubicBezTo>
                      <a:pt x="62336" y="93476"/>
                      <a:pt x="65192" y="93191"/>
                      <a:pt x="63573" y="93286"/>
                    </a:cubicBezTo>
                    <a:cubicBezTo>
                      <a:pt x="62907" y="93286"/>
                      <a:pt x="62336" y="93381"/>
                      <a:pt x="61670" y="93476"/>
                    </a:cubicBezTo>
                    <a:cubicBezTo>
                      <a:pt x="60718" y="93476"/>
                      <a:pt x="59766" y="93571"/>
                      <a:pt x="58909" y="93667"/>
                    </a:cubicBezTo>
                    <a:cubicBezTo>
                      <a:pt x="56529" y="93667"/>
                      <a:pt x="54244" y="93667"/>
                      <a:pt x="51960" y="93476"/>
                    </a:cubicBezTo>
                    <a:cubicBezTo>
                      <a:pt x="49675" y="93286"/>
                      <a:pt x="54720" y="94048"/>
                      <a:pt x="51388" y="93476"/>
                    </a:cubicBezTo>
                    <a:cubicBezTo>
                      <a:pt x="50341" y="93286"/>
                      <a:pt x="49294" y="93096"/>
                      <a:pt x="48247" y="92810"/>
                    </a:cubicBezTo>
                    <a:cubicBezTo>
                      <a:pt x="46153" y="92334"/>
                      <a:pt x="44154" y="91573"/>
                      <a:pt x="42154" y="90906"/>
                    </a:cubicBezTo>
                    <a:cubicBezTo>
                      <a:pt x="39965" y="90145"/>
                      <a:pt x="44249" y="92048"/>
                      <a:pt x="41583" y="90621"/>
                    </a:cubicBezTo>
                    <a:cubicBezTo>
                      <a:pt x="40631" y="90145"/>
                      <a:pt x="39679" y="89669"/>
                      <a:pt x="38822" y="89097"/>
                    </a:cubicBezTo>
                    <a:cubicBezTo>
                      <a:pt x="38061" y="88622"/>
                      <a:pt x="37299" y="88146"/>
                      <a:pt x="36538" y="87670"/>
                    </a:cubicBezTo>
                    <a:cubicBezTo>
                      <a:pt x="36062" y="87384"/>
                      <a:pt x="35586" y="86908"/>
                      <a:pt x="35015" y="86623"/>
                    </a:cubicBezTo>
                    <a:cubicBezTo>
                      <a:pt x="35681" y="87003"/>
                      <a:pt x="36728" y="88051"/>
                      <a:pt x="35491" y="87003"/>
                    </a:cubicBezTo>
                    <a:cubicBezTo>
                      <a:pt x="33872" y="85575"/>
                      <a:pt x="32444" y="84052"/>
                      <a:pt x="30921" y="82529"/>
                    </a:cubicBezTo>
                    <a:cubicBezTo>
                      <a:pt x="29398" y="81006"/>
                      <a:pt x="32064" y="84433"/>
                      <a:pt x="30350" y="81768"/>
                    </a:cubicBezTo>
                    <a:cubicBezTo>
                      <a:pt x="29684" y="80816"/>
                      <a:pt x="29017" y="79769"/>
                      <a:pt x="28446" y="78817"/>
                    </a:cubicBezTo>
                    <a:cubicBezTo>
                      <a:pt x="27875" y="77865"/>
                      <a:pt x="27399" y="76723"/>
                      <a:pt x="26828" y="75676"/>
                    </a:cubicBezTo>
                    <a:cubicBezTo>
                      <a:pt x="25971" y="74153"/>
                      <a:pt x="27399" y="77675"/>
                      <a:pt x="27018" y="75961"/>
                    </a:cubicBezTo>
                    <a:cubicBezTo>
                      <a:pt x="26923" y="75485"/>
                      <a:pt x="26637" y="75010"/>
                      <a:pt x="26542" y="74533"/>
                    </a:cubicBezTo>
                    <a:cubicBezTo>
                      <a:pt x="26161" y="73487"/>
                      <a:pt x="25876" y="72344"/>
                      <a:pt x="25590" y="71202"/>
                    </a:cubicBezTo>
                    <a:cubicBezTo>
                      <a:pt x="25495" y="70726"/>
                      <a:pt x="25400" y="70250"/>
                      <a:pt x="25305" y="69774"/>
                    </a:cubicBezTo>
                    <a:cubicBezTo>
                      <a:pt x="25305" y="69393"/>
                      <a:pt x="24733" y="66633"/>
                      <a:pt x="25019" y="68536"/>
                    </a:cubicBezTo>
                    <a:cubicBezTo>
                      <a:pt x="25305" y="70250"/>
                      <a:pt x="24924" y="67299"/>
                      <a:pt x="24924" y="66823"/>
                    </a:cubicBezTo>
                    <a:cubicBezTo>
                      <a:pt x="24924" y="65681"/>
                      <a:pt x="24829" y="64539"/>
                      <a:pt x="24829" y="63396"/>
                    </a:cubicBezTo>
                    <a:cubicBezTo>
                      <a:pt x="24829" y="62254"/>
                      <a:pt x="24829" y="61112"/>
                      <a:pt x="25019" y="59969"/>
                    </a:cubicBezTo>
                    <a:cubicBezTo>
                      <a:pt x="25019" y="59494"/>
                      <a:pt x="25114" y="59017"/>
                      <a:pt x="25114" y="58446"/>
                    </a:cubicBezTo>
                    <a:cubicBezTo>
                      <a:pt x="25019" y="60160"/>
                      <a:pt x="24924" y="59684"/>
                      <a:pt x="25114" y="58256"/>
                    </a:cubicBezTo>
                    <a:cubicBezTo>
                      <a:pt x="25590" y="55591"/>
                      <a:pt x="26257" y="53021"/>
                      <a:pt x="27018" y="50450"/>
                    </a:cubicBezTo>
                    <a:cubicBezTo>
                      <a:pt x="27399" y="49308"/>
                      <a:pt x="27780" y="48261"/>
                      <a:pt x="28160" y="47119"/>
                    </a:cubicBezTo>
                    <a:cubicBezTo>
                      <a:pt x="27304" y="49498"/>
                      <a:pt x="28636" y="46072"/>
                      <a:pt x="29017" y="45405"/>
                    </a:cubicBezTo>
                    <a:cubicBezTo>
                      <a:pt x="30255" y="43026"/>
                      <a:pt x="31588" y="40646"/>
                      <a:pt x="33111" y="38457"/>
                    </a:cubicBezTo>
                    <a:cubicBezTo>
                      <a:pt x="33587" y="37790"/>
                      <a:pt x="35681" y="35125"/>
                      <a:pt x="34253" y="36838"/>
                    </a:cubicBezTo>
                    <a:cubicBezTo>
                      <a:pt x="35110" y="35791"/>
                      <a:pt x="35967" y="34839"/>
                      <a:pt x="36918" y="33792"/>
                    </a:cubicBezTo>
                    <a:cubicBezTo>
                      <a:pt x="37871" y="32745"/>
                      <a:pt x="38822" y="31889"/>
                      <a:pt x="39774" y="31032"/>
                    </a:cubicBezTo>
                    <a:cubicBezTo>
                      <a:pt x="40250" y="30556"/>
                      <a:pt x="43106" y="28271"/>
                      <a:pt x="41298" y="29699"/>
                    </a:cubicBezTo>
                    <a:cubicBezTo>
                      <a:pt x="43392" y="28081"/>
                      <a:pt x="45677" y="26653"/>
                      <a:pt x="47961" y="25511"/>
                    </a:cubicBezTo>
                    <a:cubicBezTo>
                      <a:pt x="48532" y="25225"/>
                      <a:pt x="51103" y="24083"/>
                      <a:pt x="50151" y="24464"/>
                    </a:cubicBezTo>
                    <a:cubicBezTo>
                      <a:pt x="48818" y="24940"/>
                      <a:pt x="50817" y="24273"/>
                      <a:pt x="51103" y="24178"/>
                    </a:cubicBezTo>
                    <a:cubicBezTo>
                      <a:pt x="51769" y="23988"/>
                      <a:pt x="52340" y="23797"/>
                      <a:pt x="53007" y="23607"/>
                    </a:cubicBezTo>
                    <a:cubicBezTo>
                      <a:pt x="54244" y="23226"/>
                      <a:pt x="55577" y="22941"/>
                      <a:pt x="56910" y="22655"/>
                    </a:cubicBezTo>
                    <a:cubicBezTo>
                      <a:pt x="57386" y="22560"/>
                      <a:pt x="57862" y="22465"/>
                      <a:pt x="58338" y="22370"/>
                    </a:cubicBezTo>
                    <a:cubicBezTo>
                      <a:pt x="55863" y="22750"/>
                      <a:pt x="59099" y="22370"/>
                      <a:pt x="59385" y="22370"/>
                    </a:cubicBezTo>
                    <a:cubicBezTo>
                      <a:pt x="65382" y="21989"/>
                      <a:pt x="70428" y="17610"/>
                      <a:pt x="70428" y="11328"/>
                    </a:cubicBezTo>
                    <a:cubicBezTo>
                      <a:pt x="70428" y="5521"/>
                      <a:pt x="65382" y="95"/>
                      <a:pt x="59385" y="286"/>
                    </a:cubicBezTo>
                    <a:lnTo>
                      <a:pt x="59385" y="2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9" name="Google Shape;659;p9"/>
              <p:cNvSpPr/>
              <p:nvPr/>
            </p:nvSpPr>
            <p:spPr>
              <a:xfrm>
                <a:off x="4878061" y="5207889"/>
                <a:ext cx="111700" cy="114212"/>
              </a:xfrm>
              <a:custGeom>
                <a:avLst/>
                <a:gdLst/>
                <a:ahLst/>
                <a:cxnLst/>
                <a:rect l="l" t="t" r="r" b="b"/>
                <a:pathLst>
                  <a:path w="111700" h="114212" extrusionOk="0">
                    <a:moveTo>
                      <a:pt x="86817" y="13724"/>
                    </a:moveTo>
                    <a:cubicBezTo>
                      <a:pt x="71014" y="-2172"/>
                      <a:pt x="44645" y="-4076"/>
                      <a:pt x="25605" y="7061"/>
                    </a:cubicBezTo>
                    <a:cubicBezTo>
                      <a:pt x="4091" y="19721"/>
                      <a:pt x="-4191" y="46660"/>
                      <a:pt x="1997" y="70172"/>
                    </a:cubicBezTo>
                    <a:cubicBezTo>
                      <a:pt x="8185" y="93684"/>
                      <a:pt x="28557" y="110437"/>
                      <a:pt x="52546" y="113674"/>
                    </a:cubicBezTo>
                    <a:cubicBezTo>
                      <a:pt x="64446" y="115292"/>
                      <a:pt x="76631" y="113293"/>
                      <a:pt x="87198" y="107296"/>
                    </a:cubicBezTo>
                    <a:cubicBezTo>
                      <a:pt x="97764" y="101299"/>
                      <a:pt x="104523" y="92351"/>
                      <a:pt x="108617" y="81499"/>
                    </a:cubicBezTo>
                    <a:cubicBezTo>
                      <a:pt x="116708" y="60082"/>
                      <a:pt x="108617" y="31620"/>
                      <a:pt x="87388" y="21149"/>
                    </a:cubicBezTo>
                    <a:cubicBezTo>
                      <a:pt x="81391" y="18198"/>
                      <a:pt x="73204" y="19341"/>
                      <a:pt x="69872" y="25718"/>
                    </a:cubicBezTo>
                    <a:cubicBezTo>
                      <a:pt x="66730" y="31620"/>
                      <a:pt x="68158" y="39902"/>
                      <a:pt x="74441" y="43233"/>
                    </a:cubicBezTo>
                    <a:cubicBezTo>
                      <a:pt x="75203" y="43614"/>
                      <a:pt x="75869" y="43995"/>
                      <a:pt x="76536" y="44470"/>
                    </a:cubicBezTo>
                    <a:cubicBezTo>
                      <a:pt x="77011" y="44756"/>
                      <a:pt x="77392" y="45042"/>
                      <a:pt x="77868" y="45327"/>
                    </a:cubicBezTo>
                    <a:cubicBezTo>
                      <a:pt x="78535" y="45803"/>
                      <a:pt x="79011" y="45613"/>
                      <a:pt x="77868" y="45327"/>
                    </a:cubicBezTo>
                    <a:cubicBezTo>
                      <a:pt x="76726" y="45042"/>
                      <a:pt x="77202" y="44661"/>
                      <a:pt x="77868" y="45327"/>
                    </a:cubicBezTo>
                    <a:cubicBezTo>
                      <a:pt x="78154" y="45613"/>
                      <a:pt x="78439" y="45899"/>
                      <a:pt x="78725" y="46184"/>
                    </a:cubicBezTo>
                    <a:cubicBezTo>
                      <a:pt x="79391" y="46850"/>
                      <a:pt x="79963" y="47517"/>
                      <a:pt x="80629" y="48183"/>
                    </a:cubicBezTo>
                    <a:cubicBezTo>
                      <a:pt x="82152" y="49801"/>
                      <a:pt x="79106" y="45803"/>
                      <a:pt x="80724" y="48373"/>
                    </a:cubicBezTo>
                    <a:cubicBezTo>
                      <a:pt x="81105" y="49040"/>
                      <a:pt x="81581" y="49706"/>
                      <a:pt x="81962" y="50373"/>
                    </a:cubicBezTo>
                    <a:cubicBezTo>
                      <a:pt x="82343" y="51039"/>
                      <a:pt x="82723" y="51800"/>
                      <a:pt x="83104" y="52467"/>
                    </a:cubicBezTo>
                    <a:cubicBezTo>
                      <a:pt x="84437" y="55037"/>
                      <a:pt x="82533" y="50658"/>
                      <a:pt x="83104" y="52657"/>
                    </a:cubicBezTo>
                    <a:cubicBezTo>
                      <a:pt x="83675" y="54370"/>
                      <a:pt x="84151" y="55989"/>
                      <a:pt x="84532" y="57702"/>
                    </a:cubicBezTo>
                    <a:cubicBezTo>
                      <a:pt x="84627" y="58273"/>
                      <a:pt x="84913" y="60938"/>
                      <a:pt x="84818" y="58749"/>
                    </a:cubicBezTo>
                    <a:cubicBezTo>
                      <a:pt x="84722" y="56560"/>
                      <a:pt x="84818" y="59891"/>
                      <a:pt x="84913" y="60653"/>
                    </a:cubicBezTo>
                    <a:cubicBezTo>
                      <a:pt x="84913" y="62271"/>
                      <a:pt x="84913" y="63889"/>
                      <a:pt x="84913" y="65603"/>
                    </a:cubicBezTo>
                    <a:cubicBezTo>
                      <a:pt x="84913" y="65983"/>
                      <a:pt x="84913" y="66459"/>
                      <a:pt x="84818" y="66840"/>
                    </a:cubicBezTo>
                    <a:cubicBezTo>
                      <a:pt x="84627" y="69125"/>
                      <a:pt x="84818" y="65888"/>
                      <a:pt x="85008" y="65698"/>
                    </a:cubicBezTo>
                    <a:cubicBezTo>
                      <a:pt x="84627" y="66364"/>
                      <a:pt x="84627" y="67792"/>
                      <a:pt x="84437" y="68553"/>
                    </a:cubicBezTo>
                    <a:cubicBezTo>
                      <a:pt x="84056" y="70267"/>
                      <a:pt x="83485" y="71980"/>
                      <a:pt x="82914" y="73599"/>
                    </a:cubicBezTo>
                    <a:cubicBezTo>
                      <a:pt x="82152" y="75883"/>
                      <a:pt x="84151" y="71219"/>
                      <a:pt x="82914" y="73313"/>
                    </a:cubicBezTo>
                    <a:cubicBezTo>
                      <a:pt x="82438" y="74170"/>
                      <a:pt x="82057" y="75027"/>
                      <a:pt x="81581" y="75788"/>
                    </a:cubicBezTo>
                    <a:cubicBezTo>
                      <a:pt x="81200" y="76454"/>
                      <a:pt x="80724" y="77121"/>
                      <a:pt x="80248" y="77882"/>
                    </a:cubicBezTo>
                    <a:cubicBezTo>
                      <a:pt x="78439" y="80547"/>
                      <a:pt x="81771" y="76359"/>
                      <a:pt x="80153" y="77977"/>
                    </a:cubicBezTo>
                    <a:cubicBezTo>
                      <a:pt x="79582" y="78549"/>
                      <a:pt x="79011" y="79215"/>
                      <a:pt x="78439" y="79786"/>
                    </a:cubicBezTo>
                    <a:cubicBezTo>
                      <a:pt x="78059" y="80167"/>
                      <a:pt x="75869" y="82451"/>
                      <a:pt x="77202" y="81024"/>
                    </a:cubicBezTo>
                    <a:cubicBezTo>
                      <a:pt x="78439" y="79691"/>
                      <a:pt x="76250" y="81690"/>
                      <a:pt x="75584" y="82071"/>
                    </a:cubicBezTo>
                    <a:cubicBezTo>
                      <a:pt x="74822" y="82546"/>
                      <a:pt x="74060" y="83023"/>
                      <a:pt x="73204" y="83403"/>
                    </a:cubicBezTo>
                    <a:cubicBezTo>
                      <a:pt x="72918" y="83498"/>
                      <a:pt x="70919" y="84736"/>
                      <a:pt x="70729" y="84641"/>
                    </a:cubicBezTo>
                    <a:cubicBezTo>
                      <a:pt x="70538" y="84546"/>
                      <a:pt x="73489" y="83689"/>
                      <a:pt x="71966" y="84069"/>
                    </a:cubicBezTo>
                    <a:cubicBezTo>
                      <a:pt x="71204" y="84260"/>
                      <a:pt x="70538" y="84546"/>
                      <a:pt x="69777" y="84831"/>
                    </a:cubicBezTo>
                    <a:cubicBezTo>
                      <a:pt x="68063" y="85402"/>
                      <a:pt x="66254" y="85688"/>
                      <a:pt x="64446" y="86069"/>
                    </a:cubicBezTo>
                    <a:cubicBezTo>
                      <a:pt x="61875" y="86544"/>
                      <a:pt x="67206" y="85878"/>
                      <a:pt x="64446" y="86069"/>
                    </a:cubicBezTo>
                    <a:cubicBezTo>
                      <a:pt x="63208" y="86069"/>
                      <a:pt x="61971" y="86259"/>
                      <a:pt x="60733" y="86259"/>
                    </a:cubicBezTo>
                    <a:cubicBezTo>
                      <a:pt x="58829" y="86259"/>
                      <a:pt x="57020" y="86259"/>
                      <a:pt x="55212" y="86069"/>
                    </a:cubicBezTo>
                    <a:cubicBezTo>
                      <a:pt x="52641" y="85878"/>
                      <a:pt x="57972" y="86544"/>
                      <a:pt x="54736" y="86069"/>
                    </a:cubicBezTo>
                    <a:cubicBezTo>
                      <a:pt x="53688" y="85878"/>
                      <a:pt x="52546" y="85688"/>
                      <a:pt x="51499" y="85402"/>
                    </a:cubicBezTo>
                    <a:cubicBezTo>
                      <a:pt x="49500" y="84926"/>
                      <a:pt x="47596" y="84260"/>
                      <a:pt x="45692" y="83594"/>
                    </a:cubicBezTo>
                    <a:cubicBezTo>
                      <a:pt x="44264" y="83118"/>
                      <a:pt x="46834" y="84069"/>
                      <a:pt x="46834" y="84069"/>
                    </a:cubicBezTo>
                    <a:cubicBezTo>
                      <a:pt x="46549" y="83784"/>
                      <a:pt x="45977" y="83689"/>
                      <a:pt x="45597" y="83498"/>
                    </a:cubicBezTo>
                    <a:cubicBezTo>
                      <a:pt x="44645" y="83023"/>
                      <a:pt x="43598" y="82546"/>
                      <a:pt x="42741" y="81975"/>
                    </a:cubicBezTo>
                    <a:cubicBezTo>
                      <a:pt x="41884" y="81404"/>
                      <a:pt x="40837" y="80833"/>
                      <a:pt x="39980" y="80262"/>
                    </a:cubicBezTo>
                    <a:cubicBezTo>
                      <a:pt x="39504" y="79976"/>
                      <a:pt x="37219" y="78168"/>
                      <a:pt x="38743" y="79405"/>
                    </a:cubicBezTo>
                    <a:cubicBezTo>
                      <a:pt x="40266" y="80643"/>
                      <a:pt x="37981" y="78739"/>
                      <a:pt x="37600" y="78358"/>
                    </a:cubicBezTo>
                    <a:cubicBezTo>
                      <a:pt x="36839" y="77597"/>
                      <a:pt x="35982" y="76835"/>
                      <a:pt x="35220" y="76074"/>
                    </a:cubicBezTo>
                    <a:cubicBezTo>
                      <a:pt x="34935" y="75788"/>
                      <a:pt x="32460" y="73027"/>
                      <a:pt x="33792" y="74550"/>
                    </a:cubicBezTo>
                    <a:cubicBezTo>
                      <a:pt x="35030" y="75883"/>
                      <a:pt x="33126" y="73599"/>
                      <a:pt x="32840" y="73123"/>
                    </a:cubicBezTo>
                    <a:cubicBezTo>
                      <a:pt x="31508" y="71219"/>
                      <a:pt x="30556" y="69125"/>
                      <a:pt x="29413" y="67126"/>
                    </a:cubicBezTo>
                    <a:cubicBezTo>
                      <a:pt x="28652" y="65793"/>
                      <a:pt x="29794" y="67982"/>
                      <a:pt x="29794" y="68173"/>
                    </a:cubicBezTo>
                    <a:cubicBezTo>
                      <a:pt x="29794" y="67887"/>
                      <a:pt x="29413" y="67126"/>
                      <a:pt x="29223" y="66745"/>
                    </a:cubicBezTo>
                    <a:cubicBezTo>
                      <a:pt x="28842" y="65793"/>
                      <a:pt x="28557" y="64841"/>
                      <a:pt x="28271" y="63889"/>
                    </a:cubicBezTo>
                    <a:cubicBezTo>
                      <a:pt x="27605" y="61700"/>
                      <a:pt x="27129" y="59415"/>
                      <a:pt x="26653" y="57131"/>
                    </a:cubicBezTo>
                    <a:cubicBezTo>
                      <a:pt x="26272" y="55608"/>
                      <a:pt x="26748" y="58178"/>
                      <a:pt x="26748" y="58273"/>
                    </a:cubicBezTo>
                    <a:cubicBezTo>
                      <a:pt x="26748" y="57892"/>
                      <a:pt x="26653" y="57226"/>
                      <a:pt x="26558" y="56845"/>
                    </a:cubicBezTo>
                    <a:cubicBezTo>
                      <a:pt x="26558" y="55893"/>
                      <a:pt x="26367" y="54846"/>
                      <a:pt x="26367" y="53894"/>
                    </a:cubicBezTo>
                    <a:cubicBezTo>
                      <a:pt x="26367" y="51610"/>
                      <a:pt x="26367" y="49325"/>
                      <a:pt x="26653" y="47041"/>
                    </a:cubicBezTo>
                    <a:cubicBezTo>
                      <a:pt x="26748" y="45518"/>
                      <a:pt x="26653" y="48088"/>
                      <a:pt x="26558" y="48088"/>
                    </a:cubicBezTo>
                    <a:cubicBezTo>
                      <a:pt x="26653" y="48088"/>
                      <a:pt x="26748" y="46850"/>
                      <a:pt x="26843" y="46660"/>
                    </a:cubicBezTo>
                    <a:cubicBezTo>
                      <a:pt x="27033" y="45518"/>
                      <a:pt x="27319" y="44470"/>
                      <a:pt x="27605" y="43328"/>
                    </a:cubicBezTo>
                    <a:cubicBezTo>
                      <a:pt x="27890" y="42376"/>
                      <a:pt x="28176" y="41520"/>
                      <a:pt x="28461" y="40568"/>
                    </a:cubicBezTo>
                    <a:cubicBezTo>
                      <a:pt x="28461" y="40282"/>
                      <a:pt x="29033" y="38664"/>
                      <a:pt x="28461" y="40282"/>
                    </a:cubicBezTo>
                    <a:cubicBezTo>
                      <a:pt x="27890" y="41900"/>
                      <a:pt x="28652" y="39902"/>
                      <a:pt x="28747" y="39616"/>
                    </a:cubicBezTo>
                    <a:cubicBezTo>
                      <a:pt x="29699" y="37712"/>
                      <a:pt x="30746" y="35903"/>
                      <a:pt x="31888" y="34095"/>
                    </a:cubicBezTo>
                    <a:cubicBezTo>
                      <a:pt x="33221" y="32001"/>
                      <a:pt x="30651" y="35332"/>
                      <a:pt x="32174" y="33714"/>
                    </a:cubicBezTo>
                    <a:cubicBezTo>
                      <a:pt x="33031" y="32857"/>
                      <a:pt x="33792" y="31906"/>
                      <a:pt x="34649" y="31144"/>
                    </a:cubicBezTo>
                    <a:cubicBezTo>
                      <a:pt x="35030" y="30763"/>
                      <a:pt x="37410" y="28669"/>
                      <a:pt x="36077" y="29811"/>
                    </a:cubicBezTo>
                    <a:cubicBezTo>
                      <a:pt x="34744" y="30954"/>
                      <a:pt x="37219" y="29050"/>
                      <a:pt x="37695" y="28669"/>
                    </a:cubicBezTo>
                    <a:cubicBezTo>
                      <a:pt x="39599" y="27432"/>
                      <a:pt x="41694" y="26575"/>
                      <a:pt x="43598" y="25528"/>
                    </a:cubicBezTo>
                    <a:cubicBezTo>
                      <a:pt x="44835" y="24861"/>
                      <a:pt x="42836" y="25813"/>
                      <a:pt x="42741" y="25909"/>
                    </a:cubicBezTo>
                    <a:cubicBezTo>
                      <a:pt x="43312" y="25718"/>
                      <a:pt x="43883" y="25433"/>
                      <a:pt x="44454" y="25242"/>
                    </a:cubicBezTo>
                    <a:cubicBezTo>
                      <a:pt x="45597" y="24861"/>
                      <a:pt x="46739" y="24481"/>
                      <a:pt x="47881" y="24195"/>
                    </a:cubicBezTo>
                    <a:cubicBezTo>
                      <a:pt x="48929" y="23910"/>
                      <a:pt x="49881" y="23719"/>
                      <a:pt x="50928" y="23529"/>
                    </a:cubicBezTo>
                    <a:cubicBezTo>
                      <a:pt x="51404" y="23529"/>
                      <a:pt x="51784" y="23338"/>
                      <a:pt x="52260" y="23338"/>
                    </a:cubicBezTo>
                    <a:cubicBezTo>
                      <a:pt x="51404" y="23529"/>
                      <a:pt x="50357" y="23529"/>
                      <a:pt x="51784" y="23434"/>
                    </a:cubicBezTo>
                    <a:cubicBezTo>
                      <a:pt x="54069" y="23338"/>
                      <a:pt x="56259" y="23243"/>
                      <a:pt x="58543" y="23434"/>
                    </a:cubicBezTo>
                    <a:cubicBezTo>
                      <a:pt x="59019" y="23434"/>
                      <a:pt x="59400" y="23529"/>
                      <a:pt x="59876" y="23529"/>
                    </a:cubicBezTo>
                    <a:cubicBezTo>
                      <a:pt x="59019" y="23529"/>
                      <a:pt x="58163" y="23243"/>
                      <a:pt x="59495" y="23529"/>
                    </a:cubicBezTo>
                    <a:cubicBezTo>
                      <a:pt x="60638" y="23719"/>
                      <a:pt x="61780" y="24005"/>
                      <a:pt x="62922" y="24290"/>
                    </a:cubicBezTo>
                    <a:cubicBezTo>
                      <a:pt x="63874" y="24576"/>
                      <a:pt x="64922" y="25052"/>
                      <a:pt x="65873" y="25242"/>
                    </a:cubicBezTo>
                    <a:cubicBezTo>
                      <a:pt x="67016" y="25528"/>
                      <a:pt x="65493" y="25052"/>
                      <a:pt x="65302" y="24957"/>
                    </a:cubicBezTo>
                    <a:cubicBezTo>
                      <a:pt x="65873" y="25242"/>
                      <a:pt x="66349" y="25433"/>
                      <a:pt x="66921" y="25718"/>
                    </a:cubicBezTo>
                    <a:cubicBezTo>
                      <a:pt x="67968" y="26290"/>
                      <a:pt x="69015" y="26861"/>
                      <a:pt x="69967" y="27432"/>
                    </a:cubicBezTo>
                    <a:cubicBezTo>
                      <a:pt x="70348" y="27717"/>
                      <a:pt x="70729" y="27908"/>
                      <a:pt x="71109" y="28193"/>
                    </a:cubicBezTo>
                    <a:cubicBezTo>
                      <a:pt x="72442" y="29145"/>
                      <a:pt x="69301" y="26670"/>
                      <a:pt x="71490" y="28479"/>
                    </a:cubicBezTo>
                    <a:cubicBezTo>
                      <a:pt x="75774" y="32096"/>
                      <a:pt x="81962" y="32667"/>
                      <a:pt x="86150" y="28479"/>
                    </a:cubicBezTo>
                    <a:cubicBezTo>
                      <a:pt x="90149" y="24481"/>
                      <a:pt x="90149" y="17817"/>
                      <a:pt x="86150" y="13819"/>
                    </a:cubicBezTo>
                    <a:lnTo>
                      <a:pt x="86150" y="138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0" name="Google Shape;660;p9"/>
              <p:cNvSpPr/>
              <p:nvPr/>
            </p:nvSpPr>
            <p:spPr>
              <a:xfrm>
                <a:off x="5008183" y="5425129"/>
                <a:ext cx="137115" cy="128178"/>
              </a:xfrm>
              <a:custGeom>
                <a:avLst/>
                <a:gdLst/>
                <a:ahLst/>
                <a:cxnLst/>
                <a:rect l="l" t="t" r="r" b="b"/>
                <a:pathLst>
                  <a:path w="137115" h="128178" extrusionOk="0">
                    <a:moveTo>
                      <a:pt x="136044" y="65871"/>
                    </a:moveTo>
                    <a:cubicBezTo>
                      <a:pt x="123478" y="40646"/>
                      <a:pt x="107771" y="11137"/>
                      <a:pt x="78927" y="2285"/>
                    </a:cubicBezTo>
                    <a:cubicBezTo>
                      <a:pt x="50082" y="-6568"/>
                      <a:pt x="17620" y="11328"/>
                      <a:pt x="5435" y="38362"/>
                    </a:cubicBezTo>
                    <a:cubicBezTo>
                      <a:pt x="-7416" y="67013"/>
                      <a:pt x="3436" y="97570"/>
                      <a:pt x="28377" y="115370"/>
                    </a:cubicBezTo>
                    <a:cubicBezTo>
                      <a:pt x="53319" y="133170"/>
                      <a:pt x="84734" y="132218"/>
                      <a:pt x="107771" y="113752"/>
                    </a:cubicBezTo>
                    <a:cubicBezTo>
                      <a:pt x="133093" y="93381"/>
                      <a:pt x="140519" y="56828"/>
                      <a:pt x="127667" y="27700"/>
                    </a:cubicBezTo>
                    <a:cubicBezTo>
                      <a:pt x="124811" y="21227"/>
                      <a:pt x="115292" y="19704"/>
                      <a:pt x="109675" y="22941"/>
                    </a:cubicBezTo>
                    <a:cubicBezTo>
                      <a:pt x="102916" y="26843"/>
                      <a:pt x="102155" y="34363"/>
                      <a:pt x="104915" y="40932"/>
                    </a:cubicBezTo>
                    <a:cubicBezTo>
                      <a:pt x="107676" y="47500"/>
                      <a:pt x="108342" y="58066"/>
                      <a:pt x="106819" y="65395"/>
                    </a:cubicBezTo>
                    <a:cubicBezTo>
                      <a:pt x="104820" y="74724"/>
                      <a:pt x="100822" y="82815"/>
                      <a:pt x="94634" y="89193"/>
                    </a:cubicBezTo>
                    <a:cubicBezTo>
                      <a:pt x="88446" y="95570"/>
                      <a:pt x="81307" y="99664"/>
                      <a:pt x="73024" y="100806"/>
                    </a:cubicBezTo>
                    <a:cubicBezTo>
                      <a:pt x="65314" y="101853"/>
                      <a:pt x="55984" y="99949"/>
                      <a:pt x="48940" y="96237"/>
                    </a:cubicBezTo>
                    <a:cubicBezTo>
                      <a:pt x="40467" y="91763"/>
                      <a:pt x="34280" y="86147"/>
                      <a:pt x="29996" y="77865"/>
                    </a:cubicBezTo>
                    <a:cubicBezTo>
                      <a:pt x="28568" y="75200"/>
                      <a:pt x="28853" y="75961"/>
                      <a:pt x="27997" y="73010"/>
                    </a:cubicBezTo>
                    <a:cubicBezTo>
                      <a:pt x="27711" y="72058"/>
                      <a:pt x="27425" y="71107"/>
                      <a:pt x="27235" y="70155"/>
                    </a:cubicBezTo>
                    <a:cubicBezTo>
                      <a:pt x="27235" y="70250"/>
                      <a:pt x="26473" y="65586"/>
                      <a:pt x="26759" y="67965"/>
                    </a:cubicBezTo>
                    <a:cubicBezTo>
                      <a:pt x="26093" y="62064"/>
                      <a:pt x="26473" y="58732"/>
                      <a:pt x="28377" y="53021"/>
                    </a:cubicBezTo>
                    <a:cubicBezTo>
                      <a:pt x="33613" y="37219"/>
                      <a:pt x="52462" y="23131"/>
                      <a:pt x="69217" y="25511"/>
                    </a:cubicBezTo>
                    <a:cubicBezTo>
                      <a:pt x="94539" y="29128"/>
                      <a:pt x="109770" y="54258"/>
                      <a:pt x="121479" y="74343"/>
                    </a:cubicBezTo>
                    <a:cubicBezTo>
                      <a:pt x="127001" y="83862"/>
                      <a:pt x="140899" y="75485"/>
                      <a:pt x="136140" y="65776"/>
                    </a:cubicBezTo>
                    <a:lnTo>
                      <a:pt x="136140" y="657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1" name="Google Shape;661;p9"/>
              <p:cNvSpPr/>
              <p:nvPr/>
            </p:nvSpPr>
            <p:spPr>
              <a:xfrm>
                <a:off x="4537913" y="5080555"/>
                <a:ext cx="567516" cy="401112"/>
              </a:xfrm>
              <a:custGeom>
                <a:avLst/>
                <a:gdLst/>
                <a:ahLst/>
                <a:cxnLst/>
                <a:rect l="l" t="t" r="r" b="b"/>
                <a:pathLst>
                  <a:path w="567516" h="401112" extrusionOk="0">
                    <a:moveTo>
                      <a:pt x="566237" y="345716"/>
                    </a:moveTo>
                    <a:cubicBezTo>
                      <a:pt x="551291" y="317825"/>
                      <a:pt x="518829" y="304118"/>
                      <a:pt x="488271" y="312209"/>
                    </a:cubicBezTo>
                    <a:cubicBezTo>
                      <a:pt x="455904" y="320681"/>
                      <a:pt x="434580" y="353045"/>
                      <a:pt x="436008" y="385886"/>
                    </a:cubicBezTo>
                    <a:cubicBezTo>
                      <a:pt x="436579" y="399879"/>
                      <a:pt x="452382" y="405780"/>
                      <a:pt x="462568" y="396928"/>
                    </a:cubicBezTo>
                    <a:cubicBezTo>
                      <a:pt x="487129" y="375510"/>
                      <a:pt x="514640" y="351522"/>
                      <a:pt x="522161" y="318301"/>
                    </a:cubicBezTo>
                    <a:cubicBezTo>
                      <a:pt x="528729" y="289268"/>
                      <a:pt x="521970" y="257379"/>
                      <a:pt x="496648" y="239769"/>
                    </a:cubicBezTo>
                    <a:cubicBezTo>
                      <a:pt x="490365" y="235391"/>
                      <a:pt x="481798" y="237770"/>
                      <a:pt x="476467" y="242339"/>
                    </a:cubicBezTo>
                    <a:cubicBezTo>
                      <a:pt x="455809" y="260425"/>
                      <a:pt x="444671" y="287745"/>
                      <a:pt x="446956" y="315159"/>
                    </a:cubicBezTo>
                    <a:cubicBezTo>
                      <a:pt x="448479" y="333817"/>
                      <a:pt x="473801" y="338100"/>
                      <a:pt x="479894" y="319633"/>
                    </a:cubicBezTo>
                    <a:cubicBezTo>
                      <a:pt x="492936" y="280415"/>
                      <a:pt x="482845" y="237770"/>
                      <a:pt x="455904" y="207024"/>
                    </a:cubicBezTo>
                    <a:cubicBezTo>
                      <a:pt x="451811" y="202360"/>
                      <a:pt x="445052" y="201408"/>
                      <a:pt x="439245" y="202645"/>
                    </a:cubicBezTo>
                    <a:cubicBezTo>
                      <a:pt x="404403" y="210165"/>
                      <a:pt x="382413" y="248717"/>
                      <a:pt x="393075" y="282605"/>
                    </a:cubicBezTo>
                    <a:cubicBezTo>
                      <a:pt x="399834" y="304022"/>
                      <a:pt x="431915" y="295265"/>
                      <a:pt x="426774" y="273276"/>
                    </a:cubicBezTo>
                    <a:cubicBezTo>
                      <a:pt x="417540" y="233487"/>
                      <a:pt x="367752" y="231868"/>
                      <a:pt x="335576" y="239388"/>
                    </a:cubicBezTo>
                    <a:lnTo>
                      <a:pt x="353663" y="270516"/>
                    </a:lnTo>
                    <a:cubicBezTo>
                      <a:pt x="374797" y="247670"/>
                      <a:pt x="354234" y="212830"/>
                      <a:pt x="325295" y="211498"/>
                    </a:cubicBezTo>
                    <a:cubicBezTo>
                      <a:pt x="292833" y="209975"/>
                      <a:pt x="279410" y="245385"/>
                      <a:pt x="277411" y="271944"/>
                    </a:cubicBezTo>
                    <a:cubicBezTo>
                      <a:pt x="276745" y="281177"/>
                      <a:pt x="285122" y="289363"/>
                      <a:pt x="293690" y="290410"/>
                    </a:cubicBezTo>
                    <a:cubicBezTo>
                      <a:pt x="303590" y="291553"/>
                      <a:pt x="310730" y="285936"/>
                      <a:pt x="314252" y="276989"/>
                    </a:cubicBezTo>
                    <a:cubicBezTo>
                      <a:pt x="322915" y="255190"/>
                      <a:pt x="327484" y="231297"/>
                      <a:pt x="326628" y="207690"/>
                    </a:cubicBezTo>
                    <a:cubicBezTo>
                      <a:pt x="326247" y="196363"/>
                      <a:pt x="325104" y="184083"/>
                      <a:pt x="316822" y="175421"/>
                    </a:cubicBezTo>
                    <a:cubicBezTo>
                      <a:pt x="309016" y="167235"/>
                      <a:pt x="297212" y="164474"/>
                      <a:pt x="286455" y="167235"/>
                    </a:cubicBezTo>
                    <a:cubicBezTo>
                      <a:pt x="265416" y="172565"/>
                      <a:pt x="251423" y="192936"/>
                      <a:pt x="240665" y="210356"/>
                    </a:cubicBezTo>
                    <a:cubicBezTo>
                      <a:pt x="228671" y="229870"/>
                      <a:pt x="220389" y="251668"/>
                      <a:pt x="215724" y="274038"/>
                    </a:cubicBezTo>
                    <a:lnTo>
                      <a:pt x="238857" y="260901"/>
                    </a:lnTo>
                    <a:cubicBezTo>
                      <a:pt x="228861" y="257951"/>
                      <a:pt x="222102" y="246909"/>
                      <a:pt x="215058" y="239674"/>
                    </a:cubicBezTo>
                    <a:cubicBezTo>
                      <a:pt x="206680" y="231012"/>
                      <a:pt x="197256" y="224349"/>
                      <a:pt x="185166" y="222254"/>
                    </a:cubicBezTo>
                    <a:cubicBezTo>
                      <a:pt x="162604" y="218352"/>
                      <a:pt x="133189" y="230155"/>
                      <a:pt x="135759" y="257284"/>
                    </a:cubicBezTo>
                    <a:lnTo>
                      <a:pt x="174599" y="252049"/>
                    </a:lnTo>
                    <a:cubicBezTo>
                      <a:pt x="170506" y="232154"/>
                      <a:pt x="166603" y="212259"/>
                      <a:pt x="162224" y="192365"/>
                    </a:cubicBezTo>
                    <a:cubicBezTo>
                      <a:pt x="159082" y="178182"/>
                      <a:pt x="138710" y="172661"/>
                      <a:pt x="129000" y="183607"/>
                    </a:cubicBezTo>
                    <a:cubicBezTo>
                      <a:pt x="107486" y="207881"/>
                      <a:pt x="63220" y="208452"/>
                      <a:pt x="43324" y="181228"/>
                    </a:cubicBezTo>
                    <a:cubicBezTo>
                      <a:pt x="29520" y="162380"/>
                      <a:pt x="-467" y="178562"/>
                      <a:pt x="11338" y="199980"/>
                    </a:cubicBezTo>
                    <a:cubicBezTo>
                      <a:pt x="24951" y="224539"/>
                      <a:pt x="55413" y="232630"/>
                      <a:pt x="80640" y="222349"/>
                    </a:cubicBezTo>
                    <a:cubicBezTo>
                      <a:pt x="105867" y="212069"/>
                      <a:pt x="122908" y="189604"/>
                      <a:pt x="130047" y="164284"/>
                    </a:cubicBezTo>
                    <a:cubicBezTo>
                      <a:pt x="137187" y="138963"/>
                      <a:pt x="133094" y="108027"/>
                      <a:pt x="114530" y="87180"/>
                    </a:cubicBezTo>
                    <a:cubicBezTo>
                      <a:pt x="98537" y="69094"/>
                      <a:pt x="72073" y="60051"/>
                      <a:pt x="48464" y="65096"/>
                    </a:cubicBezTo>
                    <a:cubicBezTo>
                      <a:pt x="23523" y="70427"/>
                      <a:pt x="4674" y="92415"/>
                      <a:pt x="771" y="117260"/>
                    </a:cubicBezTo>
                    <a:cubicBezTo>
                      <a:pt x="-3132" y="142105"/>
                      <a:pt x="8006" y="165712"/>
                      <a:pt x="29234" y="179324"/>
                    </a:cubicBezTo>
                    <a:cubicBezTo>
                      <a:pt x="75976" y="209308"/>
                      <a:pt x="132427" y="175516"/>
                      <a:pt x="145850" y="126208"/>
                    </a:cubicBezTo>
                    <a:cubicBezTo>
                      <a:pt x="152894" y="100316"/>
                      <a:pt x="145088" y="73187"/>
                      <a:pt x="168887" y="54720"/>
                    </a:cubicBezTo>
                    <a:cubicBezTo>
                      <a:pt x="188688" y="39395"/>
                      <a:pt x="214486" y="35111"/>
                      <a:pt x="238762" y="33588"/>
                    </a:cubicBezTo>
                    <a:lnTo>
                      <a:pt x="226862" y="4936"/>
                    </a:lnTo>
                    <a:cubicBezTo>
                      <a:pt x="197732" y="38824"/>
                      <a:pt x="218770" y="81373"/>
                      <a:pt x="248947" y="105933"/>
                    </a:cubicBezTo>
                    <a:cubicBezTo>
                      <a:pt x="266178" y="119925"/>
                      <a:pt x="286169" y="135156"/>
                      <a:pt x="309492" y="135346"/>
                    </a:cubicBezTo>
                    <a:cubicBezTo>
                      <a:pt x="326532" y="135536"/>
                      <a:pt x="342621" y="127255"/>
                      <a:pt x="351474" y="112501"/>
                    </a:cubicBezTo>
                    <a:cubicBezTo>
                      <a:pt x="366896" y="86609"/>
                      <a:pt x="359946" y="49485"/>
                      <a:pt x="335767" y="31494"/>
                    </a:cubicBezTo>
                    <a:cubicBezTo>
                      <a:pt x="301781" y="6079"/>
                      <a:pt x="255516" y="20928"/>
                      <a:pt x="226291" y="46058"/>
                    </a:cubicBezTo>
                    <a:cubicBezTo>
                      <a:pt x="210964" y="59194"/>
                      <a:pt x="231622" y="86704"/>
                      <a:pt x="248186" y="74425"/>
                    </a:cubicBezTo>
                    <a:cubicBezTo>
                      <a:pt x="264750" y="62145"/>
                      <a:pt x="288073" y="50342"/>
                      <a:pt x="308540" y="59290"/>
                    </a:cubicBezTo>
                    <a:cubicBezTo>
                      <a:pt x="320345" y="64430"/>
                      <a:pt x="324057" y="79851"/>
                      <a:pt x="319773" y="90417"/>
                    </a:cubicBezTo>
                    <a:cubicBezTo>
                      <a:pt x="318250" y="94319"/>
                      <a:pt x="316156" y="96414"/>
                      <a:pt x="311015" y="96794"/>
                    </a:cubicBezTo>
                    <a:cubicBezTo>
                      <a:pt x="299497" y="97461"/>
                      <a:pt x="287216" y="86895"/>
                      <a:pt x="278363" y="80707"/>
                    </a:cubicBezTo>
                    <a:cubicBezTo>
                      <a:pt x="265131" y="71569"/>
                      <a:pt x="235715" y="47962"/>
                      <a:pt x="250661" y="28734"/>
                    </a:cubicBezTo>
                    <a:cubicBezTo>
                      <a:pt x="258467" y="18739"/>
                      <a:pt x="255040" y="-1441"/>
                      <a:pt x="238762" y="82"/>
                    </a:cubicBezTo>
                    <a:cubicBezTo>
                      <a:pt x="205348" y="3223"/>
                      <a:pt x="168507" y="10076"/>
                      <a:pt x="141947" y="31875"/>
                    </a:cubicBezTo>
                    <a:cubicBezTo>
                      <a:pt x="128715" y="42631"/>
                      <a:pt x="119100" y="57576"/>
                      <a:pt x="115673" y="74425"/>
                    </a:cubicBezTo>
                    <a:cubicBezTo>
                      <a:pt x="111579" y="94319"/>
                      <a:pt x="114530" y="114214"/>
                      <a:pt x="103678" y="132300"/>
                    </a:cubicBezTo>
                    <a:cubicBezTo>
                      <a:pt x="95682" y="145627"/>
                      <a:pt x="81973" y="155907"/>
                      <a:pt x="65885" y="154955"/>
                    </a:cubicBezTo>
                    <a:cubicBezTo>
                      <a:pt x="52843" y="154194"/>
                      <a:pt x="38278" y="146388"/>
                      <a:pt x="35993" y="132300"/>
                    </a:cubicBezTo>
                    <a:cubicBezTo>
                      <a:pt x="33709" y="118212"/>
                      <a:pt x="42752" y="103458"/>
                      <a:pt x="56746" y="101078"/>
                    </a:cubicBezTo>
                    <a:cubicBezTo>
                      <a:pt x="70740" y="98698"/>
                      <a:pt x="84734" y="107456"/>
                      <a:pt x="91778" y="118878"/>
                    </a:cubicBezTo>
                    <a:cubicBezTo>
                      <a:pt x="102440" y="136108"/>
                      <a:pt x="97300" y="159715"/>
                      <a:pt x="85971" y="175231"/>
                    </a:cubicBezTo>
                    <a:cubicBezTo>
                      <a:pt x="76452" y="188272"/>
                      <a:pt x="53224" y="201313"/>
                      <a:pt x="43324" y="181418"/>
                    </a:cubicBezTo>
                    <a:lnTo>
                      <a:pt x="11338" y="200170"/>
                    </a:lnTo>
                    <a:cubicBezTo>
                      <a:pt x="43419" y="247861"/>
                      <a:pt x="117862" y="254714"/>
                      <a:pt x="157178" y="211974"/>
                    </a:cubicBezTo>
                    <a:lnTo>
                      <a:pt x="123955" y="203217"/>
                    </a:lnTo>
                    <a:cubicBezTo>
                      <a:pt x="127953" y="223111"/>
                      <a:pt x="132332" y="242910"/>
                      <a:pt x="136521" y="262805"/>
                    </a:cubicBezTo>
                    <a:cubicBezTo>
                      <a:pt x="141090" y="284223"/>
                      <a:pt x="177550" y="279939"/>
                      <a:pt x="175361" y="257570"/>
                    </a:cubicBezTo>
                    <a:cubicBezTo>
                      <a:pt x="175361" y="253858"/>
                      <a:pt x="174790" y="254429"/>
                      <a:pt x="173933" y="259188"/>
                    </a:cubicBezTo>
                    <a:cubicBezTo>
                      <a:pt x="170410" y="262139"/>
                      <a:pt x="170125" y="262615"/>
                      <a:pt x="173076" y="260806"/>
                    </a:cubicBezTo>
                    <a:cubicBezTo>
                      <a:pt x="172314" y="260521"/>
                      <a:pt x="176884" y="260806"/>
                      <a:pt x="177455" y="260806"/>
                    </a:cubicBezTo>
                    <a:cubicBezTo>
                      <a:pt x="181739" y="261377"/>
                      <a:pt x="184404" y="264328"/>
                      <a:pt x="187546" y="267565"/>
                    </a:cubicBezTo>
                    <a:cubicBezTo>
                      <a:pt x="200017" y="280130"/>
                      <a:pt x="210774" y="293266"/>
                      <a:pt x="228861" y="297359"/>
                    </a:cubicBezTo>
                    <a:cubicBezTo>
                      <a:pt x="238095" y="299453"/>
                      <a:pt x="249995" y="294599"/>
                      <a:pt x="251994" y="284223"/>
                    </a:cubicBezTo>
                    <a:cubicBezTo>
                      <a:pt x="256944" y="257951"/>
                      <a:pt x="267892" y="228346"/>
                      <a:pt x="287312" y="209118"/>
                    </a:cubicBezTo>
                    <a:cubicBezTo>
                      <a:pt x="288359" y="208071"/>
                      <a:pt x="292738" y="205120"/>
                      <a:pt x="293119" y="204454"/>
                    </a:cubicBezTo>
                    <a:lnTo>
                      <a:pt x="294832" y="203692"/>
                    </a:lnTo>
                    <a:cubicBezTo>
                      <a:pt x="290072" y="198552"/>
                      <a:pt x="287978" y="197505"/>
                      <a:pt x="288740" y="200741"/>
                    </a:cubicBezTo>
                    <a:cubicBezTo>
                      <a:pt x="287883" y="202360"/>
                      <a:pt x="289120" y="207881"/>
                      <a:pt x="289216" y="210070"/>
                    </a:cubicBezTo>
                    <a:cubicBezTo>
                      <a:pt x="289216" y="214354"/>
                      <a:pt x="289216" y="218542"/>
                      <a:pt x="288835" y="222826"/>
                    </a:cubicBezTo>
                    <a:cubicBezTo>
                      <a:pt x="287883" y="238151"/>
                      <a:pt x="283789" y="253001"/>
                      <a:pt x="278173" y="267279"/>
                    </a:cubicBezTo>
                    <a:lnTo>
                      <a:pt x="315014" y="272229"/>
                    </a:lnTo>
                    <a:cubicBezTo>
                      <a:pt x="315585" y="264899"/>
                      <a:pt x="316822" y="253762"/>
                      <a:pt x="323581" y="249193"/>
                    </a:cubicBezTo>
                    <a:cubicBezTo>
                      <a:pt x="325295" y="248051"/>
                      <a:pt x="323391" y="248622"/>
                      <a:pt x="322820" y="249098"/>
                    </a:cubicBezTo>
                    <a:cubicBezTo>
                      <a:pt x="322629" y="249288"/>
                      <a:pt x="326056" y="247384"/>
                      <a:pt x="324153" y="249574"/>
                    </a:cubicBezTo>
                    <a:cubicBezTo>
                      <a:pt x="324628" y="249003"/>
                      <a:pt x="325580" y="250621"/>
                      <a:pt x="325580" y="250621"/>
                    </a:cubicBezTo>
                    <a:cubicBezTo>
                      <a:pt x="327484" y="247956"/>
                      <a:pt x="318441" y="254143"/>
                      <a:pt x="327294" y="244529"/>
                    </a:cubicBezTo>
                    <a:cubicBezTo>
                      <a:pt x="314633" y="258331"/>
                      <a:pt x="327104" y="279939"/>
                      <a:pt x="345381" y="275656"/>
                    </a:cubicBezTo>
                    <a:cubicBezTo>
                      <a:pt x="357471" y="272800"/>
                      <a:pt x="388791" y="265375"/>
                      <a:pt x="392979" y="282890"/>
                    </a:cubicBezTo>
                    <a:lnTo>
                      <a:pt x="426679" y="273562"/>
                    </a:lnTo>
                    <a:cubicBezTo>
                      <a:pt x="421348" y="256999"/>
                      <a:pt x="431344" y="239769"/>
                      <a:pt x="448288" y="235867"/>
                    </a:cubicBezTo>
                    <a:lnTo>
                      <a:pt x="431629" y="231488"/>
                    </a:lnTo>
                    <a:cubicBezTo>
                      <a:pt x="451240" y="253191"/>
                      <a:pt x="456475" y="283557"/>
                      <a:pt x="447527" y="311066"/>
                    </a:cubicBezTo>
                    <a:lnTo>
                      <a:pt x="480465" y="315540"/>
                    </a:lnTo>
                    <a:cubicBezTo>
                      <a:pt x="478847" y="296122"/>
                      <a:pt x="485320" y="279273"/>
                      <a:pt x="499980" y="266232"/>
                    </a:cubicBezTo>
                    <a:lnTo>
                      <a:pt x="479798" y="268802"/>
                    </a:lnTo>
                    <a:cubicBezTo>
                      <a:pt x="496172" y="280130"/>
                      <a:pt x="497981" y="302404"/>
                      <a:pt x="490936" y="319729"/>
                    </a:cubicBezTo>
                    <a:cubicBezTo>
                      <a:pt x="481322" y="343241"/>
                      <a:pt x="459807" y="359994"/>
                      <a:pt x="440482" y="375224"/>
                    </a:cubicBezTo>
                    <a:lnTo>
                      <a:pt x="467042" y="386266"/>
                    </a:lnTo>
                    <a:cubicBezTo>
                      <a:pt x="467042" y="367228"/>
                      <a:pt x="479798" y="348952"/>
                      <a:pt x="498362" y="343336"/>
                    </a:cubicBezTo>
                    <a:cubicBezTo>
                      <a:pt x="516925" y="337720"/>
                      <a:pt x="537011" y="345811"/>
                      <a:pt x="549197" y="359328"/>
                    </a:cubicBezTo>
                    <a:cubicBezTo>
                      <a:pt x="557669" y="368656"/>
                      <a:pt x="571853" y="356758"/>
                      <a:pt x="566237" y="346191"/>
                    </a:cubicBezTo>
                    <a:lnTo>
                      <a:pt x="566237" y="34619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2" name="Google Shape;662;p9"/>
              <p:cNvSpPr/>
              <p:nvPr/>
            </p:nvSpPr>
            <p:spPr>
              <a:xfrm>
                <a:off x="4555301" y="5169772"/>
                <a:ext cx="366779" cy="436679"/>
              </a:xfrm>
              <a:custGeom>
                <a:avLst/>
                <a:gdLst/>
                <a:ahLst/>
                <a:cxnLst/>
                <a:rect l="l" t="t" r="r" b="b"/>
                <a:pathLst>
                  <a:path w="366779" h="436679" extrusionOk="0">
                    <a:moveTo>
                      <a:pt x="354552" y="438"/>
                    </a:moveTo>
                    <a:cubicBezTo>
                      <a:pt x="308763" y="12908"/>
                      <a:pt x="279347" y="60598"/>
                      <a:pt x="283631" y="107146"/>
                    </a:cubicBezTo>
                    <a:lnTo>
                      <a:pt x="310001" y="92011"/>
                    </a:lnTo>
                    <a:cubicBezTo>
                      <a:pt x="297149" y="83539"/>
                      <a:pt x="289438" y="70688"/>
                      <a:pt x="286773" y="55648"/>
                    </a:cubicBezTo>
                    <a:lnTo>
                      <a:pt x="250788" y="65548"/>
                    </a:lnTo>
                    <a:cubicBezTo>
                      <a:pt x="256595" y="80112"/>
                      <a:pt x="266401" y="89060"/>
                      <a:pt x="280395" y="95818"/>
                    </a:cubicBezTo>
                    <a:cubicBezTo>
                      <a:pt x="286868" y="98959"/>
                      <a:pt x="301623" y="102672"/>
                      <a:pt x="304384" y="109716"/>
                    </a:cubicBezTo>
                    <a:cubicBezTo>
                      <a:pt x="306859" y="115903"/>
                      <a:pt x="299814" y="126945"/>
                      <a:pt x="297054" y="131895"/>
                    </a:cubicBezTo>
                    <a:cubicBezTo>
                      <a:pt x="292960" y="139320"/>
                      <a:pt x="288296" y="146554"/>
                      <a:pt x="283155" y="153313"/>
                    </a:cubicBezTo>
                    <a:cubicBezTo>
                      <a:pt x="271351" y="168543"/>
                      <a:pt x="256691" y="179776"/>
                      <a:pt x="241650" y="191579"/>
                    </a:cubicBezTo>
                    <a:lnTo>
                      <a:pt x="268305" y="191579"/>
                    </a:lnTo>
                    <a:cubicBezTo>
                      <a:pt x="263830" y="186344"/>
                      <a:pt x="259451" y="181013"/>
                      <a:pt x="255263" y="175492"/>
                    </a:cubicBezTo>
                    <a:cubicBezTo>
                      <a:pt x="247742" y="165592"/>
                      <a:pt x="236795" y="163974"/>
                      <a:pt x="226989" y="171875"/>
                    </a:cubicBezTo>
                    <a:cubicBezTo>
                      <a:pt x="207189" y="187676"/>
                      <a:pt x="205189" y="215757"/>
                      <a:pt x="212043" y="238603"/>
                    </a:cubicBezTo>
                    <a:cubicBezTo>
                      <a:pt x="219850" y="264209"/>
                      <a:pt x="244315" y="284294"/>
                      <a:pt x="247742" y="311042"/>
                    </a:cubicBezTo>
                    <a:lnTo>
                      <a:pt x="264211" y="294574"/>
                    </a:lnTo>
                    <a:cubicBezTo>
                      <a:pt x="239079" y="295050"/>
                      <a:pt x="212710" y="296478"/>
                      <a:pt x="191862" y="311994"/>
                    </a:cubicBezTo>
                    <a:cubicBezTo>
                      <a:pt x="175679" y="324083"/>
                      <a:pt x="167492" y="342550"/>
                      <a:pt x="167111" y="362635"/>
                    </a:cubicBezTo>
                    <a:cubicBezTo>
                      <a:pt x="166254" y="403662"/>
                      <a:pt x="199668" y="442594"/>
                      <a:pt x="242602" y="435931"/>
                    </a:cubicBezTo>
                    <a:cubicBezTo>
                      <a:pt x="264021" y="432600"/>
                      <a:pt x="282203" y="417940"/>
                      <a:pt x="293436" y="399759"/>
                    </a:cubicBezTo>
                    <a:cubicBezTo>
                      <a:pt x="303527" y="383386"/>
                      <a:pt x="311333" y="352164"/>
                      <a:pt x="296387" y="336172"/>
                    </a:cubicBezTo>
                    <a:cubicBezTo>
                      <a:pt x="288581" y="327891"/>
                      <a:pt x="276682" y="320752"/>
                      <a:pt x="266877" y="315040"/>
                    </a:cubicBezTo>
                    <a:cubicBezTo>
                      <a:pt x="254501" y="307806"/>
                      <a:pt x="241078" y="302380"/>
                      <a:pt x="226894" y="300286"/>
                    </a:cubicBezTo>
                    <a:cubicBezTo>
                      <a:pt x="203285" y="296764"/>
                      <a:pt x="178154" y="302285"/>
                      <a:pt x="160066" y="318372"/>
                    </a:cubicBezTo>
                    <a:cubicBezTo>
                      <a:pt x="152356" y="325226"/>
                      <a:pt x="146834" y="333888"/>
                      <a:pt x="142645" y="343216"/>
                    </a:cubicBezTo>
                    <a:cubicBezTo>
                      <a:pt x="139980" y="349213"/>
                      <a:pt x="135886" y="362540"/>
                      <a:pt x="131222" y="364825"/>
                    </a:cubicBezTo>
                    <a:cubicBezTo>
                      <a:pt x="123225" y="368727"/>
                      <a:pt x="108089" y="361778"/>
                      <a:pt x="101045" y="357971"/>
                    </a:cubicBezTo>
                    <a:cubicBezTo>
                      <a:pt x="91811" y="353021"/>
                      <a:pt x="82862" y="346167"/>
                      <a:pt x="77912" y="336743"/>
                    </a:cubicBezTo>
                    <a:cubicBezTo>
                      <a:pt x="71153" y="323702"/>
                      <a:pt x="71629" y="303427"/>
                      <a:pt x="86575" y="296193"/>
                    </a:cubicBezTo>
                    <a:cubicBezTo>
                      <a:pt x="101521" y="288958"/>
                      <a:pt x="119608" y="296573"/>
                      <a:pt x="121797" y="313612"/>
                    </a:cubicBezTo>
                    <a:cubicBezTo>
                      <a:pt x="123701" y="328462"/>
                      <a:pt x="114087" y="341313"/>
                      <a:pt x="98855" y="341217"/>
                    </a:cubicBezTo>
                    <a:cubicBezTo>
                      <a:pt x="75913" y="341217"/>
                      <a:pt x="71724" y="318943"/>
                      <a:pt x="68107" y="300571"/>
                    </a:cubicBezTo>
                    <a:cubicBezTo>
                      <a:pt x="63728" y="278297"/>
                      <a:pt x="63537" y="257736"/>
                      <a:pt x="78293" y="239364"/>
                    </a:cubicBezTo>
                    <a:cubicBezTo>
                      <a:pt x="91049" y="223563"/>
                      <a:pt x="107328" y="210331"/>
                      <a:pt x="117133" y="192245"/>
                    </a:cubicBezTo>
                    <a:cubicBezTo>
                      <a:pt x="128556" y="171113"/>
                      <a:pt x="128080" y="145031"/>
                      <a:pt x="111612" y="126660"/>
                    </a:cubicBezTo>
                    <a:cubicBezTo>
                      <a:pt x="96190" y="109526"/>
                      <a:pt x="71343" y="104004"/>
                      <a:pt x="49353" y="108574"/>
                    </a:cubicBezTo>
                    <a:cubicBezTo>
                      <a:pt x="24888" y="113714"/>
                      <a:pt x="6705" y="134655"/>
                      <a:pt x="1755" y="158643"/>
                    </a:cubicBezTo>
                    <a:cubicBezTo>
                      <a:pt x="-3957" y="185773"/>
                      <a:pt x="4706" y="212235"/>
                      <a:pt x="21461" y="233558"/>
                    </a:cubicBezTo>
                    <a:cubicBezTo>
                      <a:pt x="28029" y="241935"/>
                      <a:pt x="42404" y="240411"/>
                      <a:pt x="49258" y="233558"/>
                    </a:cubicBezTo>
                    <a:cubicBezTo>
                      <a:pt x="57540" y="225276"/>
                      <a:pt x="55827" y="214139"/>
                      <a:pt x="49258" y="205762"/>
                    </a:cubicBezTo>
                    <a:cubicBezTo>
                      <a:pt x="35074" y="187676"/>
                      <a:pt x="36121" y="149219"/>
                      <a:pt x="62681" y="148553"/>
                    </a:cubicBezTo>
                    <a:cubicBezTo>
                      <a:pt x="70487" y="148363"/>
                      <a:pt x="80958" y="152551"/>
                      <a:pt x="83243" y="157311"/>
                    </a:cubicBezTo>
                    <a:cubicBezTo>
                      <a:pt x="88003" y="167306"/>
                      <a:pt x="79435" y="178348"/>
                      <a:pt x="73057" y="185487"/>
                    </a:cubicBezTo>
                    <a:cubicBezTo>
                      <a:pt x="62205" y="197671"/>
                      <a:pt x="50210" y="208618"/>
                      <a:pt x="40595" y="221849"/>
                    </a:cubicBezTo>
                    <a:cubicBezTo>
                      <a:pt x="29076" y="237651"/>
                      <a:pt x="23745" y="256403"/>
                      <a:pt x="23555" y="275917"/>
                    </a:cubicBezTo>
                    <a:cubicBezTo>
                      <a:pt x="23365" y="313993"/>
                      <a:pt x="33836" y="362349"/>
                      <a:pt x="73152" y="377294"/>
                    </a:cubicBezTo>
                    <a:cubicBezTo>
                      <a:pt x="106756" y="390050"/>
                      <a:pt x="144264" y="373582"/>
                      <a:pt x="156544" y="339885"/>
                    </a:cubicBezTo>
                    <a:cubicBezTo>
                      <a:pt x="168824" y="306188"/>
                      <a:pt x="152641" y="269825"/>
                      <a:pt x="119894" y="257545"/>
                    </a:cubicBezTo>
                    <a:cubicBezTo>
                      <a:pt x="87146" y="245266"/>
                      <a:pt x="45926" y="262305"/>
                      <a:pt x="34217" y="297240"/>
                    </a:cubicBezTo>
                    <a:cubicBezTo>
                      <a:pt x="21556" y="335125"/>
                      <a:pt x="43927" y="376247"/>
                      <a:pt x="78293" y="393286"/>
                    </a:cubicBezTo>
                    <a:cubicBezTo>
                      <a:pt x="96856" y="402520"/>
                      <a:pt x="121321" y="409754"/>
                      <a:pt x="141789" y="402805"/>
                    </a:cubicBezTo>
                    <a:cubicBezTo>
                      <a:pt x="162256" y="395856"/>
                      <a:pt x="169396" y="378056"/>
                      <a:pt x="177773" y="359970"/>
                    </a:cubicBezTo>
                    <a:cubicBezTo>
                      <a:pt x="197193" y="318277"/>
                      <a:pt x="248885" y="344264"/>
                      <a:pt x="275064" y="363873"/>
                    </a:cubicBezTo>
                    <a:lnTo>
                      <a:pt x="266972" y="353306"/>
                    </a:lnTo>
                    <a:cubicBezTo>
                      <a:pt x="277824" y="385005"/>
                      <a:pt x="232416" y="419178"/>
                      <a:pt x="211472" y="387289"/>
                    </a:cubicBezTo>
                    <a:cubicBezTo>
                      <a:pt x="204047" y="375962"/>
                      <a:pt x="202334" y="360636"/>
                      <a:pt x="208712" y="348547"/>
                    </a:cubicBezTo>
                    <a:cubicBezTo>
                      <a:pt x="218802" y="329319"/>
                      <a:pt x="245457" y="327224"/>
                      <a:pt x="264592" y="327415"/>
                    </a:cubicBezTo>
                    <a:cubicBezTo>
                      <a:pt x="272874" y="327510"/>
                      <a:pt x="281822" y="319800"/>
                      <a:pt x="281061" y="310947"/>
                    </a:cubicBezTo>
                    <a:cubicBezTo>
                      <a:pt x="278586" y="284865"/>
                      <a:pt x="264401" y="265256"/>
                      <a:pt x="252407" y="242791"/>
                    </a:cubicBezTo>
                    <a:cubicBezTo>
                      <a:pt x="245077" y="229084"/>
                      <a:pt x="238508" y="208523"/>
                      <a:pt x="252788" y="197290"/>
                    </a:cubicBezTo>
                    <a:lnTo>
                      <a:pt x="224514" y="193673"/>
                    </a:lnTo>
                    <a:cubicBezTo>
                      <a:pt x="229560" y="200432"/>
                      <a:pt x="234415" y="207285"/>
                      <a:pt x="239079" y="214330"/>
                    </a:cubicBezTo>
                    <a:cubicBezTo>
                      <a:pt x="244601" y="222611"/>
                      <a:pt x="255739" y="226704"/>
                      <a:pt x="264877" y="221088"/>
                    </a:cubicBezTo>
                    <a:cubicBezTo>
                      <a:pt x="283060" y="209951"/>
                      <a:pt x="298291" y="193769"/>
                      <a:pt x="311048" y="176920"/>
                    </a:cubicBezTo>
                    <a:cubicBezTo>
                      <a:pt x="323804" y="160071"/>
                      <a:pt x="337036" y="139320"/>
                      <a:pt x="340178" y="118473"/>
                    </a:cubicBezTo>
                    <a:cubicBezTo>
                      <a:pt x="343034" y="99150"/>
                      <a:pt x="333514" y="83634"/>
                      <a:pt x="317711" y="73353"/>
                    </a:cubicBezTo>
                    <a:cubicBezTo>
                      <a:pt x="310381" y="68594"/>
                      <a:pt x="290295" y="63168"/>
                      <a:pt x="287154" y="55553"/>
                    </a:cubicBezTo>
                    <a:cubicBezTo>
                      <a:pt x="278110" y="33564"/>
                      <a:pt x="246600" y="41370"/>
                      <a:pt x="251169" y="65453"/>
                    </a:cubicBezTo>
                    <a:cubicBezTo>
                      <a:pt x="255739" y="89536"/>
                      <a:pt x="270875" y="110668"/>
                      <a:pt x="292770" y="122186"/>
                    </a:cubicBezTo>
                    <a:cubicBezTo>
                      <a:pt x="306954" y="129706"/>
                      <a:pt x="321329" y="117331"/>
                      <a:pt x="318568" y="102386"/>
                    </a:cubicBezTo>
                    <a:cubicBezTo>
                      <a:pt x="312095" y="68118"/>
                      <a:pt x="333133" y="34040"/>
                      <a:pt x="362263" y="17477"/>
                    </a:cubicBezTo>
                    <a:cubicBezTo>
                      <a:pt x="371497" y="12242"/>
                      <a:pt x="365310" y="-2418"/>
                      <a:pt x="355028" y="343"/>
                    </a:cubicBezTo>
                    <a:lnTo>
                      <a:pt x="355028" y="3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3" name="Google Shape;663;p9"/>
              <p:cNvSpPr/>
              <p:nvPr/>
            </p:nvSpPr>
            <p:spPr>
              <a:xfrm>
                <a:off x="4667875" y="5323022"/>
                <a:ext cx="415746" cy="330535"/>
              </a:xfrm>
              <a:custGeom>
                <a:avLst/>
                <a:gdLst/>
                <a:ahLst/>
                <a:cxnLst/>
                <a:rect l="l" t="t" r="r" b="b"/>
                <a:pathLst>
                  <a:path w="415746" h="330535" extrusionOk="0">
                    <a:moveTo>
                      <a:pt x="176484" y="3680"/>
                    </a:moveTo>
                    <a:cubicBezTo>
                      <a:pt x="153256" y="33665"/>
                      <a:pt x="130599" y="66029"/>
                      <a:pt x="126316" y="104772"/>
                    </a:cubicBezTo>
                    <a:cubicBezTo>
                      <a:pt x="122889" y="136184"/>
                      <a:pt x="134027" y="170072"/>
                      <a:pt x="159825" y="189395"/>
                    </a:cubicBezTo>
                    <a:cubicBezTo>
                      <a:pt x="166203" y="194155"/>
                      <a:pt x="173057" y="197486"/>
                      <a:pt x="180482" y="200247"/>
                    </a:cubicBezTo>
                    <a:cubicBezTo>
                      <a:pt x="185813" y="202246"/>
                      <a:pt x="197332" y="203674"/>
                      <a:pt x="200474" y="209195"/>
                    </a:cubicBezTo>
                    <a:cubicBezTo>
                      <a:pt x="203615" y="214716"/>
                      <a:pt x="199807" y="223473"/>
                      <a:pt x="198379" y="228804"/>
                    </a:cubicBezTo>
                    <a:cubicBezTo>
                      <a:pt x="196285" y="236895"/>
                      <a:pt x="194000" y="244986"/>
                      <a:pt x="194476" y="253458"/>
                    </a:cubicBezTo>
                    <a:cubicBezTo>
                      <a:pt x="195333" y="268308"/>
                      <a:pt x="201045" y="284109"/>
                      <a:pt x="214658" y="291819"/>
                    </a:cubicBezTo>
                    <a:cubicBezTo>
                      <a:pt x="231412" y="301338"/>
                      <a:pt x="250071" y="292866"/>
                      <a:pt x="261494" y="279350"/>
                    </a:cubicBezTo>
                    <a:cubicBezTo>
                      <a:pt x="288530" y="247461"/>
                      <a:pt x="318041" y="214335"/>
                      <a:pt x="356500" y="196059"/>
                    </a:cubicBezTo>
                    <a:cubicBezTo>
                      <a:pt x="365734" y="191680"/>
                      <a:pt x="367924" y="176069"/>
                      <a:pt x="359927" y="169501"/>
                    </a:cubicBezTo>
                    <a:cubicBezTo>
                      <a:pt x="342221" y="154937"/>
                      <a:pt x="319850" y="154841"/>
                      <a:pt x="300525" y="166740"/>
                    </a:cubicBezTo>
                    <a:cubicBezTo>
                      <a:pt x="281200" y="178639"/>
                      <a:pt x="269586" y="198819"/>
                      <a:pt x="266064" y="221094"/>
                    </a:cubicBezTo>
                    <a:cubicBezTo>
                      <a:pt x="258638" y="268498"/>
                      <a:pt x="286055" y="316474"/>
                      <a:pt x="335843" y="323042"/>
                    </a:cubicBezTo>
                    <a:cubicBezTo>
                      <a:pt x="382870" y="329229"/>
                      <a:pt x="422566" y="290201"/>
                      <a:pt x="414760" y="242892"/>
                    </a:cubicBezTo>
                    <a:cubicBezTo>
                      <a:pt x="406764" y="193869"/>
                      <a:pt x="348028" y="179591"/>
                      <a:pt x="306617" y="192346"/>
                    </a:cubicBezTo>
                    <a:cubicBezTo>
                      <a:pt x="257496" y="207481"/>
                      <a:pt x="223797" y="251840"/>
                      <a:pt x="222178" y="302862"/>
                    </a:cubicBezTo>
                    <a:lnTo>
                      <a:pt x="254450" y="284395"/>
                    </a:lnTo>
                    <a:cubicBezTo>
                      <a:pt x="232555" y="273733"/>
                      <a:pt x="206661" y="273543"/>
                      <a:pt x="186099" y="287821"/>
                    </a:cubicBezTo>
                    <a:lnTo>
                      <a:pt x="197618" y="284680"/>
                    </a:lnTo>
                    <a:lnTo>
                      <a:pt x="195714" y="284680"/>
                    </a:lnTo>
                    <a:cubicBezTo>
                      <a:pt x="199522" y="285727"/>
                      <a:pt x="203425" y="286774"/>
                      <a:pt x="207233" y="287821"/>
                    </a:cubicBezTo>
                    <a:lnTo>
                      <a:pt x="205900" y="287250"/>
                    </a:lnTo>
                    <a:lnTo>
                      <a:pt x="214087" y="295437"/>
                    </a:lnTo>
                    <a:cubicBezTo>
                      <a:pt x="217323" y="299720"/>
                      <a:pt x="215515" y="304956"/>
                      <a:pt x="215610" y="297245"/>
                    </a:cubicBezTo>
                    <a:cubicBezTo>
                      <a:pt x="215610" y="295056"/>
                      <a:pt x="215800" y="292866"/>
                      <a:pt x="215610" y="290582"/>
                    </a:cubicBezTo>
                    <a:cubicBezTo>
                      <a:pt x="215229" y="283538"/>
                      <a:pt x="213706" y="277065"/>
                      <a:pt x="209993" y="271068"/>
                    </a:cubicBezTo>
                    <a:cubicBezTo>
                      <a:pt x="202187" y="258789"/>
                      <a:pt x="186575" y="255171"/>
                      <a:pt x="173152" y="259074"/>
                    </a:cubicBezTo>
                    <a:cubicBezTo>
                      <a:pt x="162205" y="262311"/>
                      <a:pt x="154018" y="270211"/>
                      <a:pt x="143546" y="274209"/>
                    </a:cubicBezTo>
                    <a:cubicBezTo>
                      <a:pt x="135455" y="277350"/>
                      <a:pt x="125840" y="277731"/>
                      <a:pt x="117558" y="276684"/>
                    </a:cubicBezTo>
                    <a:cubicBezTo>
                      <a:pt x="95853" y="273828"/>
                      <a:pt x="83763" y="261073"/>
                      <a:pt x="71483" y="244891"/>
                    </a:cubicBezTo>
                    <a:cubicBezTo>
                      <a:pt x="62344" y="232897"/>
                      <a:pt x="49873" y="224139"/>
                      <a:pt x="34261" y="224711"/>
                    </a:cubicBezTo>
                    <a:cubicBezTo>
                      <a:pt x="18649" y="225282"/>
                      <a:pt x="3037" y="236514"/>
                      <a:pt x="466" y="252316"/>
                    </a:cubicBezTo>
                    <a:cubicBezTo>
                      <a:pt x="-1247" y="263072"/>
                      <a:pt x="1608" y="273828"/>
                      <a:pt x="11604" y="279635"/>
                    </a:cubicBezTo>
                    <a:cubicBezTo>
                      <a:pt x="25598" y="287726"/>
                      <a:pt x="41401" y="291819"/>
                      <a:pt x="57584" y="290106"/>
                    </a:cubicBezTo>
                    <a:cubicBezTo>
                      <a:pt x="70245" y="288773"/>
                      <a:pt x="81193" y="280206"/>
                      <a:pt x="81193" y="266499"/>
                    </a:cubicBezTo>
                    <a:cubicBezTo>
                      <a:pt x="81193" y="254505"/>
                      <a:pt x="70340" y="241845"/>
                      <a:pt x="57584" y="242892"/>
                    </a:cubicBezTo>
                    <a:cubicBezTo>
                      <a:pt x="49111" y="243558"/>
                      <a:pt x="43209" y="242511"/>
                      <a:pt x="35974" y="237942"/>
                    </a:cubicBezTo>
                    <a:lnTo>
                      <a:pt x="47112" y="265261"/>
                    </a:lnTo>
                    <a:cubicBezTo>
                      <a:pt x="43209" y="273353"/>
                      <a:pt x="38545" y="276399"/>
                      <a:pt x="33023" y="274209"/>
                    </a:cubicBezTo>
                    <a:cubicBezTo>
                      <a:pt x="29120" y="271830"/>
                      <a:pt x="28835" y="272115"/>
                      <a:pt x="32167" y="275066"/>
                    </a:cubicBezTo>
                    <a:cubicBezTo>
                      <a:pt x="33309" y="277636"/>
                      <a:pt x="35594" y="280111"/>
                      <a:pt x="37212" y="282396"/>
                    </a:cubicBezTo>
                    <a:cubicBezTo>
                      <a:pt x="42543" y="289630"/>
                      <a:pt x="48255" y="295913"/>
                      <a:pt x="55299" y="301529"/>
                    </a:cubicBezTo>
                    <a:cubicBezTo>
                      <a:pt x="68246" y="311809"/>
                      <a:pt x="84049" y="318663"/>
                      <a:pt x="100422" y="321423"/>
                    </a:cubicBezTo>
                    <a:cubicBezTo>
                      <a:pt x="116796" y="324184"/>
                      <a:pt x="133455" y="323803"/>
                      <a:pt x="149448" y="319139"/>
                    </a:cubicBezTo>
                    <a:cubicBezTo>
                      <a:pt x="157159" y="316854"/>
                      <a:pt x="164870" y="313808"/>
                      <a:pt x="171915" y="309905"/>
                    </a:cubicBezTo>
                    <a:cubicBezTo>
                      <a:pt x="175342" y="308002"/>
                      <a:pt x="178864" y="305812"/>
                      <a:pt x="182101" y="303623"/>
                    </a:cubicBezTo>
                    <a:cubicBezTo>
                      <a:pt x="186861" y="300387"/>
                      <a:pt x="184766" y="303718"/>
                      <a:pt x="182767" y="302862"/>
                    </a:cubicBezTo>
                    <a:lnTo>
                      <a:pt x="172867" y="297055"/>
                    </a:lnTo>
                    <a:cubicBezTo>
                      <a:pt x="169059" y="293818"/>
                      <a:pt x="170487" y="289249"/>
                      <a:pt x="170201" y="297340"/>
                    </a:cubicBezTo>
                    <a:cubicBezTo>
                      <a:pt x="170011" y="301719"/>
                      <a:pt x="170011" y="306003"/>
                      <a:pt x="171058" y="310286"/>
                    </a:cubicBezTo>
                    <a:cubicBezTo>
                      <a:pt x="173343" y="319520"/>
                      <a:pt x="180387" y="327135"/>
                      <a:pt x="189716" y="329705"/>
                    </a:cubicBezTo>
                    <a:cubicBezTo>
                      <a:pt x="201997" y="333037"/>
                      <a:pt x="207899" y="325517"/>
                      <a:pt x="217990" y="321804"/>
                    </a:cubicBezTo>
                    <a:cubicBezTo>
                      <a:pt x="224844" y="319234"/>
                      <a:pt x="231412" y="320948"/>
                      <a:pt x="237886" y="323708"/>
                    </a:cubicBezTo>
                    <a:cubicBezTo>
                      <a:pt x="250832" y="329039"/>
                      <a:pt x="265397" y="315617"/>
                      <a:pt x="265017" y="303052"/>
                    </a:cubicBezTo>
                    <a:cubicBezTo>
                      <a:pt x="264065" y="271734"/>
                      <a:pt x="288625" y="242321"/>
                      <a:pt x="317470" y="232135"/>
                    </a:cubicBezTo>
                    <a:cubicBezTo>
                      <a:pt x="341935" y="223568"/>
                      <a:pt x="388867" y="230613"/>
                      <a:pt x="374207" y="266689"/>
                    </a:cubicBezTo>
                    <a:cubicBezTo>
                      <a:pt x="361926" y="296865"/>
                      <a:pt x="319945" y="283728"/>
                      <a:pt x="309188" y="259645"/>
                    </a:cubicBezTo>
                    <a:cubicBezTo>
                      <a:pt x="302714" y="245177"/>
                      <a:pt x="302810" y="226234"/>
                      <a:pt x="310425" y="212241"/>
                    </a:cubicBezTo>
                    <a:cubicBezTo>
                      <a:pt x="315471" y="203007"/>
                      <a:pt x="328227" y="189110"/>
                      <a:pt x="339460" y="196154"/>
                    </a:cubicBezTo>
                    <a:lnTo>
                      <a:pt x="339460" y="166931"/>
                    </a:lnTo>
                    <a:cubicBezTo>
                      <a:pt x="321468" y="178448"/>
                      <a:pt x="303190" y="188919"/>
                      <a:pt x="286436" y="202246"/>
                    </a:cubicBezTo>
                    <a:cubicBezTo>
                      <a:pt x="269681" y="215572"/>
                      <a:pt x="255021" y="230517"/>
                      <a:pt x="241598" y="246795"/>
                    </a:cubicBezTo>
                    <a:cubicBezTo>
                      <a:pt x="239599" y="249174"/>
                      <a:pt x="233126" y="254791"/>
                      <a:pt x="232364" y="257646"/>
                    </a:cubicBezTo>
                    <a:cubicBezTo>
                      <a:pt x="230936" y="263167"/>
                      <a:pt x="229889" y="255457"/>
                      <a:pt x="233031" y="260312"/>
                    </a:cubicBezTo>
                    <a:cubicBezTo>
                      <a:pt x="230841" y="256885"/>
                      <a:pt x="230936" y="251745"/>
                      <a:pt x="231317" y="247842"/>
                    </a:cubicBezTo>
                    <a:cubicBezTo>
                      <a:pt x="233031" y="228899"/>
                      <a:pt x="241408" y="211003"/>
                      <a:pt x="231127" y="192632"/>
                    </a:cubicBezTo>
                    <a:cubicBezTo>
                      <a:pt x="220846" y="174260"/>
                      <a:pt x="201616" y="173784"/>
                      <a:pt x="184671" y="165312"/>
                    </a:cubicBezTo>
                    <a:cubicBezTo>
                      <a:pt x="171534" y="158744"/>
                      <a:pt x="163157" y="144846"/>
                      <a:pt x="159158" y="131139"/>
                    </a:cubicBezTo>
                    <a:cubicBezTo>
                      <a:pt x="147068" y="90112"/>
                      <a:pt x="172962" y="50513"/>
                      <a:pt x="194286" y="17483"/>
                    </a:cubicBezTo>
                    <a:cubicBezTo>
                      <a:pt x="201140" y="6821"/>
                      <a:pt x="184385" y="-6600"/>
                      <a:pt x="176389" y="3680"/>
                    </a:cubicBezTo>
                    <a:lnTo>
                      <a:pt x="176389" y="368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4" name="Google Shape;664;p9"/>
              <p:cNvSpPr/>
              <p:nvPr/>
            </p:nvSpPr>
            <p:spPr>
              <a:xfrm>
                <a:off x="4568963" y="5291976"/>
                <a:ext cx="444752" cy="283683"/>
              </a:xfrm>
              <a:custGeom>
                <a:avLst/>
                <a:gdLst/>
                <a:ahLst/>
                <a:cxnLst/>
                <a:rect l="l" t="t" r="r" b="b"/>
                <a:pathLst>
                  <a:path w="444752" h="283683" extrusionOk="0">
                    <a:moveTo>
                      <a:pt x="432089" y="35297"/>
                    </a:moveTo>
                    <a:cubicBezTo>
                      <a:pt x="399437" y="35964"/>
                      <a:pt x="384681" y="77561"/>
                      <a:pt x="406196" y="100502"/>
                    </a:cubicBezTo>
                    <a:cubicBezTo>
                      <a:pt x="416953" y="112020"/>
                      <a:pt x="437706" y="100122"/>
                      <a:pt x="432946" y="84987"/>
                    </a:cubicBezTo>
                    <a:cubicBezTo>
                      <a:pt x="428186" y="69851"/>
                      <a:pt x="423426" y="54907"/>
                      <a:pt x="418571" y="39866"/>
                    </a:cubicBezTo>
                    <a:lnTo>
                      <a:pt x="382397" y="49861"/>
                    </a:lnTo>
                    <a:cubicBezTo>
                      <a:pt x="397628" y="91745"/>
                      <a:pt x="410004" y="136198"/>
                      <a:pt x="395534" y="180271"/>
                    </a:cubicBezTo>
                    <a:cubicBezTo>
                      <a:pt x="385348" y="211398"/>
                      <a:pt x="357931" y="241288"/>
                      <a:pt x="323565" y="242430"/>
                    </a:cubicBezTo>
                    <a:lnTo>
                      <a:pt x="338321" y="248522"/>
                    </a:lnTo>
                    <a:cubicBezTo>
                      <a:pt x="303955" y="218347"/>
                      <a:pt x="265210" y="189314"/>
                      <a:pt x="253406" y="142766"/>
                    </a:cubicBezTo>
                    <a:cubicBezTo>
                      <a:pt x="242839" y="101359"/>
                      <a:pt x="255310" y="60427"/>
                      <a:pt x="280442" y="27016"/>
                    </a:cubicBezTo>
                    <a:cubicBezTo>
                      <a:pt x="291389" y="12452"/>
                      <a:pt x="273302" y="-1732"/>
                      <a:pt x="259784" y="172"/>
                    </a:cubicBezTo>
                    <a:cubicBezTo>
                      <a:pt x="235509" y="3599"/>
                      <a:pt x="220849" y="19972"/>
                      <a:pt x="201143" y="32537"/>
                    </a:cubicBezTo>
                    <a:cubicBezTo>
                      <a:pt x="180009" y="46054"/>
                      <a:pt x="154687" y="38914"/>
                      <a:pt x="131079" y="41199"/>
                    </a:cubicBezTo>
                    <a:cubicBezTo>
                      <a:pt x="102139" y="43959"/>
                      <a:pt x="83290" y="58238"/>
                      <a:pt x="67678" y="82035"/>
                    </a:cubicBezTo>
                    <a:cubicBezTo>
                      <a:pt x="63489" y="88508"/>
                      <a:pt x="57397" y="99741"/>
                      <a:pt x="51780" y="102311"/>
                    </a:cubicBezTo>
                    <a:cubicBezTo>
                      <a:pt x="50828" y="102787"/>
                      <a:pt x="46544" y="103453"/>
                      <a:pt x="46925" y="103453"/>
                    </a:cubicBezTo>
                    <a:cubicBezTo>
                      <a:pt x="48543" y="103263"/>
                      <a:pt x="42736" y="103358"/>
                      <a:pt x="45497" y="103548"/>
                    </a:cubicBezTo>
                    <a:cubicBezTo>
                      <a:pt x="44831" y="103548"/>
                      <a:pt x="42070" y="103453"/>
                      <a:pt x="42165" y="102596"/>
                    </a:cubicBezTo>
                    <a:cubicBezTo>
                      <a:pt x="42070" y="103548"/>
                      <a:pt x="45783" y="107070"/>
                      <a:pt x="45973" y="109545"/>
                    </a:cubicBezTo>
                    <a:cubicBezTo>
                      <a:pt x="42927" y="76324"/>
                      <a:pt x="-4671" y="82131"/>
                      <a:pt x="374" y="115733"/>
                    </a:cubicBezTo>
                    <a:cubicBezTo>
                      <a:pt x="4753" y="144766"/>
                      <a:pt x="39405" y="152952"/>
                      <a:pt x="63204" y="143814"/>
                    </a:cubicBezTo>
                    <a:cubicBezTo>
                      <a:pt x="77388" y="138388"/>
                      <a:pt x="86812" y="128583"/>
                      <a:pt x="95285" y="116304"/>
                    </a:cubicBezTo>
                    <a:cubicBezTo>
                      <a:pt x="102425" y="105928"/>
                      <a:pt x="107565" y="92030"/>
                      <a:pt x="118798" y="85367"/>
                    </a:cubicBezTo>
                    <a:cubicBezTo>
                      <a:pt x="130031" y="78704"/>
                      <a:pt x="143644" y="79846"/>
                      <a:pt x="155734" y="79656"/>
                    </a:cubicBezTo>
                    <a:cubicBezTo>
                      <a:pt x="170204" y="79465"/>
                      <a:pt x="185436" y="79180"/>
                      <a:pt x="199334" y="74611"/>
                    </a:cubicBezTo>
                    <a:cubicBezTo>
                      <a:pt x="213233" y="70042"/>
                      <a:pt x="224181" y="61950"/>
                      <a:pt x="235318" y="53003"/>
                    </a:cubicBezTo>
                    <a:cubicBezTo>
                      <a:pt x="243315" y="46530"/>
                      <a:pt x="253596" y="36059"/>
                      <a:pt x="264544" y="36154"/>
                    </a:cubicBezTo>
                    <a:lnTo>
                      <a:pt x="251597" y="4932"/>
                    </a:lnTo>
                    <a:cubicBezTo>
                      <a:pt x="223133" y="33298"/>
                      <a:pt x="208854" y="74230"/>
                      <a:pt x="208188" y="113924"/>
                    </a:cubicBezTo>
                    <a:cubicBezTo>
                      <a:pt x="207426" y="156474"/>
                      <a:pt x="223609" y="195026"/>
                      <a:pt x="251121" y="226914"/>
                    </a:cubicBezTo>
                    <a:cubicBezTo>
                      <a:pt x="265591" y="243668"/>
                      <a:pt x="282536" y="258803"/>
                      <a:pt x="300242" y="272129"/>
                    </a:cubicBezTo>
                    <a:cubicBezTo>
                      <a:pt x="311000" y="280316"/>
                      <a:pt x="318425" y="285361"/>
                      <a:pt x="332419" y="283171"/>
                    </a:cubicBezTo>
                    <a:cubicBezTo>
                      <a:pt x="341272" y="281744"/>
                      <a:pt x="349649" y="279078"/>
                      <a:pt x="357931" y="275652"/>
                    </a:cubicBezTo>
                    <a:cubicBezTo>
                      <a:pt x="395058" y="260516"/>
                      <a:pt x="422665" y="227200"/>
                      <a:pt x="434945" y="189505"/>
                    </a:cubicBezTo>
                    <a:cubicBezTo>
                      <a:pt x="451224" y="139340"/>
                      <a:pt x="438658" y="81940"/>
                      <a:pt x="416572" y="35488"/>
                    </a:cubicBezTo>
                    <a:cubicBezTo>
                      <a:pt x="412193" y="26350"/>
                      <a:pt x="399056" y="23970"/>
                      <a:pt x="390869" y="28729"/>
                    </a:cubicBezTo>
                    <a:cubicBezTo>
                      <a:pt x="381350" y="34250"/>
                      <a:pt x="379922" y="45102"/>
                      <a:pt x="384110" y="54430"/>
                    </a:cubicBezTo>
                    <a:cubicBezTo>
                      <a:pt x="390584" y="68804"/>
                      <a:pt x="397057" y="83083"/>
                      <a:pt x="403530" y="97456"/>
                    </a:cubicBezTo>
                    <a:lnTo>
                      <a:pt x="428662" y="78038"/>
                    </a:lnTo>
                    <a:cubicBezTo>
                      <a:pt x="424283" y="74325"/>
                      <a:pt x="424854" y="62997"/>
                      <a:pt x="431899" y="62236"/>
                    </a:cubicBezTo>
                    <a:cubicBezTo>
                      <a:pt x="448558" y="60332"/>
                      <a:pt x="449510" y="35107"/>
                      <a:pt x="431899" y="35488"/>
                    </a:cubicBezTo>
                    <a:lnTo>
                      <a:pt x="431899" y="35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5" name="Google Shape;665;p9"/>
              <p:cNvSpPr/>
              <p:nvPr/>
            </p:nvSpPr>
            <p:spPr>
              <a:xfrm>
                <a:off x="4651524" y="5097675"/>
                <a:ext cx="250997" cy="102208"/>
              </a:xfrm>
              <a:custGeom>
                <a:avLst/>
                <a:gdLst/>
                <a:ahLst/>
                <a:cxnLst/>
                <a:rect l="l" t="t" r="r" b="b"/>
                <a:pathLst>
                  <a:path w="250997" h="102208" extrusionOk="0">
                    <a:moveTo>
                      <a:pt x="245668" y="44360"/>
                    </a:moveTo>
                    <a:cubicBezTo>
                      <a:pt x="226248" y="29415"/>
                      <a:pt x="195310" y="18468"/>
                      <a:pt x="174938" y="38172"/>
                    </a:cubicBezTo>
                    <a:cubicBezTo>
                      <a:pt x="168940" y="43979"/>
                      <a:pt x="163990" y="53498"/>
                      <a:pt x="156850" y="54926"/>
                    </a:cubicBezTo>
                    <a:cubicBezTo>
                      <a:pt x="147045" y="56925"/>
                      <a:pt x="135717" y="53498"/>
                      <a:pt x="126197" y="51689"/>
                    </a:cubicBezTo>
                    <a:cubicBezTo>
                      <a:pt x="114107" y="49405"/>
                      <a:pt x="101541" y="47025"/>
                      <a:pt x="89261" y="48072"/>
                    </a:cubicBezTo>
                    <a:cubicBezTo>
                      <a:pt x="74886" y="49310"/>
                      <a:pt x="63272" y="55116"/>
                      <a:pt x="50706" y="61684"/>
                    </a:cubicBezTo>
                    <a:cubicBezTo>
                      <a:pt x="44043" y="65206"/>
                      <a:pt x="37379" y="68157"/>
                      <a:pt x="36617" y="57972"/>
                    </a:cubicBezTo>
                    <a:cubicBezTo>
                      <a:pt x="35856" y="47787"/>
                      <a:pt x="46423" y="37125"/>
                      <a:pt x="53848" y="31414"/>
                    </a:cubicBezTo>
                    <a:cubicBezTo>
                      <a:pt x="66128" y="21990"/>
                      <a:pt x="63653" y="-189"/>
                      <a:pt x="45375" y="1"/>
                    </a:cubicBezTo>
                    <a:cubicBezTo>
                      <a:pt x="5012" y="477"/>
                      <a:pt x="-9553" y="53308"/>
                      <a:pt x="18625" y="78914"/>
                    </a:cubicBezTo>
                    <a:cubicBezTo>
                      <a:pt x="53182" y="110326"/>
                      <a:pt x="96401" y="91098"/>
                      <a:pt x="127625" y="65873"/>
                    </a:cubicBezTo>
                    <a:cubicBezTo>
                      <a:pt x="135241" y="59780"/>
                      <a:pt x="134003" y="46739"/>
                      <a:pt x="127625" y="40362"/>
                    </a:cubicBezTo>
                    <a:cubicBezTo>
                      <a:pt x="120105" y="32842"/>
                      <a:pt x="109633" y="34175"/>
                      <a:pt x="102112" y="40362"/>
                    </a:cubicBezTo>
                    <a:cubicBezTo>
                      <a:pt x="87547" y="52261"/>
                      <a:pt x="67366" y="65492"/>
                      <a:pt x="47660" y="58448"/>
                    </a:cubicBezTo>
                    <a:cubicBezTo>
                      <a:pt x="41758" y="56354"/>
                      <a:pt x="36046" y="51594"/>
                      <a:pt x="36046" y="44931"/>
                    </a:cubicBezTo>
                    <a:cubicBezTo>
                      <a:pt x="36046" y="39410"/>
                      <a:pt x="39759" y="33603"/>
                      <a:pt x="45471" y="33698"/>
                    </a:cubicBezTo>
                    <a:lnTo>
                      <a:pt x="36998" y="2286"/>
                    </a:lnTo>
                    <a:cubicBezTo>
                      <a:pt x="23671" y="11900"/>
                      <a:pt x="10058" y="22371"/>
                      <a:pt x="3775" y="38077"/>
                    </a:cubicBezTo>
                    <a:cubicBezTo>
                      <a:pt x="-2128" y="52736"/>
                      <a:pt x="-1176" y="69299"/>
                      <a:pt x="7106" y="83007"/>
                    </a:cubicBezTo>
                    <a:cubicBezTo>
                      <a:pt x="16245" y="98047"/>
                      <a:pt x="33190" y="104520"/>
                      <a:pt x="50135" y="101474"/>
                    </a:cubicBezTo>
                    <a:cubicBezTo>
                      <a:pt x="64415" y="98904"/>
                      <a:pt x="76219" y="87766"/>
                      <a:pt x="90784" y="86815"/>
                    </a:cubicBezTo>
                    <a:cubicBezTo>
                      <a:pt x="117629" y="85006"/>
                      <a:pt x="143808" y="100046"/>
                      <a:pt x="170558" y="91288"/>
                    </a:cubicBezTo>
                    <a:cubicBezTo>
                      <a:pt x="187313" y="85767"/>
                      <a:pt x="192930" y="74344"/>
                      <a:pt x="201212" y="60161"/>
                    </a:cubicBezTo>
                    <a:cubicBezTo>
                      <a:pt x="202259" y="58353"/>
                      <a:pt x="207304" y="54450"/>
                      <a:pt x="203116" y="56163"/>
                    </a:cubicBezTo>
                    <a:cubicBezTo>
                      <a:pt x="205876" y="55021"/>
                      <a:pt x="209208" y="55497"/>
                      <a:pt x="212064" y="55973"/>
                    </a:cubicBezTo>
                    <a:cubicBezTo>
                      <a:pt x="219775" y="57210"/>
                      <a:pt x="227486" y="60637"/>
                      <a:pt x="234530" y="63874"/>
                    </a:cubicBezTo>
                    <a:cubicBezTo>
                      <a:pt x="247953" y="70156"/>
                      <a:pt x="257282" y="53213"/>
                      <a:pt x="245859" y="44455"/>
                    </a:cubicBezTo>
                    <a:lnTo>
                      <a:pt x="245859" y="444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6" name="Google Shape;666;p9"/>
              <p:cNvSpPr/>
              <p:nvPr/>
            </p:nvSpPr>
            <p:spPr>
              <a:xfrm>
                <a:off x="4871294" y="5180700"/>
                <a:ext cx="58499" cy="45645"/>
              </a:xfrm>
              <a:custGeom>
                <a:avLst/>
                <a:gdLst/>
                <a:ahLst/>
                <a:cxnLst/>
                <a:rect l="l" t="t" r="r" b="b"/>
                <a:pathLst>
                  <a:path w="58499" h="45645" extrusionOk="0">
                    <a:moveTo>
                      <a:pt x="50459" y="4075"/>
                    </a:moveTo>
                    <a:cubicBezTo>
                      <a:pt x="37512" y="-495"/>
                      <a:pt x="22852" y="-399"/>
                      <a:pt x="10001" y="4360"/>
                    </a:cubicBezTo>
                    <a:cubicBezTo>
                      <a:pt x="7145" y="5407"/>
                      <a:pt x="4860" y="6740"/>
                      <a:pt x="2956" y="9215"/>
                    </a:cubicBezTo>
                    <a:cubicBezTo>
                      <a:pt x="1147" y="11499"/>
                      <a:pt x="-90" y="14450"/>
                      <a:pt x="5" y="17496"/>
                    </a:cubicBezTo>
                    <a:cubicBezTo>
                      <a:pt x="291" y="23779"/>
                      <a:pt x="4099" y="28633"/>
                      <a:pt x="10001" y="30632"/>
                    </a:cubicBezTo>
                    <a:cubicBezTo>
                      <a:pt x="21805" y="34726"/>
                      <a:pt x="34752" y="32917"/>
                      <a:pt x="45604" y="26920"/>
                    </a:cubicBezTo>
                    <a:cubicBezTo>
                      <a:pt x="51887" y="23398"/>
                      <a:pt x="54267" y="15307"/>
                      <a:pt x="51506" y="8834"/>
                    </a:cubicBezTo>
                    <a:cubicBezTo>
                      <a:pt x="48746" y="2361"/>
                      <a:pt x="41511" y="-1351"/>
                      <a:pt x="34371" y="457"/>
                    </a:cubicBezTo>
                    <a:cubicBezTo>
                      <a:pt x="28659" y="1885"/>
                      <a:pt x="23043" y="4646"/>
                      <a:pt x="19044" y="9120"/>
                    </a:cubicBezTo>
                    <a:cubicBezTo>
                      <a:pt x="17045" y="11309"/>
                      <a:pt x="15141" y="13689"/>
                      <a:pt x="13904" y="16449"/>
                    </a:cubicBezTo>
                    <a:cubicBezTo>
                      <a:pt x="11905" y="20923"/>
                      <a:pt x="10953" y="24255"/>
                      <a:pt x="10667" y="29205"/>
                    </a:cubicBezTo>
                    <a:cubicBezTo>
                      <a:pt x="10382" y="33583"/>
                      <a:pt x="12666" y="37867"/>
                      <a:pt x="15522" y="40913"/>
                    </a:cubicBezTo>
                    <a:cubicBezTo>
                      <a:pt x="19044" y="44816"/>
                      <a:pt x="24471" y="46148"/>
                      <a:pt x="29516" y="45482"/>
                    </a:cubicBezTo>
                    <a:cubicBezTo>
                      <a:pt x="33990" y="44911"/>
                      <a:pt x="37608" y="42817"/>
                      <a:pt x="40368" y="39200"/>
                    </a:cubicBezTo>
                    <a:cubicBezTo>
                      <a:pt x="41796" y="37581"/>
                      <a:pt x="42843" y="35677"/>
                      <a:pt x="43319" y="33583"/>
                    </a:cubicBezTo>
                    <a:cubicBezTo>
                      <a:pt x="44081" y="30632"/>
                      <a:pt x="44081" y="27681"/>
                      <a:pt x="43319" y="24731"/>
                    </a:cubicBezTo>
                    <a:lnTo>
                      <a:pt x="43319" y="24255"/>
                    </a:lnTo>
                    <a:cubicBezTo>
                      <a:pt x="43415" y="25683"/>
                      <a:pt x="43605" y="27206"/>
                      <a:pt x="43795" y="28633"/>
                    </a:cubicBezTo>
                    <a:cubicBezTo>
                      <a:pt x="43700" y="27396"/>
                      <a:pt x="43700" y="26158"/>
                      <a:pt x="43795" y="24921"/>
                    </a:cubicBezTo>
                    <a:lnTo>
                      <a:pt x="43224" y="29205"/>
                    </a:lnTo>
                    <a:cubicBezTo>
                      <a:pt x="43415" y="27967"/>
                      <a:pt x="43795" y="26729"/>
                      <a:pt x="44271" y="25587"/>
                    </a:cubicBezTo>
                    <a:lnTo>
                      <a:pt x="42653" y="29300"/>
                    </a:lnTo>
                    <a:cubicBezTo>
                      <a:pt x="43129" y="28158"/>
                      <a:pt x="43795" y="27110"/>
                      <a:pt x="44557" y="26063"/>
                    </a:cubicBezTo>
                    <a:lnTo>
                      <a:pt x="42177" y="29205"/>
                    </a:lnTo>
                    <a:cubicBezTo>
                      <a:pt x="42939" y="28253"/>
                      <a:pt x="43795" y="27301"/>
                      <a:pt x="44843" y="26539"/>
                    </a:cubicBezTo>
                    <a:lnTo>
                      <a:pt x="41796" y="28824"/>
                    </a:lnTo>
                    <a:cubicBezTo>
                      <a:pt x="42653" y="28158"/>
                      <a:pt x="43605" y="27586"/>
                      <a:pt x="44557" y="27110"/>
                    </a:cubicBezTo>
                    <a:lnTo>
                      <a:pt x="41130" y="28538"/>
                    </a:lnTo>
                    <a:cubicBezTo>
                      <a:pt x="41130" y="28538"/>
                      <a:pt x="41701" y="28348"/>
                      <a:pt x="41987" y="28253"/>
                    </a:cubicBezTo>
                    <a:lnTo>
                      <a:pt x="30849" y="1790"/>
                    </a:lnTo>
                    <a:cubicBezTo>
                      <a:pt x="29516" y="2552"/>
                      <a:pt x="28183" y="3218"/>
                      <a:pt x="26850" y="3789"/>
                    </a:cubicBezTo>
                    <a:lnTo>
                      <a:pt x="30277" y="2361"/>
                    </a:lnTo>
                    <a:cubicBezTo>
                      <a:pt x="27612" y="3408"/>
                      <a:pt x="24947" y="4170"/>
                      <a:pt x="22091" y="4550"/>
                    </a:cubicBezTo>
                    <a:lnTo>
                      <a:pt x="25899" y="4075"/>
                    </a:lnTo>
                    <a:cubicBezTo>
                      <a:pt x="22662" y="4455"/>
                      <a:pt x="19520" y="4646"/>
                      <a:pt x="16284" y="4170"/>
                    </a:cubicBezTo>
                    <a:lnTo>
                      <a:pt x="19996" y="4646"/>
                    </a:lnTo>
                    <a:cubicBezTo>
                      <a:pt x="19044" y="4550"/>
                      <a:pt x="18092" y="4360"/>
                      <a:pt x="17236" y="4170"/>
                    </a:cubicBezTo>
                    <a:lnTo>
                      <a:pt x="20472" y="29109"/>
                    </a:lnTo>
                    <a:cubicBezTo>
                      <a:pt x="21519" y="28538"/>
                      <a:pt x="22567" y="28062"/>
                      <a:pt x="23709" y="27586"/>
                    </a:cubicBezTo>
                    <a:lnTo>
                      <a:pt x="20472" y="28919"/>
                    </a:lnTo>
                    <a:cubicBezTo>
                      <a:pt x="25232" y="26920"/>
                      <a:pt x="30277" y="25683"/>
                      <a:pt x="35418" y="24921"/>
                    </a:cubicBezTo>
                    <a:lnTo>
                      <a:pt x="32086" y="25397"/>
                    </a:lnTo>
                    <a:cubicBezTo>
                      <a:pt x="36846" y="24731"/>
                      <a:pt x="41606" y="24731"/>
                      <a:pt x="46366" y="25397"/>
                    </a:cubicBezTo>
                    <a:lnTo>
                      <a:pt x="43415" y="25016"/>
                    </a:lnTo>
                    <a:cubicBezTo>
                      <a:pt x="43415" y="25016"/>
                      <a:pt x="44176" y="25111"/>
                      <a:pt x="44652" y="25207"/>
                    </a:cubicBezTo>
                    <a:cubicBezTo>
                      <a:pt x="47698" y="25683"/>
                      <a:pt x="50364" y="25683"/>
                      <a:pt x="53125" y="24064"/>
                    </a:cubicBezTo>
                    <a:cubicBezTo>
                      <a:pt x="55409" y="22732"/>
                      <a:pt x="57599" y="20066"/>
                      <a:pt x="58170" y="17496"/>
                    </a:cubicBezTo>
                    <a:cubicBezTo>
                      <a:pt x="59598" y="11309"/>
                      <a:pt x="56266" y="5978"/>
                      <a:pt x="50459" y="3884"/>
                    </a:cubicBezTo>
                    <a:lnTo>
                      <a:pt x="50459" y="38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7" name="Google Shape;667;p9"/>
              <p:cNvSpPr/>
              <p:nvPr/>
            </p:nvSpPr>
            <p:spPr>
              <a:xfrm>
                <a:off x="4433457" y="5102869"/>
                <a:ext cx="25738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5738" h="62302" extrusionOk="0">
                    <a:moveTo>
                      <a:pt x="12600" y="3564"/>
                    </a:moveTo>
                    <a:cubicBezTo>
                      <a:pt x="4033" y="18604"/>
                      <a:pt x="-442" y="35929"/>
                      <a:pt x="34" y="53253"/>
                    </a:cubicBezTo>
                    <a:cubicBezTo>
                      <a:pt x="130" y="58013"/>
                      <a:pt x="4128" y="62487"/>
                      <a:pt x="9078" y="62297"/>
                    </a:cubicBezTo>
                    <a:cubicBezTo>
                      <a:pt x="13552" y="62106"/>
                      <a:pt x="18598" y="58298"/>
                      <a:pt x="18122" y="53253"/>
                    </a:cubicBezTo>
                    <a:cubicBezTo>
                      <a:pt x="17741" y="49446"/>
                      <a:pt x="17551" y="45543"/>
                      <a:pt x="17646" y="41736"/>
                    </a:cubicBezTo>
                    <a:cubicBezTo>
                      <a:pt x="17646" y="39832"/>
                      <a:pt x="17836" y="37928"/>
                      <a:pt x="18027" y="36024"/>
                    </a:cubicBezTo>
                    <a:cubicBezTo>
                      <a:pt x="18027" y="35453"/>
                      <a:pt x="18122" y="34977"/>
                      <a:pt x="18217" y="34406"/>
                    </a:cubicBezTo>
                    <a:cubicBezTo>
                      <a:pt x="18312" y="33454"/>
                      <a:pt x="18312" y="33359"/>
                      <a:pt x="18217" y="33835"/>
                    </a:cubicBezTo>
                    <a:cubicBezTo>
                      <a:pt x="18217" y="34406"/>
                      <a:pt x="18217" y="34215"/>
                      <a:pt x="18217" y="33263"/>
                    </a:cubicBezTo>
                    <a:cubicBezTo>
                      <a:pt x="18217" y="32692"/>
                      <a:pt x="18407" y="32217"/>
                      <a:pt x="18503" y="31645"/>
                    </a:cubicBezTo>
                    <a:cubicBezTo>
                      <a:pt x="19169" y="27838"/>
                      <a:pt x="20026" y="24125"/>
                      <a:pt x="21168" y="20413"/>
                    </a:cubicBezTo>
                    <a:cubicBezTo>
                      <a:pt x="22310" y="16701"/>
                      <a:pt x="23453" y="13750"/>
                      <a:pt x="24881" y="10704"/>
                    </a:cubicBezTo>
                    <a:cubicBezTo>
                      <a:pt x="26499" y="7372"/>
                      <a:pt x="25928" y="2803"/>
                      <a:pt x="22310" y="899"/>
                    </a:cubicBezTo>
                    <a:cubicBezTo>
                      <a:pt x="18883" y="-910"/>
                      <a:pt x="14504" y="42"/>
                      <a:pt x="12505" y="3469"/>
                    </a:cubicBezTo>
                    <a:lnTo>
                      <a:pt x="12505" y="34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8" name="Google Shape;668;p9"/>
              <p:cNvSpPr/>
              <p:nvPr/>
            </p:nvSpPr>
            <p:spPr>
              <a:xfrm>
                <a:off x="4430943" y="5318742"/>
                <a:ext cx="22301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44675" extrusionOk="0">
                    <a:moveTo>
                      <a:pt x="264" y="8056"/>
                    </a:moveTo>
                    <a:cubicBezTo>
                      <a:pt x="3500" y="18717"/>
                      <a:pt x="6737" y="29378"/>
                      <a:pt x="9974" y="40040"/>
                    </a:cubicBezTo>
                    <a:cubicBezTo>
                      <a:pt x="10926" y="43181"/>
                      <a:pt x="14353" y="45466"/>
                      <a:pt x="17685" y="44419"/>
                    </a:cubicBezTo>
                    <a:cubicBezTo>
                      <a:pt x="21017" y="43371"/>
                      <a:pt x="23016" y="40135"/>
                      <a:pt x="22064" y="36708"/>
                    </a:cubicBezTo>
                    <a:cubicBezTo>
                      <a:pt x="18922" y="26047"/>
                      <a:pt x="15685" y="15386"/>
                      <a:pt x="12544" y="4724"/>
                    </a:cubicBezTo>
                    <a:cubicBezTo>
                      <a:pt x="11592" y="1583"/>
                      <a:pt x="8070" y="-797"/>
                      <a:pt x="4738" y="250"/>
                    </a:cubicBezTo>
                    <a:cubicBezTo>
                      <a:pt x="1406" y="1298"/>
                      <a:pt x="-783" y="4629"/>
                      <a:pt x="264" y="8056"/>
                    </a:cubicBezTo>
                    <a:lnTo>
                      <a:pt x="264" y="80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9" name="Google Shape;669;p9"/>
              <p:cNvSpPr/>
              <p:nvPr/>
            </p:nvSpPr>
            <p:spPr>
              <a:xfrm>
                <a:off x="4456503" y="5455455"/>
                <a:ext cx="25997" cy="48371"/>
              </a:xfrm>
              <a:custGeom>
                <a:avLst/>
                <a:gdLst/>
                <a:ahLst/>
                <a:cxnLst/>
                <a:rect l="l" t="t" r="r" b="b"/>
                <a:pathLst>
                  <a:path w="25997" h="48371" extrusionOk="0">
                    <a:moveTo>
                      <a:pt x="312" y="10129"/>
                    </a:moveTo>
                    <a:cubicBezTo>
                      <a:pt x="3358" y="20791"/>
                      <a:pt x="6404" y="31547"/>
                      <a:pt x="9546" y="42208"/>
                    </a:cubicBezTo>
                    <a:cubicBezTo>
                      <a:pt x="10783" y="46397"/>
                      <a:pt x="15543" y="49443"/>
                      <a:pt x="19827" y="48015"/>
                    </a:cubicBezTo>
                    <a:cubicBezTo>
                      <a:pt x="24111" y="46587"/>
                      <a:pt x="27062" y="42208"/>
                      <a:pt x="25634" y="37734"/>
                    </a:cubicBezTo>
                    <a:cubicBezTo>
                      <a:pt x="22302" y="27073"/>
                      <a:pt x="18875" y="16507"/>
                      <a:pt x="15543" y="5846"/>
                    </a:cubicBezTo>
                    <a:cubicBezTo>
                      <a:pt x="14306" y="1943"/>
                      <a:pt x="10022" y="-1008"/>
                      <a:pt x="5833" y="325"/>
                    </a:cubicBezTo>
                    <a:cubicBezTo>
                      <a:pt x="1645" y="1657"/>
                      <a:pt x="-926" y="5846"/>
                      <a:pt x="312" y="10034"/>
                    </a:cubicBezTo>
                    <a:lnTo>
                      <a:pt x="312" y="100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9"/>
              <p:cNvSpPr/>
              <p:nvPr/>
            </p:nvSpPr>
            <p:spPr>
              <a:xfrm>
                <a:off x="4555259" y="5620780"/>
                <a:ext cx="53609" cy="42492"/>
              </a:xfrm>
              <a:custGeom>
                <a:avLst/>
                <a:gdLst/>
                <a:ahLst/>
                <a:cxnLst/>
                <a:rect l="l" t="t" r="r" b="b"/>
                <a:pathLst>
                  <a:path w="53609" h="42492" extrusionOk="0">
                    <a:moveTo>
                      <a:pt x="4654" y="11767"/>
                    </a:moveTo>
                    <a:cubicBezTo>
                      <a:pt x="6558" y="12338"/>
                      <a:pt x="8557" y="13004"/>
                      <a:pt x="10365" y="13766"/>
                    </a:cubicBezTo>
                    <a:cubicBezTo>
                      <a:pt x="9509" y="13385"/>
                      <a:pt x="10365" y="13766"/>
                      <a:pt x="10841" y="13956"/>
                    </a:cubicBezTo>
                    <a:cubicBezTo>
                      <a:pt x="11317" y="14146"/>
                      <a:pt x="11793" y="14337"/>
                      <a:pt x="12174" y="14622"/>
                    </a:cubicBezTo>
                    <a:cubicBezTo>
                      <a:pt x="13126" y="15098"/>
                      <a:pt x="13983" y="15479"/>
                      <a:pt x="14840" y="15955"/>
                    </a:cubicBezTo>
                    <a:cubicBezTo>
                      <a:pt x="16553" y="16907"/>
                      <a:pt x="18171" y="17859"/>
                      <a:pt x="19790" y="18906"/>
                    </a:cubicBezTo>
                    <a:cubicBezTo>
                      <a:pt x="20647" y="19477"/>
                      <a:pt x="21503" y="20048"/>
                      <a:pt x="22265" y="20619"/>
                    </a:cubicBezTo>
                    <a:cubicBezTo>
                      <a:pt x="22646" y="20905"/>
                      <a:pt x="23122" y="21191"/>
                      <a:pt x="23502" y="21571"/>
                    </a:cubicBezTo>
                    <a:cubicBezTo>
                      <a:pt x="22741" y="21000"/>
                      <a:pt x="23217" y="21381"/>
                      <a:pt x="23693" y="21762"/>
                    </a:cubicBezTo>
                    <a:cubicBezTo>
                      <a:pt x="26739" y="24236"/>
                      <a:pt x="29595" y="26997"/>
                      <a:pt x="32260" y="29853"/>
                    </a:cubicBezTo>
                    <a:cubicBezTo>
                      <a:pt x="32927" y="30614"/>
                      <a:pt x="33593" y="31376"/>
                      <a:pt x="34260" y="32137"/>
                    </a:cubicBezTo>
                    <a:cubicBezTo>
                      <a:pt x="34545" y="32423"/>
                      <a:pt x="34736" y="32804"/>
                      <a:pt x="35021" y="33089"/>
                    </a:cubicBezTo>
                    <a:cubicBezTo>
                      <a:pt x="33784" y="31661"/>
                      <a:pt x="35021" y="33184"/>
                      <a:pt x="35307" y="33470"/>
                    </a:cubicBezTo>
                    <a:cubicBezTo>
                      <a:pt x="36544" y="35088"/>
                      <a:pt x="37592" y="36802"/>
                      <a:pt x="38639" y="38515"/>
                    </a:cubicBezTo>
                    <a:cubicBezTo>
                      <a:pt x="40828" y="42132"/>
                      <a:pt x="45969" y="43750"/>
                      <a:pt x="49586" y="41371"/>
                    </a:cubicBezTo>
                    <a:cubicBezTo>
                      <a:pt x="53013" y="39181"/>
                      <a:pt x="55012" y="34136"/>
                      <a:pt x="52442" y="30424"/>
                    </a:cubicBezTo>
                    <a:cubicBezTo>
                      <a:pt x="41971" y="14908"/>
                      <a:pt x="26073" y="3866"/>
                      <a:pt x="7605" y="153"/>
                    </a:cubicBezTo>
                    <a:cubicBezTo>
                      <a:pt x="4558" y="-513"/>
                      <a:pt x="941" y="1010"/>
                      <a:pt x="179" y="4342"/>
                    </a:cubicBezTo>
                    <a:cubicBezTo>
                      <a:pt x="-582" y="7673"/>
                      <a:pt x="1131" y="10720"/>
                      <a:pt x="4368" y="11767"/>
                    </a:cubicBezTo>
                    <a:lnTo>
                      <a:pt x="4368" y="117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9"/>
              <p:cNvSpPr/>
              <p:nvPr/>
            </p:nvSpPr>
            <p:spPr>
              <a:xfrm>
                <a:off x="4720462" y="5694998"/>
                <a:ext cx="45997" cy="19676"/>
              </a:xfrm>
              <a:custGeom>
                <a:avLst/>
                <a:gdLst/>
                <a:ahLst/>
                <a:cxnLst/>
                <a:rect l="l" t="t" r="r" b="b"/>
                <a:pathLst>
                  <a:path w="45997" h="19676" extrusionOk="0">
                    <a:moveTo>
                      <a:pt x="3093" y="11131"/>
                    </a:moveTo>
                    <a:cubicBezTo>
                      <a:pt x="13850" y="19127"/>
                      <a:pt x="28415" y="21602"/>
                      <a:pt x="41267" y="18175"/>
                    </a:cubicBezTo>
                    <a:cubicBezTo>
                      <a:pt x="44503" y="17318"/>
                      <a:pt x="46788" y="13606"/>
                      <a:pt x="45741" y="10370"/>
                    </a:cubicBezTo>
                    <a:cubicBezTo>
                      <a:pt x="44694" y="7133"/>
                      <a:pt x="41362" y="4944"/>
                      <a:pt x="37935" y="5896"/>
                    </a:cubicBezTo>
                    <a:cubicBezTo>
                      <a:pt x="36602" y="6276"/>
                      <a:pt x="35174" y="6562"/>
                      <a:pt x="33746" y="6847"/>
                    </a:cubicBezTo>
                    <a:cubicBezTo>
                      <a:pt x="32985" y="6943"/>
                      <a:pt x="33080" y="6943"/>
                      <a:pt x="33746" y="6847"/>
                    </a:cubicBezTo>
                    <a:cubicBezTo>
                      <a:pt x="33365" y="6847"/>
                      <a:pt x="33080" y="6847"/>
                      <a:pt x="32699" y="6943"/>
                    </a:cubicBezTo>
                    <a:cubicBezTo>
                      <a:pt x="32033" y="6943"/>
                      <a:pt x="31271" y="7038"/>
                      <a:pt x="30605" y="7133"/>
                    </a:cubicBezTo>
                    <a:cubicBezTo>
                      <a:pt x="29177" y="7133"/>
                      <a:pt x="27749" y="7133"/>
                      <a:pt x="26321" y="7133"/>
                    </a:cubicBezTo>
                    <a:cubicBezTo>
                      <a:pt x="25654" y="7133"/>
                      <a:pt x="24893" y="7038"/>
                      <a:pt x="24227" y="6943"/>
                    </a:cubicBezTo>
                    <a:cubicBezTo>
                      <a:pt x="25750" y="7133"/>
                      <a:pt x="23846" y="6943"/>
                      <a:pt x="23465" y="6847"/>
                    </a:cubicBezTo>
                    <a:cubicBezTo>
                      <a:pt x="20800" y="6371"/>
                      <a:pt x="18134" y="5610"/>
                      <a:pt x="15564" y="4563"/>
                    </a:cubicBezTo>
                    <a:cubicBezTo>
                      <a:pt x="16801" y="5134"/>
                      <a:pt x="14802" y="4182"/>
                      <a:pt x="14612" y="4087"/>
                    </a:cubicBezTo>
                    <a:cubicBezTo>
                      <a:pt x="13945" y="3801"/>
                      <a:pt x="13374" y="3421"/>
                      <a:pt x="12708" y="3135"/>
                    </a:cubicBezTo>
                    <a:cubicBezTo>
                      <a:pt x="11470" y="2469"/>
                      <a:pt x="10233" y="1707"/>
                      <a:pt x="9090" y="851"/>
                    </a:cubicBezTo>
                    <a:cubicBezTo>
                      <a:pt x="6520" y="-958"/>
                      <a:pt x="2236" y="279"/>
                      <a:pt x="808" y="3040"/>
                    </a:cubicBezTo>
                    <a:cubicBezTo>
                      <a:pt x="-905" y="6181"/>
                      <a:pt x="237" y="9227"/>
                      <a:pt x="2998" y="11321"/>
                    </a:cubicBezTo>
                    <a:lnTo>
                      <a:pt x="2998" y="113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2" name="Google Shape;672;p9"/>
              <p:cNvSpPr/>
              <p:nvPr/>
            </p:nvSpPr>
            <p:spPr>
              <a:xfrm>
                <a:off x="4899246" y="5706045"/>
                <a:ext cx="35685" cy="17581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17581" extrusionOk="0">
                    <a:moveTo>
                      <a:pt x="7847" y="17409"/>
                    </a:moveTo>
                    <a:cubicBezTo>
                      <a:pt x="15653" y="15505"/>
                      <a:pt x="23459" y="13696"/>
                      <a:pt x="31265" y="11793"/>
                    </a:cubicBezTo>
                    <a:cubicBezTo>
                      <a:pt x="34312" y="11031"/>
                      <a:pt x="36406" y="7414"/>
                      <a:pt x="35454" y="4368"/>
                    </a:cubicBezTo>
                    <a:cubicBezTo>
                      <a:pt x="34407" y="1131"/>
                      <a:pt x="31361" y="-582"/>
                      <a:pt x="28029" y="179"/>
                    </a:cubicBezTo>
                    <a:cubicBezTo>
                      <a:pt x="20223" y="1988"/>
                      <a:pt x="12416" y="3796"/>
                      <a:pt x="4515" y="5605"/>
                    </a:cubicBezTo>
                    <a:cubicBezTo>
                      <a:pt x="1374" y="6367"/>
                      <a:pt x="-721" y="10079"/>
                      <a:pt x="231" y="13125"/>
                    </a:cubicBezTo>
                    <a:cubicBezTo>
                      <a:pt x="1279" y="16362"/>
                      <a:pt x="4420" y="18170"/>
                      <a:pt x="7752" y="17409"/>
                    </a:cubicBezTo>
                    <a:lnTo>
                      <a:pt x="7752" y="174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3" name="Google Shape;673;p9"/>
              <p:cNvSpPr/>
              <p:nvPr/>
            </p:nvSpPr>
            <p:spPr>
              <a:xfrm>
                <a:off x="5051100" y="5682582"/>
                <a:ext cx="34439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34439" h="16507" extrusionOk="0">
                    <a:moveTo>
                      <a:pt x="6308" y="16408"/>
                    </a:moveTo>
                    <a:cubicBezTo>
                      <a:pt x="14210" y="14885"/>
                      <a:pt x="22111" y="13362"/>
                      <a:pt x="30012" y="11839"/>
                    </a:cubicBezTo>
                    <a:cubicBezTo>
                      <a:pt x="33154" y="11267"/>
                      <a:pt x="35153" y="7365"/>
                      <a:pt x="34201" y="4414"/>
                    </a:cubicBezTo>
                    <a:cubicBezTo>
                      <a:pt x="33249" y="1463"/>
                      <a:pt x="30012" y="-726"/>
                      <a:pt x="26776" y="225"/>
                    </a:cubicBezTo>
                    <a:cubicBezTo>
                      <a:pt x="19065" y="2510"/>
                      <a:pt x="11354" y="4699"/>
                      <a:pt x="3643" y="6984"/>
                    </a:cubicBezTo>
                    <a:cubicBezTo>
                      <a:pt x="1168" y="7745"/>
                      <a:pt x="-641" y="10506"/>
                      <a:pt x="216" y="12981"/>
                    </a:cubicBezTo>
                    <a:cubicBezTo>
                      <a:pt x="1073" y="15646"/>
                      <a:pt x="3548" y="16884"/>
                      <a:pt x="6213" y="16408"/>
                    </a:cubicBezTo>
                    <a:lnTo>
                      <a:pt x="6213" y="164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4" name="Google Shape;674;p9"/>
              <p:cNvSpPr/>
              <p:nvPr/>
            </p:nvSpPr>
            <p:spPr>
              <a:xfrm>
                <a:off x="5174005" y="5587612"/>
                <a:ext cx="26482" cy="25903"/>
              </a:xfrm>
              <a:custGeom>
                <a:avLst/>
                <a:gdLst/>
                <a:ahLst/>
                <a:cxnLst/>
                <a:rect l="l" t="t" r="r" b="b"/>
                <a:pathLst>
                  <a:path w="26482" h="25903" extrusionOk="0">
                    <a:moveTo>
                      <a:pt x="13441" y="23517"/>
                    </a:moveTo>
                    <a:lnTo>
                      <a:pt x="24198" y="13142"/>
                    </a:lnTo>
                    <a:cubicBezTo>
                      <a:pt x="25626" y="11809"/>
                      <a:pt x="26483" y="9620"/>
                      <a:pt x="26483" y="7716"/>
                    </a:cubicBezTo>
                    <a:cubicBezTo>
                      <a:pt x="26483" y="5812"/>
                      <a:pt x="25626" y="3528"/>
                      <a:pt x="24198" y="2290"/>
                    </a:cubicBezTo>
                    <a:cubicBezTo>
                      <a:pt x="22770" y="1053"/>
                      <a:pt x="20771" y="-89"/>
                      <a:pt x="18772" y="6"/>
                    </a:cubicBezTo>
                    <a:cubicBezTo>
                      <a:pt x="16773" y="101"/>
                      <a:pt x="14869" y="862"/>
                      <a:pt x="13346" y="2290"/>
                    </a:cubicBezTo>
                    <a:lnTo>
                      <a:pt x="2303" y="12380"/>
                    </a:lnTo>
                    <a:cubicBezTo>
                      <a:pt x="1541" y="13142"/>
                      <a:pt x="970" y="13903"/>
                      <a:pt x="685" y="14950"/>
                    </a:cubicBezTo>
                    <a:cubicBezTo>
                      <a:pt x="209" y="15902"/>
                      <a:pt x="-77" y="16949"/>
                      <a:pt x="18" y="17997"/>
                    </a:cubicBezTo>
                    <a:cubicBezTo>
                      <a:pt x="18" y="19043"/>
                      <a:pt x="209" y="20091"/>
                      <a:pt x="685" y="21043"/>
                    </a:cubicBezTo>
                    <a:cubicBezTo>
                      <a:pt x="970" y="21994"/>
                      <a:pt x="1541" y="22851"/>
                      <a:pt x="2303" y="23613"/>
                    </a:cubicBezTo>
                    <a:cubicBezTo>
                      <a:pt x="3826" y="25040"/>
                      <a:pt x="5825" y="25992"/>
                      <a:pt x="7920" y="25897"/>
                    </a:cubicBezTo>
                    <a:cubicBezTo>
                      <a:pt x="10014" y="25802"/>
                      <a:pt x="12013" y="25040"/>
                      <a:pt x="13536" y="23613"/>
                    </a:cubicBezTo>
                    <a:lnTo>
                      <a:pt x="13536" y="236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5" name="Google Shape;675;p9"/>
              <p:cNvSpPr/>
              <p:nvPr/>
            </p:nvSpPr>
            <p:spPr>
              <a:xfrm>
                <a:off x="5215794" y="5463579"/>
                <a:ext cx="16965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16965" h="30092" extrusionOk="0">
                    <a:moveTo>
                      <a:pt x="16966" y="22281"/>
                    </a:moveTo>
                    <a:cubicBezTo>
                      <a:pt x="16299" y="17331"/>
                      <a:pt x="15728" y="12381"/>
                      <a:pt x="15062" y="7431"/>
                    </a:cubicBezTo>
                    <a:cubicBezTo>
                      <a:pt x="15062" y="6384"/>
                      <a:pt x="14872" y="5432"/>
                      <a:pt x="14396" y="4576"/>
                    </a:cubicBezTo>
                    <a:cubicBezTo>
                      <a:pt x="14110" y="3624"/>
                      <a:pt x="13539" y="2862"/>
                      <a:pt x="12872" y="2196"/>
                    </a:cubicBezTo>
                    <a:cubicBezTo>
                      <a:pt x="11540" y="863"/>
                      <a:pt x="9445" y="-88"/>
                      <a:pt x="7541" y="7"/>
                    </a:cubicBezTo>
                    <a:cubicBezTo>
                      <a:pt x="5638" y="102"/>
                      <a:pt x="3638" y="768"/>
                      <a:pt x="2210" y="2196"/>
                    </a:cubicBezTo>
                    <a:cubicBezTo>
                      <a:pt x="973" y="3529"/>
                      <a:pt x="-169" y="5528"/>
                      <a:pt x="21" y="7527"/>
                    </a:cubicBezTo>
                    <a:cubicBezTo>
                      <a:pt x="497" y="12476"/>
                      <a:pt x="973" y="17426"/>
                      <a:pt x="1449" y="22376"/>
                    </a:cubicBezTo>
                    <a:cubicBezTo>
                      <a:pt x="1449" y="23423"/>
                      <a:pt x="1639" y="24470"/>
                      <a:pt x="2115" y="25327"/>
                    </a:cubicBezTo>
                    <a:cubicBezTo>
                      <a:pt x="2401" y="26279"/>
                      <a:pt x="2972" y="27136"/>
                      <a:pt x="3734" y="27802"/>
                    </a:cubicBezTo>
                    <a:cubicBezTo>
                      <a:pt x="5066" y="29135"/>
                      <a:pt x="7256" y="30182"/>
                      <a:pt x="9160" y="30087"/>
                    </a:cubicBezTo>
                    <a:cubicBezTo>
                      <a:pt x="11064" y="29992"/>
                      <a:pt x="13253" y="29325"/>
                      <a:pt x="14586" y="27802"/>
                    </a:cubicBezTo>
                    <a:cubicBezTo>
                      <a:pt x="15823" y="26374"/>
                      <a:pt x="17061" y="24375"/>
                      <a:pt x="16871" y="22376"/>
                    </a:cubicBezTo>
                    <a:lnTo>
                      <a:pt x="16871" y="2237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6" name="Google Shape;676;p9"/>
              <p:cNvSpPr/>
              <p:nvPr/>
            </p:nvSpPr>
            <p:spPr>
              <a:xfrm>
                <a:off x="5147480" y="5337740"/>
                <a:ext cx="26420" cy="41805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41805" extrusionOk="0">
                    <a:moveTo>
                      <a:pt x="25973" y="36272"/>
                    </a:moveTo>
                    <a:cubicBezTo>
                      <a:pt x="26829" y="30085"/>
                      <a:pt x="26544" y="23707"/>
                      <a:pt x="24354" y="17805"/>
                    </a:cubicBezTo>
                    <a:cubicBezTo>
                      <a:pt x="22165" y="11903"/>
                      <a:pt x="18738" y="6478"/>
                      <a:pt x="13978" y="2385"/>
                    </a:cubicBezTo>
                    <a:cubicBezTo>
                      <a:pt x="12264" y="861"/>
                      <a:pt x="10456" y="100"/>
                      <a:pt x="8171" y="5"/>
                    </a:cubicBezTo>
                    <a:cubicBezTo>
                      <a:pt x="5601" y="-90"/>
                      <a:pt x="3221" y="1242"/>
                      <a:pt x="1697" y="3241"/>
                    </a:cubicBezTo>
                    <a:cubicBezTo>
                      <a:pt x="270" y="5050"/>
                      <a:pt x="-206" y="7049"/>
                      <a:pt x="79" y="9333"/>
                    </a:cubicBezTo>
                    <a:cubicBezTo>
                      <a:pt x="460" y="12094"/>
                      <a:pt x="1888" y="13712"/>
                      <a:pt x="3982" y="15330"/>
                    </a:cubicBezTo>
                    <a:lnTo>
                      <a:pt x="4268" y="15616"/>
                    </a:lnTo>
                    <a:lnTo>
                      <a:pt x="2554" y="14283"/>
                    </a:lnTo>
                    <a:cubicBezTo>
                      <a:pt x="4458" y="15806"/>
                      <a:pt x="6077" y="17520"/>
                      <a:pt x="7600" y="19328"/>
                    </a:cubicBezTo>
                    <a:lnTo>
                      <a:pt x="6362" y="17710"/>
                    </a:lnTo>
                    <a:cubicBezTo>
                      <a:pt x="7885" y="19709"/>
                      <a:pt x="9123" y="21899"/>
                      <a:pt x="10170" y="24183"/>
                    </a:cubicBezTo>
                    <a:lnTo>
                      <a:pt x="9408" y="22279"/>
                    </a:lnTo>
                    <a:cubicBezTo>
                      <a:pt x="10456" y="24754"/>
                      <a:pt x="11122" y="27324"/>
                      <a:pt x="11503" y="29894"/>
                    </a:cubicBezTo>
                    <a:lnTo>
                      <a:pt x="11217" y="27896"/>
                    </a:lnTo>
                    <a:cubicBezTo>
                      <a:pt x="11503" y="29990"/>
                      <a:pt x="11503" y="32084"/>
                      <a:pt x="11312" y="34273"/>
                    </a:cubicBezTo>
                    <a:cubicBezTo>
                      <a:pt x="11122" y="35986"/>
                      <a:pt x="12264" y="38366"/>
                      <a:pt x="13502" y="39604"/>
                    </a:cubicBezTo>
                    <a:cubicBezTo>
                      <a:pt x="14739" y="40841"/>
                      <a:pt x="16167" y="41412"/>
                      <a:pt x="17786" y="41698"/>
                    </a:cubicBezTo>
                    <a:cubicBezTo>
                      <a:pt x="19404" y="41983"/>
                      <a:pt x="21118" y="41698"/>
                      <a:pt x="22545" y="40841"/>
                    </a:cubicBezTo>
                    <a:cubicBezTo>
                      <a:pt x="24069" y="39889"/>
                      <a:pt x="25687" y="38271"/>
                      <a:pt x="25973" y="36367"/>
                    </a:cubicBezTo>
                    <a:lnTo>
                      <a:pt x="25973" y="363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7" name="Google Shape;677;p9"/>
              <p:cNvSpPr/>
              <p:nvPr/>
            </p:nvSpPr>
            <p:spPr>
              <a:xfrm>
                <a:off x="5055879" y="5218186"/>
                <a:ext cx="33724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33724" h="30175" extrusionOk="0">
                    <a:moveTo>
                      <a:pt x="31135" y="15421"/>
                    </a:moveTo>
                    <a:cubicBezTo>
                      <a:pt x="25613" y="11137"/>
                      <a:pt x="19997" y="6759"/>
                      <a:pt x="14475" y="2475"/>
                    </a:cubicBezTo>
                    <a:cubicBezTo>
                      <a:pt x="13714" y="1618"/>
                      <a:pt x="12762" y="1047"/>
                      <a:pt x="11715" y="762"/>
                    </a:cubicBezTo>
                    <a:cubicBezTo>
                      <a:pt x="10667" y="191"/>
                      <a:pt x="9620" y="0"/>
                      <a:pt x="8478" y="0"/>
                    </a:cubicBezTo>
                    <a:cubicBezTo>
                      <a:pt x="6384" y="0"/>
                      <a:pt x="3908" y="952"/>
                      <a:pt x="2481" y="2475"/>
                    </a:cubicBezTo>
                    <a:cubicBezTo>
                      <a:pt x="1053" y="3998"/>
                      <a:pt x="-90" y="6187"/>
                      <a:pt x="6" y="8472"/>
                    </a:cubicBezTo>
                    <a:cubicBezTo>
                      <a:pt x="6" y="10566"/>
                      <a:pt x="767" y="13136"/>
                      <a:pt x="2481" y="14469"/>
                    </a:cubicBezTo>
                    <a:cubicBezTo>
                      <a:pt x="8002" y="18848"/>
                      <a:pt x="13523" y="23226"/>
                      <a:pt x="19045" y="27605"/>
                    </a:cubicBezTo>
                    <a:cubicBezTo>
                      <a:pt x="19806" y="28462"/>
                      <a:pt x="20758" y="29033"/>
                      <a:pt x="21805" y="29414"/>
                    </a:cubicBezTo>
                    <a:cubicBezTo>
                      <a:pt x="22853" y="29985"/>
                      <a:pt x="23900" y="30175"/>
                      <a:pt x="25137" y="30175"/>
                    </a:cubicBezTo>
                    <a:cubicBezTo>
                      <a:pt x="27232" y="30175"/>
                      <a:pt x="29802" y="29223"/>
                      <a:pt x="31230" y="27700"/>
                    </a:cubicBezTo>
                    <a:cubicBezTo>
                      <a:pt x="32658" y="26177"/>
                      <a:pt x="33895" y="23893"/>
                      <a:pt x="33705" y="21608"/>
                    </a:cubicBezTo>
                    <a:cubicBezTo>
                      <a:pt x="33705" y="19514"/>
                      <a:pt x="32943" y="16849"/>
                      <a:pt x="31230" y="15516"/>
                    </a:cubicBezTo>
                    <a:lnTo>
                      <a:pt x="31230" y="1551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8" name="Google Shape;678;p9"/>
              <p:cNvSpPr/>
              <p:nvPr/>
            </p:nvSpPr>
            <p:spPr>
              <a:xfrm>
                <a:off x="4965793" y="5133595"/>
                <a:ext cx="20817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0817" h="18155" extrusionOk="0">
                    <a:moveTo>
                      <a:pt x="20313" y="15198"/>
                    </a:moveTo>
                    <a:cubicBezTo>
                      <a:pt x="15173" y="10438"/>
                      <a:pt x="10032" y="5583"/>
                      <a:pt x="4891" y="824"/>
                    </a:cubicBezTo>
                    <a:cubicBezTo>
                      <a:pt x="3654" y="-318"/>
                      <a:pt x="1655" y="-318"/>
                      <a:pt x="608" y="1110"/>
                    </a:cubicBezTo>
                    <a:cubicBezTo>
                      <a:pt x="-535" y="2537"/>
                      <a:pt x="37" y="4346"/>
                      <a:pt x="1464" y="5393"/>
                    </a:cubicBezTo>
                    <a:cubicBezTo>
                      <a:pt x="7081" y="9581"/>
                      <a:pt x="12698" y="13675"/>
                      <a:pt x="18314" y="17863"/>
                    </a:cubicBezTo>
                    <a:cubicBezTo>
                      <a:pt x="19837" y="19005"/>
                      <a:pt x="21741" y="16530"/>
                      <a:pt x="20313" y="15198"/>
                    </a:cubicBezTo>
                    <a:lnTo>
                      <a:pt x="20313" y="151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9" name="Google Shape;679;p9"/>
              <p:cNvSpPr/>
              <p:nvPr/>
            </p:nvSpPr>
            <p:spPr>
              <a:xfrm>
                <a:off x="4838299" y="5049578"/>
                <a:ext cx="39512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39512" h="19707" extrusionOk="0">
                    <a:moveTo>
                      <a:pt x="36713" y="12212"/>
                    </a:moveTo>
                    <a:cubicBezTo>
                      <a:pt x="26337" y="8214"/>
                      <a:pt x="15865" y="4216"/>
                      <a:pt x="5489" y="218"/>
                    </a:cubicBezTo>
                    <a:cubicBezTo>
                      <a:pt x="3299" y="-639"/>
                      <a:pt x="729" y="1170"/>
                      <a:pt x="158" y="3264"/>
                    </a:cubicBezTo>
                    <a:cubicBezTo>
                      <a:pt x="-508" y="5644"/>
                      <a:pt x="1015" y="7833"/>
                      <a:pt x="3204" y="8594"/>
                    </a:cubicBezTo>
                    <a:cubicBezTo>
                      <a:pt x="13676" y="12212"/>
                      <a:pt x="24243" y="15924"/>
                      <a:pt x="34714" y="19541"/>
                    </a:cubicBezTo>
                    <a:cubicBezTo>
                      <a:pt x="36618" y="20208"/>
                      <a:pt x="38903" y="18780"/>
                      <a:pt x="39379" y="16876"/>
                    </a:cubicBezTo>
                    <a:cubicBezTo>
                      <a:pt x="39950" y="14782"/>
                      <a:pt x="38617" y="12973"/>
                      <a:pt x="36713" y="12212"/>
                    </a:cubicBezTo>
                    <a:lnTo>
                      <a:pt x="36713" y="1221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0" name="Google Shape;680;p9"/>
              <p:cNvSpPr/>
              <p:nvPr/>
            </p:nvSpPr>
            <p:spPr>
              <a:xfrm>
                <a:off x="4696796" y="5024065"/>
                <a:ext cx="24769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11672" extrusionOk="0">
                    <a:moveTo>
                      <a:pt x="19810" y="30"/>
                    </a:moveTo>
                    <a:cubicBezTo>
                      <a:pt x="14860" y="601"/>
                      <a:pt x="9909" y="1172"/>
                      <a:pt x="4959" y="1743"/>
                    </a:cubicBezTo>
                    <a:cubicBezTo>
                      <a:pt x="3626" y="1933"/>
                      <a:pt x="2389" y="2219"/>
                      <a:pt x="1437" y="3171"/>
                    </a:cubicBezTo>
                    <a:cubicBezTo>
                      <a:pt x="580" y="4027"/>
                      <a:pt x="-86" y="5455"/>
                      <a:pt x="9" y="6693"/>
                    </a:cubicBezTo>
                    <a:cubicBezTo>
                      <a:pt x="104" y="7930"/>
                      <a:pt x="485" y="9358"/>
                      <a:pt x="1437" y="10215"/>
                    </a:cubicBezTo>
                    <a:cubicBezTo>
                      <a:pt x="2389" y="11072"/>
                      <a:pt x="3722" y="11833"/>
                      <a:pt x="4959" y="11643"/>
                    </a:cubicBezTo>
                    <a:cubicBezTo>
                      <a:pt x="9909" y="11072"/>
                      <a:pt x="14860" y="10500"/>
                      <a:pt x="19810" y="9929"/>
                    </a:cubicBezTo>
                    <a:cubicBezTo>
                      <a:pt x="21143" y="9739"/>
                      <a:pt x="22380" y="9453"/>
                      <a:pt x="23332" y="8501"/>
                    </a:cubicBezTo>
                    <a:cubicBezTo>
                      <a:pt x="24189" y="7645"/>
                      <a:pt x="24855" y="6217"/>
                      <a:pt x="24760" y="4979"/>
                    </a:cubicBezTo>
                    <a:cubicBezTo>
                      <a:pt x="24665" y="3742"/>
                      <a:pt x="24284" y="2314"/>
                      <a:pt x="23332" y="1457"/>
                    </a:cubicBezTo>
                    <a:cubicBezTo>
                      <a:pt x="22380" y="601"/>
                      <a:pt x="21047" y="-161"/>
                      <a:pt x="19810" y="30"/>
                    </a:cubicBezTo>
                    <a:lnTo>
                      <a:pt x="19810" y="3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1" name="Google Shape;681;p9"/>
              <p:cNvSpPr/>
              <p:nvPr/>
            </p:nvSpPr>
            <p:spPr>
              <a:xfrm>
                <a:off x="4570511" y="5024550"/>
                <a:ext cx="36829" cy="22711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22711" extrusionOk="0">
                    <a:moveTo>
                      <a:pt x="30431" y="210"/>
                    </a:moveTo>
                    <a:cubicBezTo>
                      <a:pt x="21768" y="3827"/>
                      <a:pt x="13106" y="7445"/>
                      <a:pt x="4348" y="11157"/>
                    </a:cubicBezTo>
                    <a:cubicBezTo>
                      <a:pt x="2825" y="11823"/>
                      <a:pt x="1682" y="12490"/>
                      <a:pt x="825" y="13917"/>
                    </a:cubicBezTo>
                    <a:cubicBezTo>
                      <a:pt x="-222" y="15536"/>
                      <a:pt x="-222" y="17535"/>
                      <a:pt x="540" y="19153"/>
                    </a:cubicBezTo>
                    <a:cubicBezTo>
                      <a:pt x="1968" y="22580"/>
                      <a:pt x="5776" y="23532"/>
                      <a:pt x="8917" y="22009"/>
                    </a:cubicBezTo>
                    <a:cubicBezTo>
                      <a:pt x="17390" y="17915"/>
                      <a:pt x="25862" y="13822"/>
                      <a:pt x="34334" y="9634"/>
                    </a:cubicBezTo>
                    <a:cubicBezTo>
                      <a:pt x="36619" y="8492"/>
                      <a:pt x="37381" y="5446"/>
                      <a:pt x="36429" y="3256"/>
                    </a:cubicBezTo>
                    <a:cubicBezTo>
                      <a:pt x="35477" y="1067"/>
                      <a:pt x="32716" y="-742"/>
                      <a:pt x="30336" y="305"/>
                    </a:cubicBezTo>
                    <a:lnTo>
                      <a:pt x="30336" y="30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2" name="Google Shape;682;p9"/>
              <p:cNvSpPr/>
              <p:nvPr/>
            </p:nvSpPr>
            <p:spPr>
              <a:xfrm>
                <a:off x="4257351" y="4979899"/>
                <a:ext cx="131281" cy="106216"/>
              </a:xfrm>
              <a:custGeom>
                <a:avLst/>
                <a:gdLst/>
                <a:ahLst/>
                <a:cxnLst/>
                <a:rect l="l" t="t" r="r" b="b"/>
                <a:pathLst>
                  <a:path w="131281" h="106216" extrusionOk="0">
                    <a:moveTo>
                      <a:pt x="126639" y="88078"/>
                    </a:moveTo>
                    <a:cubicBezTo>
                      <a:pt x="106553" y="77798"/>
                      <a:pt x="86086" y="69231"/>
                      <a:pt x="68474" y="54762"/>
                    </a:cubicBezTo>
                    <a:cubicBezTo>
                      <a:pt x="50863" y="40293"/>
                      <a:pt x="34870" y="24491"/>
                      <a:pt x="22304" y="5549"/>
                    </a:cubicBezTo>
                    <a:cubicBezTo>
                      <a:pt x="13831" y="-7112"/>
                      <a:pt x="-5779" y="4026"/>
                      <a:pt x="1646" y="17638"/>
                    </a:cubicBezTo>
                    <a:cubicBezTo>
                      <a:pt x="14117" y="40388"/>
                      <a:pt x="31157" y="60663"/>
                      <a:pt x="52196" y="75894"/>
                    </a:cubicBezTo>
                    <a:cubicBezTo>
                      <a:pt x="62191" y="83128"/>
                      <a:pt x="72948" y="89506"/>
                      <a:pt x="84182" y="94646"/>
                    </a:cubicBezTo>
                    <a:cubicBezTo>
                      <a:pt x="89989" y="97311"/>
                      <a:pt x="95891" y="99786"/>
                      <a:pt x="101888" y="101976"/>
                    </a:cubicBezTo>
                    <a:cubicBezTo>
                      <a:pt x="108457" y="104356"/>
                      <a:pt x="114835" y="105403"/>
                      <a:pt x="121784" y="106164"/>
                    </a:cubicBezTo>
                    <a:cubicBezTo>
                      <a:pt x="131399" y="107211"/>
                      <a:pt x="134921" y="92266"/>
                      <a:pt x="126639" y="88078"/>
                    </a:cubicBezTo>
                    <a:lnTo>
                      <a:pt x="126639" y="8807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9"/>
              <p:cNvSpPr/>
              <p:nvPr/>
            </p:nvSpPr>
            <p:spPr>
              <a:xfrm>
                <a:off x="4385364" y="4914691"/>
                <a:ext cx="63388" cy="99047"/>
              </a:xfrm>
              <a:custGeom>
                <a:avLst/>
                <a:gdLst/>
                <a:ahLst/>
                <a:cxnLst/>
                <a:rect l="l" t="t" r="r" b="b"/>
                <a:pathLst>
                  <a:path w="63388" h="99047" extrusionOk="0">
                    <a:moveTo>
                      <a:pt x="62027" y="87319"/>
                    </a:moveTo>
                    <a:cubicBezTo>
                      <a:pt x="54125" y="74659"/>
                      <a:pt x="45463" y="62569"/>
                      <a:pt x="38323" y="49433"/>
                    </a:cubicBezTo>
                    <a:cubicBezTo>
                      <a:pt x="36609" y="46292"/>
                      <a:pt x="34896" y="43056"/>
                      <a:pt x="33468" y="39724"/>
                    </a:cubicBezTo>
                    <a:cubicBezTo>
                      <a:pt x="33373" y="39438"/>
                      <a:pt x="32040" y="36583"/>
                      <a:pt x="32611" y="37725"/>
                    </a:cubicBezTo>
                    <a:cubicBezTo>
                      <a:pt x="32992" y="38677"/>
                      <a:pt x="32135" y="36488"/>
                      <a:pt x="32040" y="36297"/>
                    </a:cubicBezTo>
                    <a:cubicBezTo>
                      <a:pt x="31374" y="34489"/>
                      <a:pt x="30707" y="32680"/>
                      <a:pt x="30041" y="30871"/>
                    </a:cubicBezTo>
                    <a:cubicBezTo>
                      <a:pt x="27566" y="23637"/>
                      <a:pt x="25567" y="16212"/>
                      <a:pt x="23948" y="8787"/>
                    </a:cubicBezTo>
                    <a:cubicBezTo>
                      <a:pt x="22616" y="2886"/>
                      <a:pt x="16237" y="-732"/>
                      <a:pt x="10621" y="125"/>
                    </a:cubicBezTo>
                    <a:cubicBezTo>
                      <a:pt x="5004" y="982"/>
                      <a:pt x="-612" y="6027"/>
                      <a:pt x="54" y="12024"/>
                    </a:cubicBezTo>
                    <a:cubicBezTo>
                      <a:pt x="1958" y="29539"/>
                      <a:pt x="7574" y="46292"/>
                      <a:pt x="15952" y="61713"/>
                    </a:cubicBezTo>
                    <a:cubicBezTo>
                      <a:pt x="24329" y="77133"/>
                      <a:pt x="35943" y="90460"/>
                      <a:pt x="51174" y="98171"/>
                    </a:cubicBezTo>
                    <a:cubicBezTo>
                      <a:pt x="57933" y="101597"/>
                      <a:pt x="66691" y="94363"/>
                      <a:pt x="62122" y="87224"/>
                    </a:cubicBezTo>
                    <a:lnTo>
                      <a:pt x="62122" y="872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9"/>
              <p:cNvSpPr/>
              <p:nvPr/>
            </p:nvSpPr>
            <p:spPr>
              <a:xfrm>
                <a:off x="4498516" y="4869659"/>
                <a:ext cx="52192" cy="92226"/>
              </a:xfrm>
              <a:custGeom>
                <a:avLst/>
                <a:gdLst/>
                <a:ahLst/>
                <a:cxnLst/>
                <a:rect l="l" t="t" r="r" b="b"/>
                <a:pathLst>
                  <a:path w="52192" h="92226" extrusionOk="0">
                    <a:moveTo>
                      <a:pt x="51591" y="77332"/>
                    </a:moveTo>
                    <a:cubicBezTo>
                      <a:pt x="43975" y="54962"/>
                      <a:pt x="36360" y="32688"/>
                      <a:pt x="28077" y="10508"/>
                    </a:cubicBezTo>
                    <a:cubicBezTo>
                      <a:pt x="25507" y="3560"/>
                      <a:pt x="18367" y="-1866"/>
                      <a:pt x="10657" y="609"/>
                    </a:cubicBezTo>
                    <a:cubicBezTo>
                      <a:pt x="3993" y="2798"/>
                      <a:pt x="-2195" y="10699"/>
                      <a:pt x="756" y="18028"/>
                    </a:cubicBezTo>
                    <a:cubicBezTo>
                      <a:pt x="9990" y="41064"/>
                      <a:pt x="19891" y="63720"/>
                      <a:pt x="29791" y="86470"/>
                    </a:cubicBezTo>
                    <a:cubicBezTo>
                      <a:pt x="32171" y="91896"/>
                      <a:pt x="39787" y="93419"/>
                      <a:pt x="44737" y="91324"/>
                    </a:cubicBezTo>
                    <a:cubicBezTo>
                      <a:pt x="49877" y="89135"/>
                      <a:pt x="53590" y="82948"/>
                      <a:pt x="51686" y="77236"/>
                    </a:cubicBezTo>
                    <a:lnTo>
                      <a:pt x="51686" y="7723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9"/>
              <p:cNvSpPr/>
              <p:nvPr/>
            </p:nvSpPr>
            <p:spPr>
              <a:xfrm>
                <a:off x="4629015" y="4890153"/>
                <a:ext cx="27808" cy="88035"/>
              </a:xfrm>
              <a:custGeom>
                <a:avLst/>
                <a:gdLst/>
                <a:ahLst/>
                <a:cxnLst/>
                <a:rect l="l" t="t" r="r" b="b"/>
                <a:pathLst>
                  <a:path w="27808" h="88035" extrusionOk="0">
                    <a:moveTo>
                      <a:pt x="27807" y="77685"/>
                    </a:moveTo>
                    <a:cubicBezTo>
                      <a:pt x="27331" y="55886"/>
                      <a:pt x="26570" y="33802"/>
                      <a:pt x="24190" y="12099"/>
                    </a:cubicBezTo>
                    <a:cubicBezTo>
                      <a:pt x="23523" y="5816"/>
                      <a:pt x="19144" y="-276"/>
                      <a:pt x="12100" y="10"/>
                    </a:cubicBezTo>
                    <a:cubicBezTo>
                      <a:pt x="5817" y="295"/>
                      <a:pt x="-276" y="5340"/>
                      <a:pt x="10" y="12099"/>
                    </a:cubicBezTo>
                    <a:cubicBezTo>
                      <a:pt x="1057" y="34944"/>
                      <a:pt x="4008" y="57790"/>
                      <a:pt x="7149" y="80445"/>
                    </a:cubicBezTo>
                    <a:cubicBezTo>
                      <a:pt x="7816" y="85585"/>
                      <a:pt x="14099" y="88536"/>
                      <a:pt x="18668" y="87965"/>
                    </a:cubicBezTo>
                    <a:cubicBezTo>
                      <a:pt x="23714" y="87299"/>
                      <a:pt x="27902" y="82920"/>
                      <a:pt x="27807" y="77685"/>
                    </a:cubicBezTo>
                    <a:lnTo>
                      <a:pt x="27807" y="776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9"/>
              <p:cNvSpPr/>
              <p:nvPr/>
            </p:nvSpPr>
            <p:spPr>
              <a:xfrm>
                <a:off x="4728581" y="4889953"/>
                <a:ext cx="33909" cy="76634"/>
              </a:xfrm>
              <a:custGeom>
                <a:avLst/>
                <a:gdLst/>
                <a:ahLst/>
                <a:cxnLst/>
                <a:rect l="l" t="t" r="r" b="b"/>
                <a:pathLst>
                  <a:path w="33909" h="76634" extrusionOk="0">
                    <a:moveTo>
                      <a:pt x="33909" y="68746"/>
                    </a:moveTo>
                    <a:cubicBezTo>
                      <a:pt x="33719" y="48851"/>
                      <a:pt x="30006" y="28957"/>
                      <a:pt x="25722" y="9538"/>
                    </a:cubicBezTo>
                    <a:cubicBezTo>
                      <a:pt x="24009" y="1733"/>
                      <a:pt x="14775" y="-1885"/>
                      <a:pt x="7920" y="971"/>
                    </a:cubicBezTo>
                    <a:cubicBezTo>
                      <a:pt x="305" y="4208"/>
                      <a:pt x="-1885" y="12489"/>
                      <a:pt x="1637" y="19628"/>
                    </a:cubicBezTo>
                    <a:cubicBezTo>
                      <a:pt x="3637" y="23626"/>
                      <a:pt x="5731" y="27719"/>
                      <a:pt x="7254" y="31908"/>
                    </a:cubicBezTo>
                    <a:cubicBezTo>
                      <a:pt x="6492" y="29718"/>
                      <a:pt x="7825" y="33811"/>
                      <a:pt x="7920" y="34192"/>
                    </a:cubicBezTo>
                    <a:cubicBezTo>
                      <a:pt x="8301" y="35239"/>
                      <a:pt x="8587" y="36191"/>
                      <a:pt x="8968" y="37238"/>
                    </a:cubicBezTo>
                    <a:cubicBezTo>
                      <a:pt x="9729" y="39428"/>
                      <a:pt x="10396" y="41617"/>
                      <a:pt x="11062" y="43806"/>
                    </a:cubicBezTo>
                    <a:cubicBezTo>
                      <a:pt x="13727" y="52754"/>
                      <a:pt x="16012" y="61797"/>
                      <a:pt x="18106" y="70840"/>
                    </a:cubicBezTo>
                    <a:cubicBezTo>
                      <a:pt x="20201" y="79883"/>
                      <a:pt x="33909" y="77694"/>
                      <a:pt x="33909" y="68746"/>
                    </a:cubicBezTo>
                    <a:lnTo>
                      <a:pt x="33909" y="687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9"/>
              <p:cNvSpPr/>
              <p:nvPr/>
            </p:nvSpPr>
            <p:spPr>
              <a:xfrm>
                <a:off x="4840141" y="4888879"/>
                <a:ext cx="40467" cy="98333"/>
              </a:xfrm>
              <a:custGeom>
                <a:avLst/>
                <a:gdLst/>
                <a:ahLst/>
                <a:cxnLst/>
                <a:rect l="l" t="t" r="r" b="b"/>
                <a:pathLst>
                  <a:path w="40467" h="98333" extrusionOk="0">
                    <a:moveTo>
                      <a:pt x="17165" y="93903"/>
                    </a:moveTo>
                    <a:cubicBezTo>
                      <a:pt x="18783" y="90285"/>
                      <a:pt x="20497" y="86954"/>
                      <a:pt x="21639" y="83051"/>
                    </a:cubicBezTo>
                    <a:cubicBezTo>
                      <a:pt x="22496" y="80100"/>
                      <a:pt x="23448" y="77149"/>
                      <a:pt x="24305" y="74198"/>
                    </a:cubicBezTo>
                    <a:cubicBezTo>
                      <a:pt x="26304" y="67535"/>
                      <a:pt x="28017" y="60776"/>
                      <a:pt x="29826" y="54018"/>
                    </a:cubicBezTo>
                    <a:cubicBezTo>
                      <a:pt x="33253" y="40787"/>
                      <a:pt x="36680" y="27555"/>
                      <a:pt x="40107" y="14324"/>
                    </a:cubicBezTo>
                    <a:cubicBezTo>
                      <a:pt x="41630" y="8422"/>
                      <a:pt x="38203" y="2140"/>
                      <a:pt x="32206" y="426"/>
                    </a:cubicBezTo>
                    <a:cubicBezTo>
                      <a:pt x="26209" y="-1287"/>
                      <a:pt x="19830" y="2330"/>
                      <a:pt x="18307" y="8327"/>
                    </a:cubicBezTo>
                    <a:cubicBezTo>
                      <a:pt x="14975" y="21558"/>
                      <a:pt x="11548" y="34790"/>
                      <a:pt x="8216" y="48021"/>
                    </a:cubicBezTo>
                    <a:cubicBezTo>
                      <a:pt x="4885" y="61252"/>
                      <a:pt x="1267" y="75245"/>
                      <a:pt x="30" y="89238"/>
                    </a:cubicBezTo>
                    <a:cubicBezTo>
                      <a:pt x="-732" y="97996"/>
                      <a:pt x="13452" y="102089"/>
                      <a:pt x="17070" y="93903"/>
                    </a:cubicBezTo>
                    <a:lnTo>
                      <a:pt x="17070" y="9390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9"/>
              <p:cNvSpPr/>
              <p:nvPr/>
            </p:nvSpPr>
            <p:spPr>
              <a:xfrm>
                <a:off x="4937044" y="4933061"/>
                <a:ext cx="62858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62858" h="75950" extrusionOk="0">
                    <a:moveTo>
                      <a:pt x="16601" y="73043"/>
                    </a:moveTo>
                    <a:cubicBezTo>
                      <a:pt x="31356" y="55147"/>
                      <a:pt x="45445" y="36680"/>
                      <a:pt x="59820" y="18499"/>
                    </a:cubicBezTo>
                    <a:cubicBezTo>
                      <a:pt x="63818" y="13454"/>
                      <a:pt x="64294" y="6695"/>
                      <a:pt x="58677" y="2317"/>
                    </a:cubicBezTo>
                    <a:cubicBezTo>
                      <a:pt x="53061" y="-2062"/>
                      <a:pt x="46683" y="223"/>
                      <a:pt x="42780" y="5363"/>
                    </a:cubicBezTo>
                    <a:cubicBezTo>
                      <a:pt x="28881" y="23925"/>
                      <a:pt x="14792" y="42392"/>
                      <a:pt x="1369" y="61335"/>
                    </a:cubicBezTo>
                    <a:cubicBezTo>
                      <a:pt x="-1392" y="65237"/>
                      <a:pt x="322" y="71139"/>
                      <a:pt x="3844" y="73899"/>
                    </a:cubicBezTo>
                    <a:cubicBezTo>
                      <a:pt x="7367" y="76660"/>
                      <a:pt x="13554" y="76850"/>
                      <a:pt x="16601" y="73138"/>
                    </a:cubicBezTo>
                    <a:lnTo>
                      <a:pt x="16601" y="7313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9"/>
              <p:cNvSpPr/>
              <p:nvPr/>
            </p:nvSpPr>
            <p:spPr>
              <a:xfrm>
                <a:off x="5030155" y="5016487"/>
                <a:ext cx="59370" cy="65482"/>
              </a:xfrm>
              <a:custGeom>
                <a:avLst/>
                <a:gdLst/>
                <a:ahLst/>
                <a:cxnLst/>
                <a:rect l="l" t="t" r="r" b="b"/>
                <a:pathLst>
                  <a:path w="59370" h="65482" extrusionOk="0">
                    <a:moveTo>
                      <a:pt x="2026" y="65482"/>
                    </a:moveTo>
                    <a:cubicBezTo>
                      <a:pt x="4786" y="64721"/>
                      <a:pt x="6976" y="63674"/>
                      <a:pt x="9165" y="61675"/>
                    </a:cubicBezTo>
                    <a:cubicBezTo>
                      <a:pt x="11355" y="59676"/>
                      <a:pt x="13640" y="57582"/>
                      <a:pt x="15829" y="55487"/>
                    </a:cubicBezTo>
                    <a:lnTo>
                      <a:pt x="29633" y="42732"/>
                    </a:lnTo>
                    <a:cubicBezTo>
                      <a:pt x="38676" y="34355"/>
                      <a:pt x="47815" y="26074"/>
                      <a:pt x="56478" y="17316"/>
                    </a:cubicBezTo>
                    <a:cubicBezTo>
                      <a:pt x="60191" y="13509"/>
                      <a:pt x="60476" y="6655"/>
                      <a:pt x="56478" y="2943"/>
                    </a:cubicBezTo>
                    <a:cubicBezTo>
                      <a:pt x="52860" y="-389"/>
                      <a:pt x="45626" y="-1531"/>
                      <a:pt x="42103" y="2943"/>
                    </a:cubicBezTo>
                    <a:cubicBezTo>
                      <a:pt x="34297" y="12938"/>
                      <a:pt x="26872" y="23218"/>
                      <a:pt x="19351" y="33499"/>
                    </a:cubicBezTo>
                    <a:lnTo>
                      <a:pt x="8785" y="48063"/>
                    </a:lnTo>
                    <a:cubicBezTo>
                      <a:pt x="6976" y="50442"/>
                      <a:pt x="5262" y="52917"/>
                      <a:pt x="3454" y="55297"/>
                    </a:cubicBezTo>
                    <a:cubicBezTo>
                      <a:pt x="1550" y="57962"/>
                      <a:pt x="502" y="60342"/>
                      <a:pt x="26" y="63483"/>
                    </a:cubicBezTo>
                    <a:cubicBezTo>
                      <a:pt x="-164" y="64626"/>
                      <a:pt x="693" y="65768"/>
                      <a:pt x="1931" y="65387"/>
                    </a:cubicBezTo>
                    <a:lnTo>
                      <a:pt x="1931" y="6538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0" name="Google Shape;690;p9"/>
              <p:cNvSpPr/>
              <p:nvPr/>
            </p:nvSpPr>
            <p:spPr>
              <a:xfrm>
                <a:off x="5104658" y="5060104"/>
                <a:ext cx="54286" cy="73281"/>
              </a:xfrm>
              <a:custGeom>
                <a:avLst/>
                <a:gdLst/>
                <a:ahLst/>
                <a:cxnLst/>
                <a:rect l="l" t="t" r="r" b="b"/>
                <a:pathLst>
                  <a:path w="54286" h="73281" extrusionOk="0">
                    <a:moveTo>
                      <a:pt x="15294" y="70698"/>
                    </a:moveTo>
                    <a:cubicBezTo>
                      <a:pt x="18816" y="66319"/>
                      <a:pt x="22434" y="62036"/>
                      <a:pt x="25766" y="57467"/>
                    </a:cubicBezTo>
                    <a:cubicBezTo>
                      <a:pt x="29098" y="52897"/>
                      <a:pt x="31953" y="48804"/>
                      <a:pt x="35000" y="44425"/>
                    </a:cubicBezTo>
                    <a:cubicBezTo>
                      <a:pt x="41092" y="35858"/>
                      <a:pt x="46899" y="27291"/>
                      <a:pt x="52611" y="18534"/>
                    </a:cubicBezTo>
                    <a:cubicBezTo>
                      <a:pt x="56133" y="13108"/>
                      <a:pt x="53849" y="4636"/>
                      <a:pt x="48137" y="1590"/>
                    </a:cubicBezTo>
                    <a:cubicBezTo>
                      <a:pt x="42044" y="-1646"/>
                      <a:pt x="34809" y="162"/>
                      <a:pt x="31192" y="6064"/>
                    </a:cubicBezTo>
                    <a:cubicBezTo>
                      <a:pt x="25766" y="14822"/>
                      <a:pt x="20530" y="23579"/>
                      <a:pt x="15485" y="32527"/>
                    </a:cubicBezTo>
                    <a:cubicBezTo>
                      <a:pt x="13009" y="37001"/>
                      <a:pt x="10439" y="41475"/>
                      <a:pt x="7964" y="45949"/>
                    </a:cubicBezTo>
                    <a:cubicBezTo>
                      <a:pt x="5489" y="50422"/>
                      <a:pt x="3395" y="55182"/>
                      <a:pt x="1110" y="59751"/>
                    </a:cubicBezTo>
                    <a:cubicBezTo>
                      <a:pt x="-889" y="63844"/>
                      <a:pt x="-223" y="68508"/>
                      <a:pt x="3395" y="71364"/>
                    </a:cubicBezTo>
                    <a:cubicBezTo>
                      <a:pt x="6631" y="73839"/>
                      <a:pt x="12438" y="74220"/>
                      <a:pt x="15294" y="70698"/>
                    </a:cubicBezTo>
                    <a:lnTo>
                      <a:pt x="15294" y="7069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1" name="Google Shape;691;p9"/>
              <p:cNvSpPr/>
              <p:nvPr/>
            </p:nvSpPr>
            <p:spPr>
              <a:xfrm>
                <a:off x="5183848" y="5134340"/>
                <a:ext cx="61841" cy="80913"/>
              </a:xfrm>
              <a:custGeom>
                <a:avLst/>
                <a:gdLst/>
                <a:ahLst/>
                <a:cxnLst/>
                <a:rect l="l" t="t" r="r" b="b"/>
                <a:pathLst>
                  <a:path w="61841" h="80913" extrusionOk="0">
                    <a:moveTo>
                      <a:pt x="21590" y="72900"/>
                    </a:moveTo>
                    <a:cubicBezTo>
                      <a:pt x="22447" y="70234"/>
                      <a:pt x="23399" y="67569"/>
                      <a:pt x="24446" y="64999"/>
                    </a:cubicBezTo>
                    <a:cubicBezTo>
                      <a:pt x="25493" y="62238"/>
                      <a:pt x="23875" y="66236"/>
                      <a:pt x="24541" y="64713"/>
                    </a:cubicBezTo>
                    <a:cubicBezTo>
                      <a:pt x="24827" y="64047"/>
                      <a:pt x="25208" y="63285"/>
                      <a:pt x="25493" y="62619"/>
                    </a:cubicBezTo>
                    <a:cubicBezTo>
                      <a:pt x="26064" y="61382"/>
                      <a:pt x="26636" y="60049"/>
                      <a:pt x="27302" y="58811"/>
                    </a:cubicBezTo>
                    <a:cubicBezTo>
                      <a:pt x="29872" y="53671"/>
                      <a:pt x="32823" y="48721"/>
                      <a:pt x="36155" y="44057"/>
                    </a:cubicBezTo>
                    <a:cubicBezTo>
                      <a:pt x="36917" y="42915"/>
                      <a:pt x="37774" y="41773"/>
                      <a:pt x="38630" y="40630"/>
                    </a:cubicBezTo>
                    <a:cubicBezTo>
                      <a:pt x="39678" y="39298"/>
                      <a:pt x="37393" y="42153"/>
                      <a:pt x="38535" y="40821"/>
                    </a:cubicBezTo>
                    <a:cubicBezTo>
                      <a:pt x="39011" y="40250"/>
                      <a:pt x="39487" y="39583"/>
                      <a:pt x="39963" y="39012"/>
                    </a:cubicBezTo>
                    <a:cubicBezTo>
                      <a:pt x="41772" y="36823"/>
                      <a:pt x="43581" y="34728"/>
                      <a:pt x="45580" y="32729"/>
                    </a:cubicBezTo>
                    <a:cubicBezTo>
                      <a:pt x="49673" y="28446"/>
                      <a:pt x="53957" y="24353"/>
                      <a:pt x="58431" y="20545"/>
                    </a:cubicBezTo>
                    <a:cubicBezTo>
                      <a:pt x="62905" y="16738"/>
                      <a:pt x="62715" y="9218"/>
                      <a:pt x="59383" y="4839"/>
                    </a:cubicBezTo>
                    <a:cubicBezTo>
                      <a:pt x="56051" y="460"/>
                      <a:pt x="48816" y="-1824"/>
                      <a:pt x="43961" y="1793"/>
                    </a:cubicBezTo>
                    <a:cubicBezTo>
                      <a:pt x="38345" y="5981"/>
                      <a:pt x="33109" y="10360"/>
                      <a:pt x="28444" y="15595"/>
                    </a:cubicBezTo>
                    <a:cubicBezTo>
                      <a:pt x="23780" y="20831"/>
                      <a:pt x="19781" y="26066"/>
                      <a:pt x="16164" y="31682"/>
                    </a:cubicBezTo>
                    <a:cubicBezTo>
                      <a:pt x="9120" y="42534"/>
                      <a:pt x="3789" y="54623"/>
                      <a:pt x="361" y="66998"/>
                    </a:cubicBezTo>
                    <a:cubicBezTo>
                      <a:pt x="-1162" y="72519"/>
                      <a:pt x="2265" y="79277"/>
                      <a:pt x="8072" y="80610"/>
                    </a:cubicBezTo>
                    <a:cubicBezTo>
                      <a:pt x="13879" y="81943"/>
                      <a:pt x="19781" y="78801"/>
                      <a:pt x="21685" y="72900"/>
                    </a:cubicBezTo>
                    <a:lnTo>
                      <a:pt x="21685" y="729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9"/>
              <p:cNvSpPr/>
              <p:nvPr/>
            </p:nvSpPr>
            <p:spPr>
              <a:xfrm>
                <a:off x="5230381" y="5209735"/>
                <a:ext cx="75933" cy="51155"/>
              </a:xfrm>
              <a:custGeom>
                <a:avLst/>
                <a:gdLst/>
                <a:ahLst/>
                <a:cxnLst/>
                <a:rect l="l" t="t" r="r" b="b"/>
                <a:pathLst>
                  <a:path w="75933" h="51155" extrusionOk="0">
                    <a:moveTo>
                      <a:pt x="15896" y="49763"/>
                    </a:moveTo>
                    <a:cubicBezTo>
                      <a:pt x="34079" y="40244"/>
                      <a:pt x="52356" y="30916"/>
                      <a:pt x="70349" y="20920"/>
                    </a:cubicBezTo>
                    <a:cubicBezTo>
                      <a:pt x="75489" y="18065"/>
                      <a:pt x="77679" y="10545"/>
                      <a:pt x="74347" y="5500"/>
                    </a:cubicBezTo>
                    <a:cubicBezTo>
                      <a:pt x="70920" y="169"/>
                      <a:pt x="64542" y="-1544"/>
                      <a:pt x="58925" y="1502"/>
                    </a:cubicBezTo>
                    <a:cubicBezTo>
                      <a:pt x="40838" y="11211"/>
                      <a:pt x="23131" y="21492"/>
                      <a:pt x="5234" y="31677"/>
                    </a:cubicBezTo>
                    <a:cubicBezTo>
                      <a:pt x="474" y="34438"/>
                      <a:pt x="-1620" y="41291"/>
                      <a:pt x="1426" y="46051"/>
                    </a:cubicBezTo>
                    <a:cubicBezTo>
                      <a:pt x="4663" y="51000"/>
                      <a:pt x="10565" y="52524"/>
                      <a:pt x="15801" y="49858"/>
                    </a:cubicBezTo>
                    <a:lnTo>
                      <a:pt x="15801" y="4985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9"/>
              <p:cNvSpPr/>
              <p:nvPr/>
            </p:nvSpPr>
            <p:spPr>
              <a:xfrm>
                <a:off x="4245690" y="5117987"/>
                <a:ext cx="112590" cy="57113"/>
              </a:xfrm>
              <a:custGeom>
                <a:avLst/>
                <a:gdLst/>
                <a:ahLst/>
                <a:cxnLst/>
                <a:rect l="l" t="t" r="r" b="b"/>
                <a:pathLst>
                  <a:path w="112590" h="57113" extrusionOk="0">
                    <a:moveTo>
                      <a:pt x="106980" y="36232"/>
                    </a:moveTo>
                    <a:cubicBezTo>
                      <a:pt x="92510" y="28617"/>
                      <a:pt x="76898" y="23476"/>
                      <a:pt x="61666" y="17575"/>
                    </a:cubicBezTo>
                    <a:cubicBezTo>
                      <a:pt x="54431" y="14719"/>
                      <a:pt x="47101" y="11959"/>
                      <a:pt x="39866" y="9103"/>
                    </a:cubicBezTo>
                    <a:cubicBezTo>
                      <a:pt x="32632" y="6247"/>
                      <a:pt x="24921" y="2820"/>
                      <a:pt x="17210" y="536"/>
                    </a:cubicBezTo>
                    <a:cubicBezTo>
                      <a:pt x="10641" y="-1463"/>
                      <a:pt x="3597" y="2344"/>
                      <a:pt x="1026" y="8437"/>
                    </a:cubicBezTo>
                    <a:cubicBezTo>
                      <a:pt x="-1354" y="14148"/>
                      <a:pt x="360" y="22810"/>
                      <a:pt x="6643" y="25571"/>
                    </a:cubicBezTo>
                    <a:cubicBezTo>
                      <a:pt x="21684" y="32139"/>
                      <a:pt x="37677" y="36708"/>
                      <a:pt x="53194" y="42134"/>
                    </a:cubicBezTo>
                    <a:cubicBezTo>
                      <a:pt x="68711" y="47559"/>
                      <a:pt x="82990" y="53366"/>
                      <a:pt x="98412" y="56793"/>
                    </a:cubicBezTo>
                    <a:cubicBezTo>
                      <a:pt x="103838" y="58030"/>
                      <a:pt x="109550" y="55651"/>
                      <a:pt x="111740" y="50225"/>
                    </a:cubicBezTo>
                    <a:cubicBezTo>
                      <a:pt x="113739" y="45275"/>
                      <a:pt x="112216" y="38802"/>
                      <a:pt x="107170" y="36137"/>
                    </a:cubicBezTo>
                    <a:lnTo>
                      <a:pt x="107170" y="361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9"/>
              <p:cNvSpPr/>
              <p:nvPr/>
            </p:nvSpPr>
            <p:spPr>
              <a:xfrm>
                <a:off x="4234411" y="5230827"/>
                <a:ext cx="119211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19211" h="28200" extrusionOk="0">
                    <a:moveTo>
                      <a:pt x="109977" y="10014"/>
                    </a:moveTo>
                    <a:cubicBezTo>
                      <a:pt x="78848" y="6873"/>
                      <a:pt x="47338" y="4778"/>
                      <a:pt x="16399" y="209"/>
                    </a:cubicBezTo>
                    <a:cubicBezTo>
                      <a:pt x="8688" y="-933"/>
                      <a:pt x="1263" y="2589"/>
                      <a:pt x="121" y="11061"/>
                    </a:cubicBezTo>
                    <a:cubicBezTo>
                      <a:pt x="-927" y="18676"/>
                      <a:pt x="4976" y="26006"/>
                      <a:pt x="12972" y="25815"/>
                    </a:cubicBezTo>
                    <a:cubicBezTo>
                      <a:pt x="45244" y="25340"/>
                      <a:pt x="77705" y="27243"/>
                      <a:pt x="110072" y="28195"/>
                    </a:cubicBezTo>
                    <a:cubicBezTo>
                      <a:pt x="115022" y="28385"/>
                      <a:pt x="119211" y="23911"/>
                      <a:pt x="119211" y="19057"/>
                    </a:cubicBezTo>
                    <a:cubicBezTo>
                      <a:pt x="119211" y="13726"/>
                      <a:pt x="115022" y="10395"/>
                      <a:pt x="110072" y="9919"/>
                    </a:cubicBezTo>
                    <a:lnTo>
                      <a:pt x="110072" y="99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9"/>
              <p:cNvSpPr/>
              <p:nvPr/>
            </p:nvSpPr>
            <p:spPr>
              <a:xfrm>
                <a:off x="4238028" y="5319098"/>
                <a:ext cx="107256" cy="42229"/>
              </a:xfrm>
              <a:custGeom>
                <a:avLst/>
                <a:gdLst/>
                <a:ahLst/>
                <a:cxnLst/>
                <a:rect l="l" t="t" r="r" b="b"/>
                <a:pathLst>
                  <a:path w="107256" h="42229" extrusionOk="0">
                    <a:moveTo>
                      <a:pt x="98744" y="84"/>
                    </a:moveTo>
                    <a:cubicBezTo>
                      <a:pt x="83989" y="2179"/>
                      <a:pt x="69804" y="7414"/>
                      <a:pt x="55239" y="10650"/>
                    </a:cubicBezTo>
                    <a:cubicBezTo>
                      <a:pt x="40674" y="13887"/>
                      <a:pt x="26871" y="15981"/>
                      <a:pt x="12496" y="17218"/>
                    </a:cubicBezTo>
                    <a:cubicBezTo>
                      <a:pt x="4976" y="17885"/>
                      <a:pt x="-926" y="23501"/>
                      <a:pt x="121" y="31497"/>
                    </a:cubicBezTo>
                    <a:cubicBezTo>
                      <a:pt x="1168" y="39493"/>
                      <a:pt x="8403" y="43300"/>
                      <a:pt x="15828" y="41968"/>
                    </a:cubicBezTo>
                    <a:cubicBezTo>
                      <a:pt x="31060" y="39398"/>
                      <a:pt x="46101" y="35781"/>
                      <a:pt x="60856" y="31211"/>
                    </a:cubicBezTo>
                    <a:cubicBezTo>
                      <a:pt x="75611" y="26642"/>
                      <a:pt x="91414" y="21883"/>
                      <a:pt x="103980" y="12745"/>
                    </a:cubicBezTo>
                    <a:cubicBezTo>
                      <a:pt x="110548" y="7985"/>
                      <a:pt x="106455" y="-963"/>
                      <a:pt x="98649" y="84"/>
                    </a:cubicBezTo>
                    <a:lnTo>
                      <a:pt x="98649" y="8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9"/>
              <p:cNvSpPr/>
              <p:nvPr/>
            </p:nvSpPr>
            <p:spPr>
              <a:xfrm>
                <a:off x="4256308" y="5421511"/>
                <a:ext cx="85787" cy="25838"/>
              </a:xfrm>
              <a:custGeom>
                <a:avLst/>
                <a:gdLst/>
                <a:ahLst/>
                <a:cxnLst/>
                <a:rect l="l" t="t" r="r" b="b"/>
                <a:pathLst>
                  <a:path w="85787" h="25838" extrusionOk="0">
                    <a:moveTo>
                      <a:pt x="78561" y="761"/>
                    </a:moveTo>
                    <a:cubicBezTo>
                      <a:pt x="56665" y="-95"/>
                      <a:pt x="34866" y="95"/>
                      <a:pt x="12970" y="0"/>
                    </a:cubicBezTo>
                    <a:cubicBezTo>
                      <a:pt x="5069" y="0"/>
                      <a:pt x="-928" y="7139"/>
                      <a:pt x="119" y="14754"/>
                    </a:cubicBezTo>
                    <a:cubicBezTo>
                      <a:pt x="1261" y="23131"/>
                      <a:pt x="8687" y="26844"/>
                      <a:pt x="16398" y="25606"/>
                    </a:cubicBezTo>
                    <a:cubicBezTo>
                      <a:pt x="37817" y="22274"/>
                      <a:pt x="59236" y="19228"/>
                      <a:pt x="80465" y="15135"/>
                    </a:cubicBezTo>
                    <a:cubicBezTo>
                      <a:pt x="83987" y="14469"/>
                      <a:pt x="86272" y="10376"/>
                      <a:pt x="85700" y="7044"/>
                    </a:cubicBezTo>
                    <a:cubicBezTo>
                      <a:pt x="85129" y="3332"/>
                      <a:pt x="82178" y="857"/>
                      <a:pt x="78465" y="666"/>
                    </a:cubicBezTo>
                    <a:lnTo>
                      <a:pt x="78465" y="66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9"/>
              <p:cNvSpPr/>
              <p:nvPr/>
            </p:nvSpPr>
            <p:spPr>
              <a:xfrm>
                <a:off x="4260475" y="5504483"/>
                <a:ext cx="107874" cy="30607"/>
              </a:xfrm>
              <a:custGeom>
                <a:avLst/>
                <a:gdLst/>
                <a:ahLst/>
                <a:cxnLst/>
                <a:rect l="l" t="t" r="r" b="b"/>
                <a:pathLst>
                  <a:path w="107874" h="30607" extrusionOk="0">
                    <a:moveTo>
                      <a:pt x="99906" y="319"/>
                    </a:moveTo>
                    <a:cubicBezTo>
                      <a:pt x="86007" y="3841"/>
                      <a:pt x="72204" y="7268"/>
                      <a:pt x="57829" y="8030"/>
                    </a:cubicBezTo>
                    <a:cubicBezTo>
                      <a:pt x="43454" y="8791"/>
                      <a:pt x="29651" y="7935"/>
                      <a:pt x="15847" y="4698"/>
                    </a:cubicBezTo>
                    <a:cubicBezTo>
                      <a:pt x="8422" y="2985"/>
                      <a:pt x="1187" y="7459"/>
                      <a:pt x="140" y="15169"/>
                    </a:cubicBezTo>
                    <a:cubicBezTo>
                      <a:pt x="-1002" y="23260"/>
                      <a:pt x="4995" y="28591"/>
                      <a:pt x="12516" y="29448"/>
                    </a:cubicBezTo>
                    <a:cubicBezTo>
                      <a:pt x="43264" y="33065"/>
                      <a:pt x="78296" y="28496"/>
                      <a:pt x="104856" y="11837"/>
                    </a:cubicBezTo>
                    <a:cubicBezTo>
                      <a:pt x="110949" y="8030"/>
                      <a:pt x="107046" y="-1584"/>
                      <a:pt x="100001" y="224"/>
                    </a:cubicBezTo>
                    <a:lnTo>
                      <a:pt x="100001" y="22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8" name="Google Shape;698;p9"/>
              <p:cNvSpPr/>
              <p:nvPr/>
            </p:nvSpPr>
            <p:spPr>
              <a:xfrm>
                <a:off x="4298590" y="5594098"/>
                <a:ext cx="103392" cy="46830"/>
              </a:xfrm>
              <a:custGeom>
                <a:avLst/>
                <a:gdLst/>
                <a:ahLst/>
                <a:cxnLst/>
                <a:rect l="l" t="t" r="r" b="b"/>
                <a:pathLst>
                  <a:path w="103392" h="46830" extrusionOk="0">
                    <a:moveTo>
                      <a:pt x="93492" y="279"/>
                    </a:moveTo>
                    <a:cubicBezTo>
                      <a:pt x="86637" y="2849"/>
                      <a:pt x="80545" y="6942"/>
                      <a:pt x="73786" y="9798"/>
                    </a:cubicBezTo>
                    <a:cubicBezTo>
                      <a:pt x="67503" y="12463"/>
                      <a:pt x="60839" y="14557"/>
                      <a:pt x="54271" y="16270"/>
                    </a:cubicBezTo>
                    <a:cubicBezTo>
                      <a:pt x="40562" y="19888"/>
                      <a:pt x="28092" y="20935"/>
                      <a:pt x="13431" y="19983"/>
                    </a:cubicBezTo>
                    <a:cubicBezTo>
                      <a:pt x="6387" y="19507"/>
                      <a:pt x="-277" y="26456"/>
                      <a:pt x="9" y="33404"/>
                    </a:cubicBezTo>
                    <a:cubicBezTo>
                      <a:pt x="294" y="40353"/>
                      <a:pt x="5911" y="47017"/>
                      <a:pt x="13431" y="46826"/>
                    </a:cubicBezTo>
                    <a:cubicBezTo>
                      <a:pt x="29329" y="46350"/>
                      <a:pt x="45322" y="43494"/>
                      <a:pt x="60173" y="38069"/>
                    </a:cubicBezTo>
                    <a:cubicBezTo>
                      <a:pt x="67693" y="35308"/>
                      <a:pt x="74928" y="31977"/>
                      <a:pt x="81782" y="27884"/>
                    </a:cubicBezTo>
                    <a:cubicBezTo>
                      <a:pt x="88637" y="23790"/>
                      <a:pt x="96157" y="19507"/>
                      <a:pt x="101107" y="13605"/>
                    </a:cubicBezTo>
                    <a:cubicBezTo>
                      <a:pt x="103392" y="10844"/>
                      <a:pt x="104249" y="7227"/>
                      <a:pt x="102345" y="3991"/>
                    </a:cubicBezTo>
                    <a:cubicBezTo>
                      <a:pt x="100726" y="1135"/>
                      <a:pt x="96633" y="-864"/>
                      <a:pt x="93396" y="374"/>
                    </a:cubicBezTo>
                    <a:lnTo>
                      <a:pt x="93396" y="37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9"/>
              <p:cNvSpPr/>
              <p:nvPr/>
            </p:nvSpPr>
            <p:spPr>
              <a:xfrm>
                <a:off x="4359055" y="5668018"/>
                <a:ext cx="107729" cy="81860"/>
              </a:xfrm>
              <a:custGeom>
                <a:avLst/>
                <a:gdLst/>
                <a:ahLst/>
                <a:cxnLst/>
                <a:rect l="l" t="t" r="r" b="b"/>
                <a:pathLst>
                  <a:path w="107729" h="81860" extrusionOk="0">
                    <a:moveTo>
                      <a:pt x="90525" y="1367"/>
                    </a:moveTo>
                    <a:cubicBezTo>
                      <a:pt x="83004" y="4699"/>
                      <a:pt x="76340" y="9458"/>
                      <a:pt x="69391" y="13932"/>
                    </a:cubicBezTo>
                    <a:cubicBezTo>
                      <a:pt x="62442" y="18406"/>
                      <a:pt x="55302" y="23356"/>
                      <a:pt x="48257" y="28116"/>
                    </a:cubicBezTo>
                    <a:cubicBezTo>
                      <a:pt x="34454" y="37444"/>
                      <a:pt x="20650" y="46868"/>
                      <a:pt x="6847" y="56196"/>
                    </a:cubicBezTo>
                    <a:cubicBezTo>
                      <a:pt x="945" y="60194"/>
                      <a:pt x="-2292" y="68476"/>
                      <a:pt x="1897" y="74949"/>
                    </a:cubicBezTo>
                    <a:cubicBezTo>
                      <a:pt x="5705" y="80755"/>
                      <a:pt x="14367" y="84277"/>
                      <a:pt x="20650" y="79899"/>
                    </a:cubicBezTo>
                    <a:cubicBezTo>
                      <a:pt x="34549" y="70189"/>
                      <a:pt x="48543" y="60480"/>
                      <a:pt x="62442" y="50770"/>
                    </a:cubicBezTo>
                    <a:cubicBezTo>
                      <a:pt x="69200" y="46106"/>
                      <a:pt x="75959" y="41442"/>
                      <a:pt x="82623" y="36587"/>
                    </a:cubicBezTo>
                    <a:cubicBezTo>
                      <a:pt x="90144" y="31161"/>
                      <a:pt x="97855" y="26021"/>
                      <a:pt x="104423" y="19358"/>
                    </a:cubicBezTo>
                    <a:cubicBezTo>
                      <a:pt x="108421" y="15360"/>
                      <a:pt x="108897" y="8697"/>
                      <a:pt x="105280" y="4318"/>
                    </a:cubicBezTo>
                    <a:cubicBezTo>
                      <a:pt x="101472" y="-441"/>
                      <a:pt x="95855" y="-1013"/>
                      <a:pt x="90429" y="1367"/>
                    </a:cubicBezTo>
                    <a:lnTo>
                      <a:pt x="90429" y="13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9"/>
              <p:cNvSpPr/>
              <p:nvPr/>
            </p:nvSpPr>
            <p:spPr>
              <a:xfrm>
                <a:off x="4463157" y="5728440"/>
                <a:ext cx="79758" cy="108229"/>
              </a:xfrm>
              <a:custGeom>
                <a:avLst/>
                <a:gdLst/>
                <a:ahLst/>
                <a:cxnLst/>
                <a:rect l="l" t="t" r="r" b="b"/>
                <a:pathLst>
                  <a:path w="79758" h="108229" extrusionOk="0">
                    <a:moveTo>
                      <a:pt x="62771" y="4437"/>
                    </a:moveTo>
                    <a:cubicBezTo>
                      <a:pt x="54394" y="19382"/>
                      <a:pt x="45921" y="34327"/>
                      <a:pt x="36211" y="48415"/>
                    </a:cubicBezTo>
                    <a:cubicBezTo>
                      <a:pt x="26501" y="62503"/>
                      <a:pt x="15934" y="74401"/>
                      <a:pt x="3749" y="86014"/>
                    </a:cubicBezTo>
                    <a:cubicBezTo>
                      <a:pt x="-1391" y="90869"/>
                      <a:pt x="-1106" y="99532"/>
                      <a:pt x="3749" y="104481"/>
                    </a:cubicBezTo>
                    <a:cubicBezTo>
                      <a:pt x="8604" y="109431"/>
                      <a:pt x="17267" y="109527"/>
                      <a:pt x="22217" y="104481"/>
                    </a:cubicBezTo>
                    <a:cubicBezTo>
                      <a:pt x="47539" y="78590"/>
                      <a:pt x="69911" y="46797"/>
                      <a:pt x="79430" y="11481"/>
                    </a:cubicBezTo>
                    <a:cubicBezTo>
                      <a:pt x="82096" y="1581"/>
                      <a:pt x="67816" y="-4701"/>
                      <a:pt x="62676" y="4437"/>
                    </a:cubicBezTo>
                    <a:lnTo>
                      <a:pt x="62676" y="44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1" name="Google Shape;701;p9"/>
              <p:cNvSpPr/>
              <p:nvPr/>
            </p:nvSpPr>
            <p:spPr>
              <a:xfrm>
                <a:off x="4583366" y="5766985"/>
                <a:ext cx="46058" cy="107742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107742" extrusionOk="0">
                    <a:moveTo>
                      <a:pt x="28333" y="4539"/>
                    </a:moveTo>
                    <a:cubicBezTo>
                      <a:pt x="24430" y="10631"/>
                      <a:pt x="22811" y="18912"/>
                      <a:pt x="20527" y="25766"/>
                    </a:cubicBezTo>
                    <a:cubicBezTo>
                      <a:pt x="18242" y="32620"/>
                      <a:pt x="15672" y="40045"/>
                      <a:pt x="13482" y="47279"/>
                    </a:cubicBezTo>
                    <a:cubicBezTo>
                      <a:pt x="9198" y="61462"/>
                      <a:pt x="4819" y="75550"/>
                      <a:pt x="536" y="89733"/>
                    </a:cubicBezTo>
                    <a:cubicBezTo>
                      <a:pt x="-1654" y="96873"/>
                      <a:pt x="3106" y="105630"/>
                      <a:pt x="10531" y="107344"/>
                    </a:cubicBezTo>
                    <a:cubicBezTo>
                      <a:pt x="17956" y="109057"/>
                      <a:pt x="26334" y="105154"/>
                      <a:pt x="28142" y="97349"/>
                    </a:cubicBezTo>
                    <a:cubicBezTo>
                      <a:pt x="31379" y="82880"/>
                      <a:pt x="34616" y="68411"/>
                      <a:pt x="37852" y="54037"/>
                    </a:cubicBezTo>
                    <a:cubicBezTo>
                      <a:pt x="39471" y="46898"/>
                      <a:pt x="40804" y="39854"/>
                      <a:pt x="42231" y="32620"/>
                    </a:cubicBezTo>
                    <a:cubicBezTo>
                      <a:pt x="42898" y="29002"/>
                      <a:pt x="43564" y="25481"/>
                      <a:pt x="44231" y="21863"/>
                    </a:cubicBezTo>
                    <a:cubicBezTo>
                      <a:pt x="44992" y="17770"/>
                      <a:pt x="46230" y="13487"/>
                      <a:pt x="46039" y="9298"/>
                    </a:cubicBezTo>
                    <a:cubicBezTo>
                      <a:pt x="45563" y="-126"/>
                      <a:pt x="33473" y="-3552"/>
                      <a:pt x="28333" y="4539"/>
                    </a:cubicBezTo>
                    <a:lnTo>
                      <a:pt x="28333" y="45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2" name="Google Shape;702;p9"/>
              <p:cNvSpPr/>
              <p:nvPr/>
            </p:nvSpPr>
            <p:spPr>
              <a:xfrm>
                <a:off x="4696234" y="5805914"/>
                <a:ext cx="38409" cy="109761"/>
              </a:xfrm>
              <a:custGeom>
                <a:avLst/>
                <a:gdLst/>
                <a:ahLst/>
                <a:cxnLst/>
                <a:rect l="l" t="t" r="r" b="b"/>
                <a:pathLst>
                  <a:path w="38409" h="109761" extrusionOk="0">
                    <a:moveTo>
                      <a:pt x="19515" y="6731"/>
                    </a:moveTo>
                    <a:cubicBezTo>
                      <a:pt x="12471" y="35003"/>
                      <a:pt x="6568" y="63560"/>
                      <a:pt x="381" y="92117"/>
                    </a:cubicBezTo>
                    <a:cubicBezTo>
                      <a:pt x="-1428" y="100398"/>
                      <a:pt x="3332" y="108489"/>
                      <a:pt x="12090" y="109631"/>
                    </a:cubicBezTo>
                    <a:cubicBezTo>
                      <a:pt x="20848" y="110774"/>
                      <a:pt x="26940" y="104206"/>
                      <a:pt x="27987" y="95829"/>
                    </a:cubicBezTo>
                    <a:cubicBezTo>
                      <a:pt x="31700" y="66987"/>
                      <a:pt x="35603" y="38239"/>
                      <a:pt x="38364" y="9302"/>
                    </a:cubicBezTo>
                    <a:cubicBezTo>
                      <a:pt x="39411" y="-1550"/>
                      <a:pt x="22085" y="-3549"/>
                      <a:pt x="19515" y="6731"/>
                    </a:cubicBezTo>
                    <a:lnTo>
                      <a:pt x="19515" y="673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9"/>
              <p:cNvSpPr/>
              <p:nvPr/>
            </p:nvSpPr>
            <p:spPr>
              <a:xfrm>
                <a:off x="4809222" y="5800504"/>
                <a:ext cx="29899" cy="134461"/>
              </a:xfrm>
              <a:custGeom>
                <a:avLst/>
                <a:gdLst/>
                <a:ahLst/>
                <a:cxnLst/>
                <a:rect l="l" t="t" r="r" b="b"/>
                <a:pathLst>
                  <a:path w="29899" h="134461" extrusionOk="0">
                    <a:moveTo>
                      <a:pt x="10766" y="7002"/>
                    </a:moveTo>
                    <a:cubicBezTo>
                      <a:pt x="8006" y="26040"/>
                      <a:pt x="6387" y="45173"/>
                      <a:pt x="4674" y="64402"/>
                    </a:cubicBezTo>
                    <a:cubicBezTo>
                      <a:pt x="2960" y="83630"/>
                      <a:pt x="675" y="102382"/>
                      <a:pt x="9" y="121325"/>
                    </a:cubicBezTo>
                    <a:cubicBezTo>
                      <a:pt x="-276" y="128464"/>
                      <a:pt x="6197" y="134461"/>
                      <a:pt x="13146" y="134461"/>
                    </a:cubicBezTo>
                    <a:cubicBezTo>
                      <a:pt x="20762" y="134461"/>
                      <a:pt x="25712" y="128369"/>
                      <a:pt x="26283" y="121325"/>
                    </a:cubicBezTo>
                    <a:cubicBezTo>
                      <a:pt x="27997" y="102763"/>
                      <a:pt x="27997" y="84011"/>
                      <a:pt x="28663" y="65449"/>
                    </a:cubicBezTo>
                    <a:cubicBezTo>
                      <a:pt x="29330" y="46886"/>
                      <a:pt x="30186" y="28229"/>
                      <a:pt x="29806" y="9572"/>
                    </a:cubicBezTo>
                    <a:cubicBezTo>
                      <a:pt x="29615" y="-899"/>
                      <a:pt x="12385" y="-4230"/>
                      <a:pt x="10766" y="7002"/>
                    </a:cubicBezTo>
                    <a:lnTo>
                      <a:pt x="10766" y="700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9"/>
              <p:cNvSpPr/>
              <p:nvPr/>
            </p:nvSpPr>
            <p:spPr>
              <a:xfrm>
                <a:off x="4921771" y="5801061"/>
                <a:ext cx="45147" cy="132265"/>
              </a:xfrm>
              <a:custGeom>
                <a:avLst/>
                <a:gdLst/>
                <a:ahLst/>
                <a:cxnLst/>
                <a:rect l="l" t="t" r="r" b="b"/>
                <a:pathLst>
                  <a:path w="45147" h="132265" extrusionOk="0">
                    <a:moveTo>
                      <a:pt x="1506" y="18534"/>
                    </a:moveTo>
                    <a:cubicBezTo>
                      <a:pt x="15785" y="47852"/>
                      <a:pt x="20355" y="82596"/>
                      <a:pt x="15024" y="114200"/>
                    </a:cubicBezTo>
                    <a:cubicBezTo>
                      <a:pt x="13786" y="121815"/>
                      <a:pt x="17023" y="129620"/>
                      <a:pt x="25019" y="131809"/>
                    </a:cubicBezTo>
                    <a:cubicBezTo>
                      <a:pt x="31873" y="133713"/>
                      <a:pt x="41298" y="129525"/>
                      <a:pt x="42631" y="121815"/>
                    </a:cubicBezTo>
                    <a:cubicBezTo>
                      <a:pt x="49390" y="81835"/>
                      <a:pt x="42440" y="41570"/>
                      <a:pt x="22925" y="6064"/>
                    </a:cubicBezTo>
                    <a:cubicBezTo>
                      <a:pt x="19688" y="162"/>
                      <a:pt x="11597" y="-1646"/>
                      <a:pt x="5980" y="1590"/>
                    </a:cubicBezTo>
                    <a:cubicBezTo>
                      <a:pt x="-113" y="5207"/>
                      <a:pt x="-1445" y="12537"/>
                      <a:pt x="1506" y="18534"/>
                    </a:cubicBezTo>
                    <a:lnTo>
                      <a:pt x="1506" y="185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9"/>
              <p:cNvSpPr/>
              <p:nvPr/>
            </p:nvSpPr>
            <p:spPr>
              <a:xfrm>
                <a:off x="5024230" y="5784393"/>
                <a:ext cx="50983" cy="102795"/>
              </a:xfrm>
              <a:custGeom>
                <a:avLst/>
                <a:gdLst/>
                <a:ahLst/>
                <a:cxnLst/>
                <a:rect l="l" t="t" r="r" b="b"/>
                <a:pathLst>
                  <a:path w="50983" h="102795" extrusionOk="0">
                    <a:moveTo>
                      <a:pt x="1382" y="13784"/>
                    </a:moveTo>
                    <a:cubicBezTo>
                      <a:pt x="9474" y="24921"/>
                      <a:pt x="15852" y="37200"/>
                      <a:pt x="19850" y="49861"/>
                    </a:cubicBezTo>
                    <a:cubicBezTo>
                      <a:pt x="20897" y="53097"/>
                      <a:pt x="21754" y="56334"/>
                      <a:pt x="22421" y="59570"/>
                    </a:cubicBezTo>
                    <a:cubicBezTo>
                      <a:pt x="22801" y="61284"/>
                      <a:pt x="23182" y="63092"/>
                      <a:pt x="23468" y="64806"/>
                    </a:cubicBezTo>
                    <a:cubicBezTo>
                      <a:pt x="23468" y="65281"/>
                      <a:pt x="24229" y="69756"/>
                      <a:pt x="24039" y="68232"/>
                    </a:cubicBezTo>
                    <a:cubicBezTo>
                      <a:pt x="24896" y="75372"/>
                      <a:pt x="25086" y="82511"/>
                      <a:pt x="24705" y="89650"/>
                    </a:cubicBezTo>
                    <a:cubicBezTo>
                      <a:pt x="24324" y="96789"/>
                      <a:pt x="31083" y="103072"/>
                      <a:pt x="37842" y="102786"/>
                    </a:cubicBezTo>
                    <a:cubicBezTo>
                      <a:pt x="44601" y="102501"/>
                      <a:pt x="51170" y="96980"/>
                      <a:pt x="50979" y="89650"/>
                    </a:cubicBezTo>
                    <a:cubicBezTo>
                      <a:pt x="50313" y="57381"/>
                      <a:pt x="38318" y="25778"/>
                      <a:pt x="15662" y="2647"/>
                    </a:cubicBezTo>
                    <a:cubicBezTo>
                      <a:pt x="12520" y="-590"/>
                      <a:pt x="7189" y="-875"/>
                      <a:pt x="3667" y="1885"/>
                    </a:cubicBezTo>
                    <a:cubicBezTo>
                      <a:pt x="430" y="4455"/>
                      <a:pt x="-1378" y="9976"/>
                      <a:pt x="1287" y="13689"/>
                    </a:cubicBezTo>
                    <a:lnTo>
                      <a:pt x="1287" y="136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9"/>
              <p:cNvSpPr/>
              <p:nvPr/>
            </p:nvSpPr>
            <p:spPr>
              <a:xfrm>
                <a:off x="5142655" y="5740303"/>
                <a:ext cx="77921" cy="100743"/>
              </a:xfrm>
              <a:custGeom>
                <a:avLst/>
                <a:gdLst/>
                <a:ahLst/>
                <a:cxnLst/>
                <a:rect l="l" t="t" r="r" b="b"/>
                <a:pathLst>
                  <a:path w="77921" h="100743" extrusionOk="0">
                    <a:moveTo>
                      <a:pt x="3571" y="21512"/>
                    </a:moveTo>
                    <a:cubicBezTo>
                      <a:pt x="8331" y="27318"/>
                      <a:pt x="13281" y="33030"/>
                      <a:pt x="18041" y="38836"/>
                    </a:cubicBezTo>
                    <a:cubicBezTo>
                      <a:pt x="19279" y="40359"/>
                      <a:pt x="20421" y="41882"/>
                      <a:pt x="21659" y="43310"/>
                    </a:cubicBezTo>
                    <a:cubicBezTo>
                      <a:pt x="20802" y="42168"/>
                      <a:pt x="21278" y="42834"/>
                      <a:pt x="21849" y="43596"/>
                    </a:cubicBezTo>
                    <a:cubicBezTo>
                      <a:pt x="22325" y="44262"/>
                      <a:pt x="22896" y="44928"/>
                      <a:pt x="23372" y="45690"/>
                    </a:cubicBezTo>
                    <a:cubicBezTo>
                      <a:pt x="25657" y="48736"/>
                      <a:pt x="27941" y="51972"/>
                      <a:pt x="30036" y="55113"/>
                    </a:cubicBezTo>
                    <a:cubicBezTo>
                      <a:pt x="34129" y="61110"/>
                      <a:pt x="37937" y="67393"/>
                      <a:pt x="41459" y="73675"/>
                    </a:cubicBezTo>
                    <a:cubicBezTo>
                      <a:pt x="44982" y="79958"/>
                      <a:pt x="48028" y="87859"/>
                      <a:pt x="52407" y="94046"/>
                    </a:cubicBezTo>
                    <a:cubicBezTo>
                      <a:pt x="56405" y="99663"/>
                      <a:pt x="62879" y="102423"/>
                      <a:pt x="69542" y="99663"/>
                    </a:cubicBezTo>
                    <a:cubicBezTo>
                      <a:pt x="76206" y="96902"/>
                      <a:pt x="79157" y="90144"/>
                      <a:pt x="77444" y="83480"/>
                    </a:cubicBezTo>
                    <a:cubicBezTo>
                      <a:pt x="75444" y="75484"/>
                      <a:pt x="70685" y="67583"/>
                      <a:pt x="66591" y="60539"/>
                    </a:cubicBezTo>
                    <a:cubicBezTo>
                      <a:pt x="62498" y="53495"/>
                      <a:pt x="58404" y="47022"/>
                      <a:pt x="53835" y="40550"/>
                    </a:cubicBezTo>
                    <a:cubicBezTo>
                      <a:pt x="44411" y="27223"/>
                      <a:pt x="34129" y="14087"/>
                      <a:pt x="21563" y="3616"/>
                    </a:cubicBezTo>
                    <a:cubicBezTo>
                      <a:pt x="16518" y="-668"/>
                      <a:pt x="8521" y="-1715"/>
                      <a:pt x="3571" y="3616"/>
                    </a:cubicBezTo>
                    <a:cubicBezTo>
                      <a:pt x="-1379" y="8947"/>
                      <a:pt x="-998" y="16086"/>
                      <a:pt x="3571" y="21607"/>
                    </a:cubicBezTo>
                    <a:lnTo>
                      <a:pt x="3571" y="2160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9"/>
              <p:cNvSpPr/>
              <p:nvPr/>
            </p:nvSpPr>
            <p:spPr>
              <a:xfrm>
                <a:off x="5219456" y="5674615"/>
                <a:ext cx="104675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04675" h="77889" extrusionOk="0">
                    <a:moveTo>
                      <a:pt x="3308" y="18949"/>
                    </a:moveTo>
                    <a:cubicBezTo>
                      <a:pt x="15303" y="31038"/>
                      <a:pt x="28154" y="42366"/>
                      <a:pt x="42148" y="52171"/>
                    </a:cubicBezTo>
                    <a:cubicBezTo>
                      <a:pt x="56142" y="61975"/>
                      <a:pt x="70993" y="71970"/>
                      <a:pt x="87081" y="77301"/>
                    </a:cubicBezTo>
                    <a:cubicBezTo>
                      <a:pt x="93649" y="79490"/>
                      <a:pt x="100979" y="75302"/>
                      <a:pt x="103550" y="69209"/>
                    </a:cubicBezTo>
                    <a:cubicBezTo>
                      <a:pt x="106310" y="62737"/>
                      <a:pt x="103835" y="55502"/>
                      <a:pt x="97838" y="51790"/>
                    </a:cubicBezTo>
                    <a:cubicBezTo>
                      <a:pt x="91269" y="47697"/>
                      <a:pt x="84035" y="44651"/>
                      <a:pt x="77180" y="41033"/>
                    </a:cubicBezTo>
                    <a:cubicBezTo>
                      <a:pt x="70326" y="37416"/>
                      <a:pt x="63187" y="33323"/>
                      <a:pt x="56428" y="29039"/>
                    </a:cubicBezTo>
                    <a:cubicBezTo>
                      <a:pt x="43576" y="20948"/>
                      <a:pt x="30534" y="12381"/>
                      <a:pt x="19015" y="3148"/>
                    </a:cubicBezTo>
                    <a:cubicBezTo>
                      <a:pt x="14351" y="-660"/>
                      <a:pt x="7782" y="-1421"/>
                      <a:pt x="3213" y="3148"/>
                    </a:cubicBezTo>
                    <a:cubicBezTo>
                      <a:pt x="-1071" y="7431"/>
                      <a:pt x="-1071" y="14666"/>
                      <a:pt x="3213" y="18949"/>
                    </a:cubicBezTo>
                    <a:lnTo>
                      <a:pt x="3213" y="1894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9"/>
              <p:cNvSpPr/>
              <p:nvPr/>
            </p:nvSpPr>
            <p:spPr>
              <a:xfrm>
                <a:off x="5290743" y="5590229"/>
                <a:ext cx="92201" cy="55408"/>
              </a:xfrm>
              <a:custGeom>
                <a:avLst/>
                <a:gdLst/>
                <a:ahLst/>
                <a:cxnLst/>
                <a:rect l="l" t="t" r="r" b="b"/>
                <a:pathLst>
                  <a:path w="92201" h="55408" extrusionOk="0">
                    <a:moveTo>
                      <a:pt x="3419" y="13856"/>
                    </a:moveTo>
                    <a:cubicBezTo>
                      <a:pt x="14937" y="21091"/>
                      <a:pt x="26932" y="27468"/>
                      <a:pt x="38736" y="34322"/>
                    </a:cubicBezTo>
                    <a:cubicBezTo>
                      <a:pt x="50541" y="41176"/>
                      <a:pt x="62916" y="49552"/>
                      <a:pt x="76149" y="54788"/>
                    </a:cubicBezTo>
                    <a:cubicBezTo>
                      <a:pt x="82051" y="57073"/>
                      <a:pt x="88905" y="52694"/>
                      <a:pt x="91190" y="47458"/>
                    </a:cubicBezTo>
                    <a:cubicBezTo>
                      <a:pt x="93665" y="41652"/>
                      <a:pt x="91475" y="34798"/>
                      <a:pt x="85954" y="31561"/>
                    </a:cubicBezTo>
                    <a:cubicBezTo>
                      <a:pt x="73864" y="24517"/>
                      <a:pt x="59870" y="20234"/>
                      <a:pt x="46733" y="15284"/>
                    </a:cubicBezTo>
                    <a:cubicBezTo>
                      <a:pt x="33596" y="10334"/>
                      <a:pt x="21792" y="5004"/>
                      <a:pt x="9035" y="434"/>
                    </a:cubicBezTo>
                    <a:cubicBezTo>
                      <a:pt x="944" y="-2421"/>
                      <a:pt x="-3435" y="9573"/>
                      <a:pt x="3323" y="13856"/>
                    </a:cubicBezTo>
                    <a:lnTo>
                      <a:pt x="3323" y="1385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9" name="Google Shape;709;p9"/>
              <p:cNvSpPr/>
              <p:nvPr/>
            </p:nvSpPr>
            <p:spPr>
              <a:xfrm>
                <a:off x="5325229" y="5494168"/>
                <a:ext cx="110774" cy="26656"/>
              </a:xfrm>
              <a:custGeom>
                <a:avLst/>
                <a:gdLst/>
                <a:ahLst/>
                <a:cxnLst/>
                <a:rect l="l" t="t" r="r" b="b"/>
                <a:pathLst>
                  <a:path w="110774" h="26656" extrusionOk="0">
                    <a:moveTo>
                      <a:pt x="5106" y="17964"/>
                    </a:moveTo>
                    <a:cubicBezTo>
                      <a:pt x="19862" y="22533"/>
                      <a:pt x="36236" y="22628"/>
                      <a:pt x="51467" y="23865"/>
                    </a:cubicBezTo>
                    <a:cubicBezTo>
                      <a:pt x="66698" y="25103"/>
                      <a:pt x="82406" y="26912"/>
                      <a:pt x="97732" y="26626"/>
                    </a:cubicBezTo>
                    <a:cubicBezTo>
                      <a:pt x="104777" y="26436"/>
                      <a:pt x="110774" y="20724"/>
                      <a:pt x="110774" y="13585"/>
                    </a:cubicBezTo>
                    <a:cubicBezTo>
                      <a:pt x="110774" y="6065"/>
                      <a:pt x="104777" y="1115"/>
                      <a:pt x="97732" y="544"/>
                    </a:cubicBezTo>
                    <a:cubicBezTo>
                      <a:pt x="82501" y="-598"/>
                      <a:pt x="66698" y="354"/>
                      <a:pt x="51467" y="734"/>
                    </a:cubicBezTo>
                    <a:cubicBezTo>
                      <a:pt x="36236" y="1115"/>
                      <a:pt x="20052" y="449"/>
                      <a:pt x="5106" y="4161"/>
                    </a:cubicBezTo>
                    <a:cubicBezTo>
                      <a:pt x="-1938" y="5970"/>
                      <a:pt x="-1462" y="15870"/>
                      <a:pt x="5106" y="17964"/>
                    </a:cubicBezTo>
                    <a:lnTo>
                      <a:pt x="5106" y="179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0" name="Google Shape;710;p9"/>
              <p:cNvSpPr/>
              <p:nvPr/>
            </p:nvSpPr>
            <p:spPr>
              <a:xfrm>
                <a:off x="5320394" y="5389722"/>
                <a:ext cx="96913" cy="38359"/>
              </a:xfrm>
              <a:custGeom>
                <a:avLst/>
                <a:gdLst/>
                <a:ahLst/>
                <a:cxnLst/>
                <a:rect l="l" t="t" r="r" b="b"/>
                <a:pathLst>
                  <a:path w="96913" h="38359" extrusionOk="0">
                    <a:moveTo>
                      <a:pt x="5849" y="35882"/>
                    </a:moveTo>
                    <a:cubicBezTo>
                      <a:pt x="34788" y="41689"/>
                      <a:pt x="64870" y="37215"/>
                      <a:pt x="90764" y="23222"/>
                    </a:cubicBezTo>
                    <a:cubicBezTo>
                      <a:pt x="96476" y="20176"/>
                      <a:pt x="98760" y="11799"/>
                      <a:pt x="95238" y="6279"/>
                    </a:cubicBezTo>
                    <a:cubicBezTo>
                      <a:pt x="91716" y="757"/>
                      <a:pt x="84005" y="-2098"/>
                      <a:pt x="78293" y="1805"/>
                    </a:cubicBezTo>
                    <a:cubicBezTo>
                      <a:pt x="57731" y="16083"/>
                      <a:pt x="33456" y="22461"/>
                      <a:pt x="8038" y="19605"/>
                    </a:cubicBezTo>
                    <a:cubicBezTo>
                      <a:pt x="-1196" y="18558"/>
                      <a:pt x="-3195" y="33979"/>
                      <a:pt x="5849" y="35787"/>
                    </a:cubicBezTo>
                    <a:lnTo>
                      <a:pt x="5849" y="3578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9"/>
              <p:cNvSpPr/>
              <p:nvPr/>
            </p:nvSpPr>
            <p:spPr>
              <a:xfrm>
                <a:off x="5279094" y="5296632"/>
                <a:ext cx="114989" cy="65263"/>
              </a:xfrm>
              <a:custGeom>
                <a:avLst/>
                <a:gdLst/>
                <a:ahLst/>
                <a:cxnLst/>
                <a:rect l="l" t="t" r="r" b="b"/>
                <a:pathLst>
                  <a:path w="114989" h="65263" extrusionOk="0">
                    <a:moveTo>
                      <a:pt x="11450" y="64624"/>
                    </a:moveTo>
                    <a:cubicBezTo>
                      <a:pt x="28300" y="58437"/>
                      <a:pt x="44674" y="51298"/>
                      <a:pt x="61143" y="44349"/>
                    </a:cubicBezTo>
                    <a:cubicBezTo>
                      <a:pt x="77612" y="37400"/>
                      <a:pt x="94461" y="31689"/>
                      <a:pt x="109407" y="22645"/>
                    </a:cubicBezTo>
                    <a:cubicBezTo>
                      <a:pt x="120735" y="15792"/>
                      <a:pt x="113405" y="-3817"/>
                      <a:pt x="100078" y="657"/>
                    </a:cubicBezTo>
                    <a:cubicBezTo>
                      <a:pt x="83133" y="6368"/>
                      <a:pt x="67140" y="15697"/>
                      <a:pt x="51147" y="23693"/>
                    </a:cubicBezTo>
                    <a:cubicBezTo>
                      <a:pt x="35154" y="31689"/>
                      <a:pt x="19732" y="39304"/>
                      <a:pt x="4310" y="47966"/>
                    </a:cubicBezTo>
                    <a:cubicBezTo>
                      <a:pt x="-4543" y="52916"/>
                      <a:pt x="1454" y="68337"/>
                      <a:pt x="11355" y="64719"/>
                    </a:cubicBezTo>
                    <a:lnTo>
                      <a:pt x="11355" y="6471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" name="Google Shape;870;p13"/>
          <p:cNvGrpSpPr/>
          <p:nvPr/>
        </p:nvGrpSpPr>
        <p:grpSpPr>
          <a:xfrm>
            <a:off x="8433005" y="0"/>
            <a:ext cx="722391" cy="5143500"/>
            <a:chOff x="8433034" y="0"/>
            <a:chExt cx="722391" cy="5143500"/>
          </a:xfrm>
        </p:grpSpPr>
        <p:sp>
          <p:nvSpPr>
            <p:cNvPr id="871" name="Google Shape;871;p13"/>
            <p:cNvSpPr/>
            <p:nvPr/>
          </p:nvSpPr>
          <p:spPr>
            <a:xfrm>
              <a:off x="8794225" y="0"/>
              <a:ext cx="3612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8433034" y="0"/>
              <a:ext cx="3612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3" name="Google Shape;873;p13"/>
          <p:cNvSpPr txBox="1">
            <a:spLocks noGrp="1"/>
          </p:cNvSpPr>
          <p:nvPr>
            <p:ph type="title"/>
          </p:nvPr>
        </p:nvSpPr>
        <p:spPr>
          <a:xfrm>
            <a:off x="3669500" y="539500"/>
            <a:ext cx="47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4" name="Google Shape;874;p13"/>
          <p:cNvSpPr txBox="1">
            <a:spLocks noGrp="1"/>
          </p:cNvSpPr>
          <p:nvPr>
            <p:ph type="title" idx="2" hasCustomPrompt="1"/>
          </p:nvPr>
        </p:nvSpPr>
        <p:spPr>
          <a:xfrm>
            <a:off x="3669499" y="1266800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5" name="Google Shape;875;p13"/>
          <p:cNvSpPr txBox="1">
            <a:spLocks noGrp="1"/>
          </p:cNvSpPr>
          <p:nvPr>
            <p:ph type="title" idx="3" hasCustomPrompt="1"/>
          </p:nvPr>
        </p:nvSpPr>
        <p:spPr>
          <a:xfrm>
            <a:off x="3669505" y="2120113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6" name="Google Shape;876;p13"/>
          <p:cNvSpPr txBox="1">
            <a:spLocks noGrp="1"/>
          </p:cNvSpPr>
          <p:nvPr>
            <p:ph type="title" idx="4" hasCustomPrompt="1"/>
          </p:nvPr>
        </p:nvSpPr>
        <p:spPr>
          <a:xfrm>
            <a:off x="3669641" y="2973439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7" name="Google Shape;877;p13"/>
          <p:cNvSpPr txBox="1">
            <a:spLocks noGrp="1"/>
          </p:cNvSpPr>
          <p:nvPr>
            <p:ph type="title" idx="5" hasCustomPrompt="1"/>
          </p:nvPr>
        </p:nvSpPr>
        <p:spPr>
          <a:xfrm>
            <a:off x="3669503" y="3826775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8" name="Google Shape;878;p13"/>
          <p:cNvSpPr txBox="1">
            <a:spLocks noGrp="1"/>
          </p:cNvSpPr>
          <p:nvPr>
            <p:ph type="subTitle" idx="1"/>
          </p:nvPr>
        </p:nvSpPr>
        <p:spPr>
          <a:xfrm>
            <a:off x="4370275" y="1266800"/>
            <a:ext cx="4051200" cy="3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879" name="Google Shape;879;p13"/>
          <p:cNvSpPr txBox="1">
            <a:spLocks noGrp="1"/>
          </p:cNvSpPr>
          <p:nvPr>
            <p:ph type="subTitle" idx="6"/>
          </p:nvPr>
        </p:nvSpPr>
        <p:spPr>
          <a:xfrm>
            <a:off x="4370400" y="2120113"/>
            <a:ext cx="4051200" cy="3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880" name="Google Shape;880;p13"/>
          <p:cNvSpPr txBox="1">
            <a:spLocks noGrp="1"/>
          </p:cNvSpPr>
          <p:nvPr>
            <p:ph type="subTitle" idx="7"/>
          </p:nvPr>
        </p:nvSpPr>
        <p:spPr>
          <a:xfrm>
            <a:off x="4370404" y="2973439"/>
            <a:ext cx="4050900" cy="3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881" name="Google Shape;881;p13"/>
          <p:cNvSpPr txBox="1">
            <a:spLocks noGrp="1"/>
          </p:cNvSpPr>
          <p:nvPr>
            <p:ph type="subTitle" idx="8"/>
          </p:nvPr>
        </p:nvSpPr>
        <p:spPr>
          <a:xfrm>
            <a:off x="4370461" y="3826775"/>
            <a:ext cx="4050900" cy="387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sz="1800" b="1"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Signika Negative"/>
              <a:buNone/>
              <a:defRPr b="1"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882" name="Google Shape;882;p13"/>
          <p:cNvSpPr txBox="1">
            <a:spLocks noGrp="1"/>
          </p:cNvSpPr>
          <p:nvPr>
            <p:ph type="subTitle" idx="9"/>
          </p:nvPr>
        </p:nvSpPr>
        <p:spPr>
          <a:xfrm>
            <a:off x="4370275" y="1546324"/>
            <a:ext cx="40512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3"/>
          <p:cNvSpPr txBox="1">
            <a:spLocks noGrp="1"/>
          </p:cNvSpPr>
          <p:nvPr>
            <p:ph type="subTitle" idx="13"/>
          </p:nvPr>
        </p:nvSpPr>
        <p:spPr>
          <a:xfrm>
            <a:off x="4370425" y="2399637"/>
            <a:ext cx="40512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3"/>
          <p:cNvSpPr txBox="1">
            <a:spLocks noGrp="1"/>
          </p:cNvSpPr>
          <p:nvPr>
            <p:ph type="subTitle" idx="14"/>
          </p:nvPr>
        </p:nvSpPr>
        <p:spPr>
          <a:xfrm>
            <a:off x="4370438" y="3252963"/>
            <a:ext cx="40509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3"/>
          <p:cNvSpPr txBox="1">
            <a:spLocks noGrp="1"/>
          </p:cNvSpPr>
          <p:nvPr>
            <p:ph type="subTitle" idx="15"/>
          </p:nvPr>
        </p:nvSpPr>
        <p:spPr>
          <a:xfrm>
            <a:off x="4370513" y="4106299"/>
            <a:ext cx="40509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6" name="Google Shape;886;p13"/>
          <p:cNvSpPr>
            <a:spLocks noGrp="1"/>
          </p:cNvSpPr>
          <p:nvPr>
            <p:ph type="pic" idx="16"/>
          </p:nvPr>
        </p:nvSpPr>
        <p:spPr>
          <a:xfrm>
            <a:off x="722375" y="539500"/>
            <a:ext cx="2822100" cy="406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6" name="Google Shape;976;p16"/>
          <p:cNvGrpSpPr/>
          <p:nvPr/>
        </p:nvGrpSpPr>
        <p:grpSpPr>
          <a:xfrm flipH="1">
            <a:off x="0" y="0"/>
            <a:ext cx="3262836" cy="5143500"/>
            <a:chOff x="5892573" y="0"/>
            <a:chExt cx="3262836" cy="5143500"/>
          </a:xfrm>
        </p:grpSpPr>
        <p:sp>
          <p:nvSpPr>
            <p:cNvPr id="977" name="Google Shape;977;p16"/>
            <p:cNvSpPr/>
            <p:nvPr/>
          </p:nvSpPr>
          <p:spPr>
            <a:xfrm>
              <a:off x="7524009" y="0"/>
              <a:ext cx="1631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5892573" y="0"/>
              <a:ext cx="16314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9" name="Google Shape;979;p16"/>
          <p:cNvSpPr txBox="1">
            <a:spLocks noGrp="1"/>
          </p:cNvSpPr>
          <p:nvPr>
            <p:ph type="title"/>
          </p:nvPr>
        </p:nvSpPr>
        <p:spPr>
          <a:xfrm>
            <a:off x="2261400" y="1777500"/>
            <a:ext cx="4621200" cy="10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7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0" name="Google Shape;980;p16"/>
          <p:cNvSpPr txBox="1">
            <a:spLocks noGrp="1"/>
          </p:cNvSpPr>
          <p:nvPr>
            <p:ph type="subTitle" idx="1"/>
          </p:nvPr>
        </p:nvSpPr>
        <p:spPr>
          <a:xfrm>
            <a:off x="2261400" y="2693088"/>
            <a:ext cx="46212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81" name="Google Shape;981;p16"/>
          <p:cNvGrpSpPr/>
          <p:nvPr/>
        </p:nvGrpSpPr>
        <p:grpSpPr>
          <a:xfrm>
            <a:off x="-371456" y="445374"/>
            <a:ext cx="9334996" cy="4485530"/>
            <a:chOff x="-371456" y="445374"/>
            <a:chExt cx="9334996" cy="4485530"/>
          </a:xfrm>
        </p:grpSpPr>
        <p:grpSp>
          <p:nvGrpSpPr>
            <p:cNvPr id="982" name="Google Shape;982;p16"/>
            <p:cNvGrpSpPr/>
            <p:nvPr/>
          </p:nvGrpSpPr>
          <p:grpSpPr>
            <a:xfrm>
              <a:off x="-371456" y="2122025"/>
              <a:ext cx="1201592" cy="1065306"/>
              <a:chOff x="4234411" y="4869659"/>
              <a:chExt cx="1201592" cy="1065306"/>
            </a:xfrm>
          </p:grpSpPr>
          <p:sp>
            <p:nvSpPr>
              <p:cNvPr id="983" name="Google Shape;983;p16"/>
              <p:cNvSpPr/>
              <p:nvPr/>
            </p:nvSpPr>
            <p:spPr>
              <a:xfrm>
                <a:off x="4334859" y="4956048"/>
                <a:ext cx="998448" cy="864391"/>
              </a:xfrm>
              <a:custGeom>
                <a:avLst/>
                <a:gdLst/>
                <a:ahLst/>
                <a:cxnLst/>
                <a:rect l="l" t="t" r="r" b="b"/>
                <a:pathLst>
                  <a:path w="998448" h="864391" extrusionOk="0">
                    <a:moveTo>
                      <a:pt x="480941" y="15026"/>
                    </a:moveTo>
                    <a:cubicBezTo>
                      <a:pt x="388315" y="2461"/>
                      <a:pt x="293500" y="-8296"/>
                      <a:pt x="200778" y="9029"/>
                    </a:cubicBezTo>
                    <a:cubicBezTo>
                      <a:pt x="156702" y="17310"/>
                      <a:pt x="112912" y="32636"/>
                      <a:pt x="75500" y="57766"/>
                    </a:cubicBezTo>
                    <a:cubicBezTo>
                      <a:pt x="56175" y="70807"/>
                      <a:pt x="37421" y="85752"/>
                      <a:pt x="23047" y="104123"/>
                    </a:cubicBezTo>
                    <a:cubicBezTo>
                      <a:pt x="6483" y="125351"/>
                      <a:pt x="200" y="149339"/>
                      <a:pt x="9" y="175992"/>
                    </a:cubicBezTo>
                    <a:cubicBezTo>
                      <a:pt x="-181" y="205120"/>
                      <a:pt x="2580" y="234343"/>
                      <a:pt x="4388" y="263376"/>
                    </a:cubicBezTo>
                    <a:cubicBezTo>
                      <a:pt x="6197" y="292409"/>
                      <a:pt x="7244" y="322774"/>
                      <a:pt x="8387" y="352569"/>
                    </a:cubicBezTo>
                    <a:cubicBezTo>
                      <a:pt x="10481" y="408160"/>
                      <a:pt x="10671" y="464226"/>
                      <a:pt x="18953" y="519436"/>
                    </a:cubicBezTo>
                    <a:cubicBezTo>
                      <a:pt x="33233" y="615197"/>
                      <a:pt x="80831" y="698869"/>
                      <a:pt x="156512" y="759410"/>
                    </a:cubicBezTo>
                    <a:cubicBezTo>
                      <a:pt x="232193" y="819951"/>
                      <a:pt x="329674" y="853648"/>
                      <a:pt x="428202" y="861929"/>
                    </a:cubicBezTo>
                    <a:cubicBezTo>
                      <a:pt x="533680" y="870782"/>
                      <a:pt x="645821" y="855551"/>
                      <a:pt x="745396" y="819665"/>
                    </a:cubicBezTo>
                    <a:cubicBezTo>
                      <a:pt x="837927" y="786349"/>
                      <a:pt x="923889" y="727426"/>
                      <a:pt x="969298" y="637758"/>
                    </a:cubicBezTo>
                    <a:cubicBezTo>
                      <a:pt x="1012231" y="552943"/>
                      <a:pt x="1006234" y="456992"/>
                      <a:pt x="961206" y="374367"/>
                    </a:cubicBezTo>
                    <a:cubicBezTo>
                      <a:pt x="916178" y="291743"/>
                      <a:pt x="843829" y="227394"/>
                      <a:pt x="772718" y="167234"/>
                    </a:cubicBezTo>
                    <a:cubicBezTo>
                      <a:pt x="734544" y="134965"/>
                      <a:pt x="695799" y="102981"/>
                      <a:pt x="654008" y="75472"/>
                    </a:cubicBezTo>
                    <a:cubicBezTo>
                      <a:pt x="612217" y="47962"/>
                      <a:pt x="568331" y="24735"/>
                      <a:pt x="520352" y="15312"/>
                    </a:cubicBezTo>
                    <a:cubicBezTo>
                      <a:pt x="496363" y="10647"/>
                      <a:pt x="472278" y="8077"/>
                      <a:pt x="447908" y="9315"/>
                    </a:cubicBezTo>
                    <a:cubicBezTo>
                      <a:pt x="429535" y="10171"/>
                      <a:pt x="429345" y="38823"/>
                      <a:pt x="447908" y="38062"/>
                    </a:cubicBezTo>
                    <a:cubicBezTo>
                      <a:pt x="542533" y="34540"/>
                      <a:pt x="627162" y="88798"/>
                      <a:pt x="698655" y="145055"/>
                    </a:cubicBezTo>
                    <a:cubicBezTo>
                      <a:pt x="768719" y="200170"/>
                      <a:pt x="838879" y="259569"/>
                      <a:pt x="893426" y="330485"/>
                    </a:cubicBezTo>
                    <a:cubicBezTo>
                      <a:pt x="944166" y="396451"/>
                      <a:pt x="980245" y="478410"/>
                      <a:pt x="962349" y="562843"/>
                    </a:cubicBezTo>
                    <a:cubicBezTo>
                      <a:pt x="943500" y="652226"/>
                      <a:pt x="875910" y="722000"/>
                      <a:pt x="797278" y="763884"/>
                    </a:cubicBezTo>
                    <a:cubicBezTo>
                      <a:pt x="710650" y="809956"/>
                      <a:pt x="607933" y="830421"/>
                      <a:pt x="510547" y="834800"/>
                    </a:cubicBezTo>
                    <a:cubicBezTo>
                      <a:pt x="413161" y="839179"/>
                      <a:pt x="313300" y="823663"/>
                      <a:pt x="227433" y="775307"/>
                    </a:cubicBezTo>
                    <a:cubicBezTo>
                      <a:pt x="153561" y="733709"/>
                      <a:pt x="90255" y="669360"/>
                      <a:pt x="60745" y="588735"/>
                    </a:cubicBezTo>
                    <a:cubicBezTo>
                      <a:pt x="42848" y="539617"/>
                      <a:pt x="37041" y="487453"/>
                      <a:pt x="34280" y="435574"/>
                    </a:cubicBezTo>
                    <a:cubicBezTo>
                      <a:pt x="31519" y="383696"/>
                      <a:pt x="30282" y="326772"/>
                      <a:pt x="30567" y="272609"/>
                    </a:cubicBezTo>
                    <a:cubicBezTo>
                      <a:pt x="30758" y="244719"/>
                      <a:pt x="30377" y="216733"/>
                      <a:pt x="30472" y="188843"/>
                    </a:cubicBezTo>
                    <a:cubicBezTo>
                      <a:pt x="30472" y="164474"/>
                      <a:pt x="33423" y="141628"/>
                      <a:pt x="49416" y="122305"/>
                    </a:cubicBezTo>
                    <a:cubicBezTo>
                      <a:pt x="75690" y="90511"/>
                      <a:pt x="116054" y="67856"/>
                      <a:pt x="154227" y="53768"/>
                    </a:cubicBezTo>
                    <a:cubicBezTo>
                      <a:pt x="236477" y="23498"/>
                      <a:pt x="327294" y="25116"/>
                      <a:pt x="413447" y="31779"/>
                    </a:cubicBezTo>
                    <a:cubicBezTo>
                      <a:pt x="434961" y="33493"/>
                      <a:pt x="456380" y="35587"/>
                      <a:pt x="477895" y="37776"/>
                    </a:cubicBezTo>
                    <a:cubicBezTo>
                      <a:pt x="490937" y="39109"/>
                      <a:pt x="494078" y="16549"/>
                      <a:pt x="481036" y="14740"/>
                    </a:cubicBezTo>
                    <a:lnTo>
                      <a:pt x="481036" y="1474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6"/>
              <p:cNvSpPr/>
              <p:nvPr/>
            </p:nvSpPr>
            <p:spPr>
              <a:xfrm>
                <a:off x="4496768" y="5066289"/>
                <a:ext cx="659912" cy="607885"/>
              </a:xfrm>
              <a:custGeom>
                <a:avLst/>
                <a:gdLst/>
                <a:ahLst/>
                <a:cxnLst/>
                <a:rect l="l" t="t" r="r" b="b"/>
                <a:pathLst>
                  <a:path w="659912" h="607885" extrusionOk="0">
                    <a:moveTo>
                      <a:pt x="395094" y="50139"/>
                    </a:moveTo>
                    <a:cubicBezTo>
                      <a:pt x="322078" y="4258"/>
                      <a:pt x="233070" y="-10687"/>
                      <a:pt x="149011" y="7589"/>
                    </a:cubicBezTo>
                    <a:cubicBezTo>
                      <a:pt x="108077" y="16537"/>
                      <a:pt x="65334" y="33005"/>
                      <a:pt x="32396" y="59277"/>
                    </a:cubicBezTo>
                    <a:cubicBezTo>
                      <a:pt x="-7110" y="90785"/>
                      <a:pt x="-1970" y="136952"/>
                      <a:pt x="4313" y="181787"/>
                    </a:cubicBezTo>
                    <a:cubicBezTo>
                      <a:pt x="17545" y="276310"/>
                      <a:pt x="33062" y="373689"/>
                      <a:pt x="82564" y="457075"/>
                    </a:cubicBezTo>
                    <a:cubicBezTo>
                      <a:pt x="126831" y="531418"/>
                      <a:pt x="195753" y="588627"/>
                      <a:pt x="282667" y="603001"/>
                    </a:cubicBezTo>
                    <a:cubicBezTo>
                      <a:pt x="330360" y="610902"/>
                      <a:pt x="378530" y="608237"/>
                      <a:pt x="426223" y="601954"/>
                    </a:cubicBezTo>
                    <a:cubicBezTo>
                      <a:pt x="473916" y="595671"/>
                      <a:pt x="518468" y="587581"/>
                      <a:pt x="560450" y="566734"/>
                    </a:cubicBezTo>
                    <a:cubicBezTo>
                      <a:pt x="597671" y="548267"/>
                      <a:pt x="630800" y="518282"/>
                      <a:pt x="647935" y="479921"/>
                    </a:cubicBezTo>
                    <a:cubicBezTo>
                      <a:pt x="666308" y="438704"/>
                      <a:pt x="662595" y="395487"/>
                      <a:pt x="643271" y="355413"/>
                    </a:cubicBezTo>
                    <a:cubicBezTo>
                      <a:pt x="622708" y="312672"/>
                      <a:pt x="589389" y="276024"/>
                      <a:pt x="560450" y="238805"/>
                    </a:cubicBezTo>
                    <a:cubicBezTo>
                      <a:pt x="527607" y="196636"/>
                      <a:pt x="494764" y="154372"/>
                      <a:pt x="461826" y="112298"/>
                    </a:cubicBezTo>
                    <a:cubicBezTo>
                      <a:pt x="447166" y="93545"/>
                      <a:pt x="432316" y="74698"/>
                      <a:pt x="414038" y="59372"/>
                    </a:cubicBezTo>
                    <a:cubicBezTo>
                      <a:pt x="395760" y="44047"/>
                      <a:pt x="376150" y="33290"/>
                      <a:pt x="354445" y="24723"/>
                    </a:cubicBezTo>
                    <a:cubicBezTo>
                      <a:pt x="317033" y="9779"/>
                      <a:pt x="275623" y="3877"/>
                      <a:pt x="235545" y="7113"/>
                    </a:cubicBezTo>
                    <a:cubicBezTo>
                      <a:pt x="160435" y="13206"/>
                      <a:pt x="83040" y="51662"/>
                      <a:pt x="50103" y="122674"/>
                    </a:cubicBezTo>
                    <a:cubicBezTo>
                      <a:pt x="20592" y="186355"/>
                      <a:pt x="25923" y="266315"/>
                      <a:pt x="70475" y="321811"/>
                    </a:cubicBezTo>
                    <a:cubicBezTo>
                      <a:pt x="81232" y="335328"/>
                      <a:pt x="94464" y="346179"/>
                      <a:pt x="109315" y="354937"/>
                    </a:cubicBezTo>
                    <a:cubicBezTo>
                      <a:pt x="128735" y="366264"/>
                      <a:pt x="145108" y="337327"/>
                      <a:pt x="126736" y="325047"/>
                    </a:cubicBezTo>
                    <a:cubicBezTo>
                      <a:pt x="77995" y="292492"/>
                      <a:pt x="59622" y="229381"/>
                      <a:pt x="71331" y="173600"/>
                    </a:cubicBezTo>
                    <a:cubicBezTo>
                      <a:pt x="85135" y="107729"/>
                      <a:pt x="137683" y="63085"/>
                      <a:pt x="201465" y="46903"/>
                    </a:cubicBezTo>
                    <a:cubicBezTo>
                      <a:pt x="271243" y="29197"/>
                      <a:pt x="354826" y="44428"/>
                      <a:pt x="406327" y="96877"/>
                    </a:cubicBezTo>
                    <a:cubicBezTo>
                      <a:pt x="438218" y="129432"/>
                      <a:pt x="464873" y="167984"/>
                      <a:pt x="493051" y="203680"/>
                    </a:cubicBezTo>
                    <a:cubicBezTo>
                      <a:pt x="522657" y="241185"/>
                      <a:pt x="552739" y="278309"/>
                      <a:pt x="581679" y="316194"/>
                    </a:cubicBezTo>
                    <a:cubicBezTo>
                      <a:pt x="605097" y="346846"/>
                      <a:pt x="629562" y="382256"/>
                      <a:pt x="630324" y="422331"/>
                    </a:cubicBezTo>
                    <a:cubicBezTo>
                      <a:pt x="631085" y="459265"/>
                      <a:pt x="610142" y="492295"/>
                      <a:pt x="583011" y="515807"/>
                    </a:cubicBezTo>
                    <a:cubicBezTo>
                      <a:pt x="552263" y="542365"/>
                      <a:pt x="511995" y="555121"/>
                      <a:pt x="472869" y="563117"/>
                    </a:cubicBezTo>
                    <a:cubicBezTo>
                      <a:pt x="431268" y="571588"/>
                      <a:pt x="388144" y="576348"/>
                      <a:pt x="345687" y="576348"/>
                    </a:cubicBezTo>
                    <a:cubicBezTo>
                      <a:pt x="303229" y="576348"/>
                      <a:pt x="260201" y="570161"/>
                      <a:pt x="222027" y="550837"/>
                    </a:cubicBezTo>
                    <a:cubicBezTo>
                      <a:pt x="189184" y="534274"/>
                      <a:pt x="161101" y="509906"/>
                      <a:pt x="137874" y="481539"/>
                    </a:cubicBezTo>
                    <a:cubicBezTo>
                      <a:pt x="85516" y="417476"/>
                      <a:pt x="62288" y="335708"/>
                      <a:pt x="47913" y="255654"/>
                    </a:cubicBezTo>
                    <a:cubicBezTo>
                      <a:pt x="43915" y="233379"/>
                      <a:pt x="40583" y="211010"/>
                      <a:pt x="37346" y="188640"/>
                    </a:cubicBezTo>
                    <a:cubicBezTo>
                      <a:pt x="34490" y="168555"/>
                      <a:pt x="30587" y="148185"/>
                      <a:pt x="31254" y="127814"/>
                    </a:cubicBezTo>
                    <a:cubicBezTo>
                      <a:pt x="31920" y="107443"/>
                      <a:pt x="40488" y="91451"/>
                      <a:pt x="57242" y="79267"/>
                    </a:cubicBezTo>
                    <a:cubicBezTo>
                      <a:pt x="72378" y="68225"/>
                      <a:pt x="89514" y="59277"/>
                      <a:pt x="106649" y="51853"/>
                    </a:cubicBezTo>
                    <a:cubicBezTo>
                      <a:pt x="177094" y="21392"/>
                      <a:pt x="261153" y="17584"/>
                      <a:pt x="334359" y="40049"/>
                    </a:cubicBezTo>
                    <a:cubicBezTo>
                      <a:pt x="352922" y="45760"/>
                      <a:pt x="370819" y="53280"/>
                      <a:pt x="387954" y="62323"/>
                    </a:cubicBezTo>
                    <a:cubicBezTo>
                      <a:pt x="395951" y="66607"/>
                      <a:pt x="402710" y="54994"/>
                      <a:pt x="395094" y="50234"/>
                    </a:cubicBezTo>
                    <a:lnTo>
                      <a:pt x="395094" y="502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6"/>
              <p:cNvSpPr/>
              <p:nvPr/>
            </p:nvSpPr>
            <p:spPr>
              <a:xfrm>
                <a:off x="4668609" y="5166700"/>
                <a:ext cx="148186" cy="150873"/>
              </a:xfrm>
              <a:custGeom>
                <a:avLst/>
                <a:gdLst/>
                <a:ahLst/>
                <a:cxnLst/>
                <a:rect l="l" t="t" r="r" b="b"/>
                <a:pathLst>
                  <a:path w="148186" h="150873" extrusionOk="0">
                    <a:moveTo>
                      <a:pt x="98736" y="30354"/>
                    </a:moveTo>
                    <a:cubicBezTo>
                      <a:pt x="107590" y="35589"/>
                      <a:pt x="112635" y="42157"/>
                      <a:pt x="117205" y="51391"/>
                    </a:cubicBezTo>
                    <a:cubicBezTo>
                      <a:pt x="118633" y="54342"/>
                      <a:pt x="120536" y="59672"/>
                      <a:pt x="121584" y="64717"/>
                    </a:cubicBezTo>
                    <a:cubicBezTo>
                      <a:pt x="121869" y="65955"/>
                      <a:pt x="122060" y="67192"/>
                      <a:pt x="122250" y="68335"/>
                    </a:cubicBezTo>
                    <a:cubicBezTo>
                      <a:pt x="121964" y="66335"/>
                      <a:pt x="122250" y="69286"/>
                      <a:pt x="122345" y="69953"/>
                    </a:cubicBezTo>
                    <a:cubicBezTo>
                      <a:pt x="122631" y="72808"/>
                      <a:pt x="122631" y="75759"/>
                      <a:pt x="122535" y="78615"/>
                    </a:cubicBezTo>
                    <a:cubicBezTo>
                      <a:pt x="122535" y="79852"/>
                      <a:pt x="122440" y="81090"/>
                      <a:pt x="122345" y="82327"/>
                    </a:cubicBezTo>
                    <a:cubicBezTo>
                      <a:pt x="122345" y="83089"/>
                      <a:pt x="121869" y="85944"/>
                      <a:pt x="122250" y="83755"/>
                    </a:cubicBezTo>
                    <a:cubicBezTo>
                      <a:pt x="121774" y="86611"/>
                      <a:pt x="121203" y="89371"/>
                      <a:pt x="120346" y="92132"/>
                    </a:cubicBezTo>
                    <a:cubicBezTo>
                      <a:pt x="119965" y="93274"/>
                      <a:pt x="119584" y="94512"/>
                      <a:pt x="119204" y="95654"/>
                    </a:cubicBezTo>
                    <a:cubicBezTo>
                      <a:pt x="118918" y="96415"/>
                      <a:pt x="117776" y="98986"/>
                      <a:pt x="118728" y="96891"/>
                    </a:cubicBezTo>
                    <a:cubicBezTo>
                      <a:pt x="117585" y="99461"/>
                      <a:pt x="116253" y="101936"/>
                      <a:pt x="114729" y="104316"/>
                    </a:cubicBezTo>
                    <a:cubicBezTo>
                      <a:pt x="114063" y="105363"/>
                      <a:pt x="113397" y="106315"/>
                      <a:pt x="112635" y="107267"/>
                    </a:cubicBezTo>
                    <a:cubicBezTo>
                      <a:pt x="114063" y="105363"/>
                      <a:pt x="112350" y="107553"/>
                      <a:pt x="111778" y="108219"/>
                    </a:cubicBezTo>
                    <a:cubicBezTo>
                      <a:pt x="109875" y="110313"/>
                      <a:pt x="107780" y="112312"/>
                      <a:pt x="105686" y="114216"/>
                    </a:cubicBezTo>
                    <a:cubicBezTo>
                      <a:pt x="103782" y="115929"/>
                      <a:pt x="106828" y="113645"/>
                      <a:pt x="104543" y="114977"/>
                    </a:cubicBezTo>
                    <a:cubicBezTo>
                      <a:pt x="103496" y="115644"/>
                      <a:pt x="102449" y="116310"/>
                      <a:pt x="101307" y="116976"/>
                    </a:cubicBezTo>
                    <a:cubicBezTo>
                      <a:pt x="100164" y="117643"/>
                      <a:pt x="99117" y="118119"/>
                      <a:pt x="97975" y="118690"/>
                    </a:cubicBezTo>
                    <a:cubicBezTo>
                      <a:pt x="97785" y="118785"/>
                      <a:pt x="95881" y="119642"/>
                      <a:pt x="97404" y="118975"/>
                    </a:cubicBezTo>
                    <a:cubicBezTo>
                      <a:pt x="98927" y="118309"/>
                      <a:pt x="96547" y="119261"/>
                      <a:pt x="96261" y="119356"/>
                    </a:cubicBezTo>
                    <a:cubicBezTo>
                      <a:pt x="93691" y="120213"/>
                      <a:pt x="91121" y="120974"/>
                      <a:pt x="88550" y="121450"/>
                    </a:cubicBezTo>
                    <a:cubicBezTo>
                      <a:pt x="87408" y="121641"/>
                      <a:pt x="84933" y="121926"/>
                      <a:pt x="87503" y="121641"/>
                    </a:cubicBezTo>
                    <a:cubicBezTo>
                      <a:pt x="86075" y="121736"/>
                      <a:pt x="84647" y="121926"/>
                      <a:pt x="83220" y="121926"/>
                    </a:cubicBezTo>
                    <a:cubicBezTo>
                      <a:pt x="80459" y="122021"/>
                      <a:pt x="77793" y="121831"/>
                      <a:pt x="75128" y="121641"/>
                    </a:cubicBezTo>
                    <a:cubicBezTo>
                      <a:pt x="72272" y="121450"/>
                      <a:pt x="76841" y="122117"/>
                      <a:pt x="74081" y="121546"/>
                    </a:cubicBezTo>
                    <a:cubicBezTo>
                      <a:pt x="72653" y="121260"/>
                      <a:pt x="71225" y="120974"/>
                      <a:pt x="69797" y="120689"/>
                    </a:cubicBezTo>
                    <a:cubicBezTo>
                      <a:pt x="67131" y="120022"/>
                      <a:pt x="64466" y="119261"/>
                      <a:pt x="61895" y="118404"/>
                    </a:cubicBezTo>
                    <a:cubicBezTo>
                      <a:pt x="60944" y="118024"/>
                      <a:pt x="58373" y="116976"/>
                      <a:pt x="60753" y="118024"/>
                    </a:cubicBezTo>
                    <a:cubicBezTo>
                      <a:pt x="59420" y="117452"/>
                      <a:pt x="58088" y="116786"/>
                      <a:pt x="56755" y="116120"/>
                    </a:cubicBezTo>
                    <a:cubicBezTo>
                      <a:pt x="54280" y="114882"/>
                      <a:pt x="51995" y="113454"/>
                      <a:pt x="49710" y="111931"/>
                    </a:cubicBezTo>
                    <a:cubicBezTo>
                      <a:pt x="48663" y="111265"/>
                      <a:pt x="47616" y="110504"/>
                      <a:pt x="46664" y="109742"/>
                    </a:cubicBezTo>
                    <a:cubicBezTo>
                      <a:pt x="48854" y="111455"/>
                      <a:pt x="45998" y="109171"/>
                      <a:pt x="45331" y="108505"/>
                    </a:cubicBezTo>
                    <a:cubicBezTo>
                      <a:pt x="43332" y="106696"/>
                      <a:pt x="41428" y="104792"/>
                      <a:pt x="39620" y="102698"/>
                    </a:cubicBezTo>
                    <a:cubicBezTo>
                      <a:pt x="38858" y="101841"/>
                      <a:pt x="37430" y="99747"/>
                      <a:pt x="38858" y="101841"/>
                    </a:cubicBezTo>
                    <a:cubicBezTo>
                      <a:pt x="38001" y="100699"/>
                      <a:pt x="37240" y="99461"/>
                      <a:pt x="36478" y="98224"/>
                    </a:cubicBezTo>
                    <a:cubicBezTo>
                      <a:pt x="35812" y="97177"/>
                      <a:pt x="35241" y="96130"/>
                      <a:pt x="34669" y="94988"/>
                    </a:cubicBezTo>
                    <a:cubicBezTo>
                      <a:pt x="34289" y="94226"/>
                      <a:pt x="32575" y="90418"/>
                      <a:pt x="33813" y="93560"/>
                    </a:cubicBezTo>
                    <a:cubicBezTo>
                      <a:pt x="32765" y="91085"/>
                      <a:pt x="32004" y="88515"/>
                      <a:pt x="31433" y="85849"/>
                    </a:cubicBezTo>
                    <a:cubicBezTo>
                      <a:pt x="31338" y="85278"/>
                      <a:pt x="30671" y="81756"/>
                      <a:pt x="30957" y="83470"/>
                    </a:cubicBezTo>
                    <a:cubicBezTo>
                      <a:pt x="31242" y="85183"/>
                      <a:pt x="30862" y="81280"/>
                      <a:pt x="30766" y="80709"/>
                    </a:cubicBezTo>
                    <a:cubicBezTo>
                      <a:pt x="30766" y="79091"/>
                      <a:pt x="30766" y="77473"/>
                      <a:pt x="30766" y="75854"/>
                    </a:cubicBezTo>
                    <a:cubicBezTo>
                      <a:pt x="30766" y="75188"/>
                      <a:pt x="30862" y="74522"/>
                      <a:pt x="30957" y="73760"/>
                    </a:cubicBezTo>
                    <a:cubicBezTo>
                      <a:pt x="31147" y="71380"/>
                      <a:pt x="30481" y="76045"/>
                      <a:pt x="30957" y="73760"/>
                    </a:cubicBezTo>
                    <a:cubicBezTo>
                      <a:pt x="31528" y="71095"/>
                      <a:pt x="32099" y="68430"/>
                      <a:pt x="32956" y="65764"/>
                    </a:cubicBezTo>
                    <a:cubicBezTo>
                      <a:pt x="33241" y="64908"/>
                      <a:pt x="34860" y="61100"/>
                      <a:pt x="33622" y="63670"/>
                    </a:cubicBezTo>
                    <a:cubicBezTo>
                      <a:pt x="34289" y="62242"/>
                      <a:pt x="35050" y="60719"/>
                      <a:pt x="35812" y="59387"/>
                    </a:cubicBezTo>
                    <a:cubicBezTo>
                      <a:pt x="36573" y="58054"/>
                      <a:pt x="37430" y="56626"/>
                      <a:pt x="38287" y="55198"/>
                    </a:cubicBezTo>
                    <a:cubicBezTo>
                      <a:pt x="38668" y="54627"/>
                      <a:pt x="39048" y="54056"/>
                      <a:pt x="39429" y="53485"/>
                    </a:cubicBezTo>
                    <a:cubicBezTo>
                      <a:pt x="39620" y="53294"/>
                      <a:pt x="41238" y="51010"/>
                      <a:pt x="40286" y="52247"/>
                    </a:cubicBezTo>
                    <a:cubicBezTo>
                      <a:pt x="39334" y="53485"/>
                      <a:pt x="40762" y="51771"/>
                      <a:pt x="40857" y="51676"/>
                    </a:cubicBezTo>
                    <a:cubicBezTo>
                      <a:pt x="41619" y="50820"/>
                      <a:pt x="42380" y="49868"/>
                      <a:pt x="43142" y="49106"/>
                    </a:cubicBezTo>
                    <a:cubicBezTo>
                      <a:pt x="44284" y="47868"/>
                      <a:pt x="45427" y="46726"/>
                      <a:pt x="46664" y="45584"/>
                    </a:cubicBezTo>
                    <a:cubicBezTo>
                      <a:pt x="47902" y="44442"/>
                      <a:pt x="49139" y="43395"/>
                      <a:pt x="50377" y="42348"/>
                    </a:cubicBezTo>
                    <a:cubicBezTo>
                      <a:pt x="51710" y="41205"/>
                      <a:pt x="50186" y="42443"/>
                      <a:pt x="49996" y="42633"/>
                    </a:cubicBezTo>
                    <a:cubicBezTo>
                      <a:pt x="50758" y="42062"/>
                      <a:pt x="51519" y="41491"/>
                      <a:pt x="52281" y="41015"/>
                    </a:cubicBezTo>
                    <a:cubicBezTo>
                      <a:pt x="55232" y="39016"/>
                      <a:pt x="58278" y="37398"/>
                      <a:pt x="61419" y="35780"/>
                    </a:cubicBezTo>
                    <a:cubicBezTo>
                      <a:pt x="63038" y="34923"/>
                      <a:pt x="61134" y="35780"/>
                      <a:pt x="60848" y="35970"/>
                    </a:cubicBezTo>
                    <a:cubicBezTo>
                      <a:pt x="61705" y="35589"/>
                      <a:pt x="62562" y="35304"/>
                      <a:pt x="63419" y="35018"/>
                    </a:cubicBezTo>
                    <a:cubicBezTo>
                      <a:pt x="64942" y="34447"/>
                      <a:pt x="66465" y="33971"/>
                      <a:pt x="68083" y="33590"/>
                    </a:cubicBezTo>
                    <a:cubicBezTo>
                      <a:pt x="69797" y="33114"/>
                      <a:pt x="71701" y="32924"/>
                      <a:pt x="73509" y="32353"/>
                    </a:cubicBezTo>
                    <a:cubicBezTo>
                      <a:pt x="75318" y="31782"/>
                      <a:pt x="73033" y="32353"/>
                      <a:pt x="72653" y="32353"/>
                    </a:cubicBezTo>
                    <a:cubicBezTo>
                      <a:pt x="73605" y="32258"/>
                      <a:pt x="74461" y="32162"/>
                      <a:pt x="75413" y="32067"/>
                    </a:cubicBezTo>
                    <a:cubicBezTo>
                      <a:pt x="78650" y="31877"/>
                      <a:pt x="81791" y="32067"/>
                      <a:pt x="85028" y="32258"/>
                    </a:cubicBezTo>
                    <a:cubicBezTo>
                      <a:pt x="81411" y="31972"/>
                      <a:pt x="86551" y="32638"/>
                      <a:pt x="87503" y="32924"/>
                    </a:cubicBezTo>
                    <a:cubicBezTo>
                      <a:pt x="89312" y="33400"/>
                      <a:pt x="91121" y="33971"/>
                      <a:pt x="92834" y="34542"/>
                    </a:cubicBezTo>
                    <a:cubicBezTo>
                      <a:pt x="100831" y="37398"/>
                      <a:pt x="111017" y="31306"/>
                      <a:pt x="112826" y="23214"/>
                    </a:cubicBezTo>
                    <a:cubicBezTo>
                      <a:pt x="114825" y="14267"/>
                      <a:pt x="110160" y="5985"/>
                      <a:pt x="101497" y="3225"/>
                    </a:cubicBezTo>
                    <a:cubicBezTo>
                      <a:pt x="69131" y="-7246"/>
                      <a:pt x="34384" y="8936"/>
                      <a:pt x="14773" y="35113"/>
                    </a:cubicBezTo>
                    <a:cubicBezTo>
                      <a:pt x="5349" y="47678"/>
                      <a:pt x="-363" y="63575"/>
                      <a:pt x="18" y="79377"/>
                    </a:cubicBezTo>
                    <a:cubicBezTo>
                      <a:pt x="399" y="95178"/>
                      <a:pt x="6682" y="109837"/>
                      <a:pt x="16677" y="122021"/>
                    </a:cubicBezTo>
                    <a:cubicBezTo>
                      <a:pt x="34955" y="144201"/>
                      <a:pt x="66370" y="154671"/>
                      <a:pt x="94357" y="149626"/>
                    </a:cubicBezTo>
                    <a:cubicBezTo>
                      <a:pt x="124535" y="144105"/>
                      <a:pt x="144240" y="118499"/>
                      <a:pt x="147667" y="88991"/>
                    </a:cubicBezTo>
                    <a:cubicBezTo>
                      <a:pt x="151094" y="59482"/>
                      <a:pt x="137481" y="25499"/>
                      <a:pt x="108542" y="13124"/>
                    </a:cubicBezTo>
                    <a:cubicBezTo>
                      <a:pt x="103592" y="11030"/>
                      <a:pt x="97880" y="11697"/>
                      <a:pt x="94929" y="16646"/>
                    </a:cubicBezTo>
                    <a:cubicBezTo>
                      <a:pt x="92168" y="21311"/>
                      <a:pt x="93881" y="27498"/>
                      <a:pt x="98451" y="30259"/>
                    </a:cubicBezTo>
                    <a:lnTo>
                      <a:pt x="98451" y="3025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6" name="Google Shape;986;p16"/>
              <p:cNvSpPr/>
              <p:nvPr/>
            </p:nvSpPr>
            <p:spPr>
              <a:xfrm>
                <a:off x="4824671" y="5353734"/>
                <a:ext cx="161262" cy="164696"/>
              </a:xfrm>
              <a:custGeom>
                <a:avLst/>
                <a:gdLst/>
                <a:ahLst/>
                <a:cxnLst/>
                <a:rect l="l" t="t" r="r" b="b"/>
                <a:pathLst>
                  <a:path w="161262" h="164696" extrusionOk="0">
                    <a:moveTo>
                      <a:pt x="113551" y="34080"/>
                    </a:moveTo>
                    <a:cubicBezTo>
                      <a:pt x="132495" y="46740"/>
                      <a:pt x="137160" y="69015"/>
                      <a:pt x="134304" y="89671"/>
                    </a:cubicBezTo>
                    <a:cubicBezTo>
                      <a:pt x="134685" y="87005"/>
                      <a:pt x="133923" y="91479"/>
                      <a:pt x="133923" y="91575"/>
                    </a:cubicBezTo>
                    <a:cubicBezTo>
                      <a:pt x="133638" y="92907"/>
                      <a:pt x="133352" y="94240"/>
                      <a:pt x="132971" y="95573"/>
                    </a:cubicBezTo>
                    <a:cubicBezTo>
                      <a:pt x="132305" y="98238"/>
                      <a:pt x="131448" y="100903"/>
                      <a:pt x="130496" y="103473"/>
                    </a:cubicBezTo>
                    <a:cubicBezTo>
                      <a:pt x="128973" y="107662"/>
                      <a:pt x="131734" y="101189"/>
                      <a:pt x="129830" y="105091"/>
                    </a:cubicBezTo>
                    <a:cubicBezTo>
                      <a:pt x="129259" y="106329"/>
                      <a:pt x="128593" y="107567"/>
                      <a:pt x="128021" y="108709"/>
                    </a:cubicBezTo>
                    <a:cubicBezTo>
                      <a:pt x="127450" y="109851"/>
                      <a:pt x="126688" y="111088"/>
                      <a:pt x="125927" y="112231"/>
                    </a:cubicBezTo>
                    <a:cubicBezTo>
                      <a:pt x="125641" y="112707"/>
                      <a:pt x="122500" y="117085"/>
                      <a:pt x="124309" y="114706"/>
                    </a:cubicBezTo>
                    <a:cubicBezTo>
                      <a:pt x="122595" y="116800"/>
                      <a:pt x="120786" y="118799"/>
                      <a:pt x="118787" y="120703"/>
                    </a:cubicBezTo>
                    <a:cubicBezTo>
                      <a:pt x="117835" y="121655"/>
                      <a:pt x="116788" y="122511"/>
                      <a:pt x="115741" y="123368"/>
                    </a:cubicBezTo>
                    <a:cubicBezTo>
                      <a:pt x="118311" y="121274"/>
                      <a:pt x="114694" y="124034"/>
                      <a:pt x="114408" y="124225"/>
                    </a:cubicBezTo>
                    <a:cubicBezTo>
                      <a:pt x="112028" y="125748"/>
                      <a:pt x="109553" y="127176"/>
                      <a:pt x="106983" y="128318"/>
                    </a:cubicBezTo>
                    <a:cubicBezTo>
                      <a:pt x="110124" y="126890"/>
                      <a:pt x="105936" y="128603"/>
                      <a:pt x="105555" y="128794"/>
                    </a:cubicBezTo>
                    <a:cubicBezTo>
                      <a:pt x="103746" y="129365"/>
                      <a:pt x="102033" y="129936"/>
                      <a:pt x="100129" y="130317"/>
                    </a:cubicBezTo>
                    <a:cubicBezTo>
                      <a:pt x="98796" y="130603"/>
                      <a:pt x="97368" y="130888"/>
                      <a:pt x="96035" y="131078"/>
                    </a:cubicBezTo>
                    <a:cubicBezTo>
                      <a:pt x="100034" y="130412"/>
                      <a:pt x="95559" y="131078"/>
                      <a:pt x="94893" y="131078"/>
                    </a:cubicBezTo>
                    <a:cubicBezTo>
                      <a:pt x="92132" y="131269"/>
                      <a:pt x="89276" y="131269"/>
                      <a:pt x="86516" y="131078"/>
                    </a:cubicBezTo>
                    <a:cubicBezTo>
                      <a:pt x="85088" y="131078"/>
                      <a:pt x="83660" y="130793"/>
                      <a:pt x="82327" y="130698"/>
                    </a:cubicBezTo>
                    <a:cubicBezTo>
                      <a:pt x="86611" y="131078"/>
                      <a:pt x="82042" y="130698"/>
                      <a:pt x="81280" y="130507"/>
                    </a:cubicBezTo>
                    <a:cubicBezTo>
                      <a:pt x="78043" y="129936"/>
                      <a:pt x="74807" y="129079"/>
                      <a:pt x="71665" y="128032"/>
                    </a:cubicBezTo>
                    <a:cubicBezTo>
                      <a:pt x="70523" y="127651"/>
                      <a:pt x="69380" y="127271"/>
                      <a:pt x="68333" y="126795"/>
                    </a:cubicBezTo>
                    <a:cubicBezTo>
                      <a:pt x="65668" y="125843"/>
                      <a:pt x="72046" y="128603"/>
                      <a:pt x="67857" y="126604"/>
                    </a:cubicBezTo>
                    <a:cubicBezTo>
                      <a:pt x="65287" y="125367"/>
                      <a:pt x="62717" y="124129"/>
                      <a:pt x="60241" y="122606"/>
                    </a:cubicBezTo>
                    <a:cubicBezTo>
                      <a:pt x="57766" y="121084"/>
                      <a:pt x="55387" y="119561"/>
                      <a:pt x="53102" y="117847"/>
                    </a:cubicBezTo>
                    <a:cubicBezTo>
                      <a:pt x="56529" y="120417"/>
                      <a:pt x="52816" y="117466"/>
                      <a:pt x="52340" y="116990"/>
                    </a:cubicBezTo>
                    <a:cubicBezTo>
                      <a:pt x="50912" y="115753"/>
                      <a:pt x="49580" y="114420"/>
                      <a:pt x="48247" y="113087"/>
                    </a:cubicBezTo>
                    <a:cubicBezTo>
                      <a:pt x="47295" y="112040"/>
                      <a:pt x="46343" y="110993"/>
                      <a:pt x="45391" y="109946"/>
                    </a:cubicBezTo>
                    <a:cubicBezTo>
                      <a:pt x="42249" y="106615"/>
                      <a:pt x="47295" y="112992"/>
                      <a:pt x="44724" y="109185"/>
                    </a:cubicBezTo>
                    <a:cubicBezTo>
                      <a:pt x="43201" y="106900"/>
                      <a:pt x="41583" y="104520"/>
                      <a:pt x="40250" y="102046"/>
                    </a:cubicBezTo>
                    <a:cubicBezTo>
                      <a:pt x="39584" y="100808"/>
                      <a:pt x="39013" y="99571"/>
                      <a:pt x="38442" y="98238"/>
                    </a:cubicBezTo>
                    <a:cubicBezTo>
                      <a:pt x="36347" y="94145"/>
                      <a:pt x="39489" y="101855"/>
                      <a:pt x="38156" y="97476"/>
                    </a:cubicBezTo>
                    <a:cubicBezTo>
                      <a:pt x="37204" y="94335"/>
                      <a:pt x="36347" y="91194"/>
                      <a:pt x="35586" y="87957"/>
                    </a:cubicBezTo>
                    <a:cubicBezTo>
                      <a:pt x="36538" y="92622"/>
                      <a:pt x="35586" y="87767"/>
                      <a:pt x="35586" y="86815"/>
                    </a:cubicBezTo>
                    <a:cubicBezTo>
                      <a:pt x="35490" y="85292"/>
                      <a:pt x="35490" y="83769"/>
                      <a:pt x="35586" y="82246"/>
                    </a:cubicBezTo>
                    <a:cubicBezTo>
                      <a:pt x="35681" y="80723"/>
                      <a:pt x="35776" y="79200"/>
                      <a:pt x="35871" y="77677"/>
                    </a:cubicBezTo>
                    <a:cubicBezTo>
                      <a:pt x="35490" y="82056"/>
                      <a:pt x="35966" y="77201"/>
                      <a:pt x="36157" y="76440"/>
                    </a:cubicBezTo>
                    <a:cubicBezTo>
                      <a:pt x="36823" y="73489"/>
                      <a:pt x="37775" y="70633"/>
                      <a:pt x="38727" y="67777"/>
                    </a:cubicBezTo>
                    <a:cubicBezTo>
                      <a:pt x="40250" y="63208"/>
                      <a:pt x="37014" y="70728"/>
                      <a:pt x="39298" y="66444"/>
                    </a:cubicBezTo>
                    <a:cubicBezTo>
                      <a:pt x="40250" y="64636"/>
                      <a:pt x="41107" y="62827"/>
                      <a:pt x="42154" y="61114"/>
                    </a:cubicBezTo>
                    <a:cubicBezTo>
                      <a:pt x="42916" y="59781"/>
                      <a:pt x="43773" y="58544"/>
                      <a:pt x="44629" y="57211"/>
                    </a:cubicBezTo>
                    <a:cubicBezTo>
                      <a:pt x="45200" y="56354"/>
                      <a:pt x="45772" y="55498"/>
                      <a:pt x="46343" y="54736"/>
                    </a:cubicBezTo>
                    <a:cubicBezTo>
                      <a:pt x="45200" y="56259"/>
                      <a:pt x="45200" y="56164"/>
                      <a:pt x="46438" y="54641"/>
                    </a:cubicBezTo>
                    <a:cubicBezTo>
                      <a:pt x="48818" y="51880"/>
                      <a:pt x="51198" y="49215"/>
                      <a:pt x="53863" y="46835"/>
                    </a:cubicBezTo>
                    <a:cubicBezTo>
                      <a:pt x="55006" y="45788"/>
                      <a:pt x="56148" y="44836"/>
                      <a:pt x="57386" y="43789"/>
                    </a:cubicBezTo>
                    <a:cubicBezTo>
                      <a:pt x="54815" y="45883"/>
                      <a:pt x="59670" y="42266"/>
                      <a:pt x="60241" y="41886"/>
                    </a:cubicBezTo>
                    <a:cubicBezTo>
                      <a:pt x="63288" y="39982"/>
                      <a:pt x="66524" y="38268"/>
                      <a:pt x="69761" y="36936"/>
                    </a:cubicBezTo>
                    <a:cubicBezTo>
                      <a:pt x="66429" y="38364"/>
                      <a:pt x="71094" y="36555"/>
                      <a:pt x="71475" y="36460"/>
                    </a:cubicBezTo>
                    <a:cubicBezTo>
                      <a:pt x="73379" y="35793"/>
                      <a:pt x="75378" y="35222"/>
                      <a:pt x="77282" y="34746"/>
                    </a:cubicBezTo>
                    <a:cubicBezTo>
                      <a:pt x="78805" y="34366"/>
                      <a:pt x="80233" y="34080"/>
                      <a:pt x="81756" y="33794"/>
                    </a:cubicBezTo>
                    <a:cubicBezTo>
                      <a:pt x="83755" y="33509"/>
                      <a:pt x="83755" y="33509"/>
                      <a:pt x="81756" y="33794"/>
                    </a:cubicBezTo>
                    <a:cubicBezTo>
                      <a:pt x="82803" y="33699"/>
                      <a:pt x="83755" y="33604"/>
                      <a:pt x="84802" y="33604"/>
                    </a:cubicBezTo>
                    <a:cubicBezTo>
                      <a:pt x="86325" y="33604"/>
                      <a:pt x="87848" y="33604"/>
                      <a:pt x="89372" y="33604"/>
                    </a:cubicBezTo>
                    <a:cubicBezTo>
                      <a:pt x="90133" y="33604"/>
                      <a:pt x="96321" y="34366"/>
                      <a:pt x="92418" y="33699"/>
                    </a:cubicBezTo>
                    <a:cubicBezTo>
                      <a:pt x="95940" y="34270"/>
                      <a:pt x="99367" y="35222"/>
                      <a:pt x="102794" y="36460"/>
                    </a:cubicBezTo>
                    <a:cubicBezTo>
                      <a:pt x="111362" y="39506"/>
                      <a:pt x="121262" y="33033"/>
                      <a:pt x="123547" y="24656"/>
                    </a:cubicBezTo>
                    <a:cubicBezTo>
                      <a:pt x="126117" y="15328"/>
                      <a:pt x="120406" y="6951"/>
                      <a:pt x="111743" y="3905"/>
                    </a:cubicBezTo>
                    <a:cubicBezTo>
                      <a:pt x="79376" y="-7423"/>
                      <a:pt x="41488" y="7046"/>
                      <a:pt x="19878" y="32462"/>
                    </a:cubicBezTo>
                    <a:cubicBezTo>
                      <a:pt x="-1731" y="57877"/>
                      <a:pt x="-8300" y="98048"/>
                      <a:pt x="13215" y="126985"/>
                    </a:cubicBezTo>
                    <a:cubicBezTo>
                      <a:pt x="33015" y="153734"/>
                      <a:pt x="66334" y="168773"/>
                      <a:pt x="99558" y="163728"/>
                    </a:cubicBezTo>
                    <a:cubicBezTo>
                      <a:pt x="130592" y="158969"/>
                      <a:pt x="154581" y="133363"/>
                      <a:pt x="159912" y="102807"/>
                    </a:cubicBezTo>
                    <a:cubicBezTo>
                      <a:pt x="165624" y="70443"/>
                      <a:pt x="153153" y="34080"/>
                      <a:pt x="123642" y="17232"/>
                    </a:cubicBezTo>
                    <a:cubicBezTo>
                      <a:pt x="112695" y="10949"/>
                      <a:pt x="103556" y="27131"/>
                      <a:pt x="113837" y="33985"/>
                    </a:cubicBezTo>
                    <a:lnTo>
                      <a:pt x="113837" y="339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7" name="Google Shape;987;p16"/>
              <p:cNvSpPr/>
              <p:nvPr/>
            </p:nvSpPr>
            <p:spPr>
              <a:xfrm>
                <a:off x="4664265" y="5367063"/>
                <a:ext cx="119776" cy="120366"/>
              </a:xfrm>
              <a:custGeom>
                <a:avLst/>
                <a:gdLst/>
                <a:ahLst/>
                <a:cxnLst/>
                <a:rect l="l" t="t" r="r" b="b"/>
                <a:pathLst>
                  <a:path w="119776" h="120366" extrusionOk="0">
                    <a:moveTo>
                      <a:pt x="59195" y="0"/>
                    </a:moveTo>
                    <a:cubicBezTo>
                      <a:pt x="32730" y="952"/>
                      <a:pt x="11501" y="20656"/>
                      <a:pt x="3219" y="44930"/>
                    </a:cubicBezTo>
                    <a:cubicBezTo>
                      <a:pt x="-5063" y="69203"/>
                      <a:pt x="2743" y="97950"/>
                      <a:pt x="25400" y="111657"/>
                    </a:cubicBezTo>
                    <a:cubicBezTo>
                      <a:pt x="45677" y="124032"/>
                      <a:pt x="74045" y="122890"/>
                      <a:pt x="93941" y="110325"/>
                    </a:cubicBezTo>
                    <a:cubicBezTo>
                      <a:pt x="104984" y="103471"/>
                      <a:pt x="113171" y="93381"/>
                      <a:pt x="117359" y="81006"/>
                    </a:cubicBezTo>
                    <a:cubicBezTo>
                      <a:pt x="121929" y="67490"/>
                      <a:pt x="119644" y="52925"/>
                      <a:pt x="113647" y="40360"/>
                    </a:cubicBezTo>
                    <a:cubicBezTo>
                      <a:pt x="107649" y="27795"/>
                      <a:pt x="96131" y="15992"/>
                      <a:pt x="83279" y="9805"/>
                    </a:cubicBezTo>
                    <a:cubicBezTo>
                      <a:pt x="67667" y="2284"/>
                      <a:pt x="51388" y="1618"/>
                      <a:pt x="35491" y="8567"/>
                    </a:cubicBezTo>
                    <a:cubicBezTo>
                      <a:pt x="28827" y="11423"/>
                      <a:pt x="26828" y="21703"/>
                      <a:pt x="30540" y="27510"/>
                    </a:cubicBezTo>
                    <a:cubicBezTo>
                      <a:pt x="35015" y="34459"/>
                      <a:pt x="42345" y="35506"/>
                      <a:pt x="49484" y="32460"/>
                    </a:cubicBezTo>
                    <a:cubicBezTo>
                      <a:pt x="46914" y="33507"/>
                      <a:pt x="49484" y="32460"/>
                      <a:pt x="50627" y="32269"/>
                    </a:cubicBezTo>
                    <a:cubicBezTo>
                      <a:pt x="51769" y="32079"/>
                      <a:pt x="53007" y="31698"/>
                      <a:pt x="54149" y="31413"/>
                    </a:cubicBezTo>
                    <a:cubicBezTo>
                      <a:pt x="56719" y="30841"/>
                      <a:pt x="51864" y="31413"/>
                      <a:pt x="54530" y="31413"/>
                    </a:cubicBezTo>
                    <a:cubicBezTo>
                      <a:pt x="55863" y="31413"/>
                      <a:pt x="57195" y="31318"/>
                      <a:pt x="58623" y="31413"/>
                    </a:cubicBezTo>
                    <a:cubicBezTo>
                      <a:pt x="59290" y="31413"/>
                      <a:pt x="62812" y="31793"/>
                      <a:pt x="60813" y="31508"/>
                    </a:cubicBezTo>
                    <a:cubicBezTo>
                      <a:pt x="58814" y="31222"/>
                      <a:pt x="62336" y="31793"/>
                      <a:pt x="63002" y="31984"/>
                    </a:cubicBezTo>
                    <a:cubicBezTo>
                      <a:pt x="65382" y="32555"/>
                      <a:pt x="67572" y="33316"/>
                      <a:pt x="69856" y="34078"/>
                    </a:cubicBezTo>
                    <a:cubicBezTo>
                      <a:pt x="66620" y="32936"/>
                      <a:pt x="69952" y="34173"/>
                      <a:pt x="70808" y="34649"/>
                    </a:cubicBezTo>
                    <a:cubicBezTo>
                      <a:pt x="71856" y="35220"/>
                      <a:pt x="72998" y="35791"/>
                      <a:pt x="74045" y="36458"/>
                    </a:cubicBezTo>
                    <a:cubicBezTo>
                      <a:pt x="75092" y="37124"/>
                      <a:pt x="76139" y="37790"/>
                      <a:pt x="77091" y="38457"/>
                    </a:cubicBezTo>
                    <a:cubicBezTo>
                      <a:pt x="77567" y="38742"/>
                      <a:pt x="77948" y="39028"/>
                      <a:pt x="78329" y="39408"/>
                    </a:cubicBezTo>
                    <a:cubicBezTo>
                      <a:pt x="76901" y="38361"/>
                      <a:pt x="77282" y="38552"/>
                      <a:pt x="78329" y="39504"/>
                    </a:cubicBezTo>
                    <a:cubicBezTo>
                      <a:pt x="80042" y="41027"/>
                      <a:pt x="81756" y="42550"/>
                      <a:pt x="83279" y="44263"/>
                    </a:cubicBezTo>
                    <a:cubicBezTo>
                      <a:pt x="84136" y="45215"/>
                      <a:pt x="84898" y="46167"/>
                      <a:pt x="85659" y="47024"/>
                    </a:cubicBezTo>
                    <a:cubicBezTo>
                      <a:pt x="86706" y="48166"/>
                      <a:pt x="85183" y="46453"/>
                      <a:pt x="85088" y="46357"/>
                    </a:cubicBezTo>
                    <a:cubicBezTo>
                      <a:pt x="85564" y="47119"/>
                      <a:pt x="86135" y="47785"/>
                      <a:pt x="86611" y="48547"/>
                    </a:cubicBezTo>
                    <a:cubicBezTo>
                      <a:pt x="87849" y="50450"/>
                      <a:pt x="88896" y="52449"/>
                      <a:pt x="89943" y="54449"/>
                    </a:cubicBezTo>
                    <a:cubicBezTo>
                      <a:pt x="91085" y="56638"/>
                      <a:pt x="89943" y="54449"/>
                      <a:pt x="89848" y="53972"/>
                    </a:cubicBezTo>
                    <a:cubicBezTo>
                      <a:pt x="90038" y="54449"/>
                      <a:pt x="90228" y="54924"/>
                      <a:pt x="90419" y="55401"/>
                    </a:cubicBezTo>
                    <a:cubicBezTo>
                      <a:pt x="90895" y="56733"/>
                      <a:pt x="91276" y="57971"/>
                      <a:pt x="91656" y="59303"/>
                    </a:cubicBezTo>
                    <a:cubicBezTo>
                      <a:pt x="91942" y="60446"/>
                      <a:pt x="92228" y="61588"/>
                      <a:pt x="92418" y="62825"/>
                    </a:cubicBezTo>
                    <a:cubicBezTo>
                      <a:pt x="92989" y="65395"/>
                      <a:pt x="92418" y="60541"/>
                      <a:pt x="92418" y="63206"/>
                    </a:cubicBezTo>
                    <a:cubicBezTo>
                      <a:pt x="92418" y="64443"/>
                      <a:pt x="92513" y="65586"/>
                      <a:pt x="92418" y="66823"/>
                    </a:cubicBezTo>
                    <a:cubicBezTo>
                      <a:pt x="92418" y="67490"/>
                      <a:pt x="92418" y="68156"/>
                      <a:pt x="92323" y="68917"/>
                    </a:cubicBezTo>
                    <a:cubicBezTo>
                      <a:pt x="92323" y="69393"/>
                      <a:pt x="91847" y="71487"/>
                      <a:pt x="92323" y="69679"/>
                    </a:cubicBezTo>
                    <a:cubicBezTo>
                      <a:pt x="92799" y="67870"/>
                      <a:pt x="91942" y="71297"/>
                      <a:pt x="91752" y="71963"/>
                    </a:cubicBezTo>
                    <a:cubicBezTo>
                      <a:pt x="91466" y="73106"/>
                      <a:pt x="90895" y="74248"/>
                      <a:pt x="90704" y="75295"/>
                    </a:cubicBezTo>
                    <a:cubicBezTo>
                      <a:pt x="90419" y="76723"/>
                      <a:pt x="91180" y="74248"/>
                      <a:pt x="91180" y="74153"/>
                    </a:cubicBezTo>
                    <a:cubicBezTo>
                      <a:pt x="90990" y="74533"/>
                      <a:pt x="90800" y="75010"/>
                      <a:pt x="90609" y="75390"/>
                    </a:cubicBezTo>
                    <a:cubicBezTo>
                      <a:pt x="90038" y="76437"/>
                      <a:pt x="89467" y="77580"/>
                      <a:pt x="88800" y="78627"/>
                    </a:cubicBezTo>
                    <a:cubicBezTo>
                      <a:pt x="88229" y="79578"/>
                      <a:pt x="87658" y="80340"/>
                      <a:pt x="86992" y="81292"/>
                    </a:cubicBezTo>
                    <a:cubicBezTo>
                      <a:pt x="88420" y="79103"/>
                      <a:pt x="87563" y="80626"/>
                      <a:pt x="86516" y="81673"/>
                    </a:cubicBezTo>
                    <a:cubicBezTo>
                      <a:pt x="84993" y="83386"/>
                      <a:pt x="83279" y="84814"/>
                      <a:pt x="81566" y="86337"/>
                    </a:cubicBezTo>
                    <a:cubicBezTo>
                      <a:pt x="83089" y="84909"/>
                      <a:pt x="82708" y="85480"/>
                      <a:pt x="81375" y="86337"/>
                    </a:cubicBezTo>
                    <a:cubicBezTo>
                      <a:pt x="80518" y="86908"/>
                      <a:pt x="79567" y="87479"/>
                      <a:pt x="78710" y="88051"/>
                    </a:cubicBezTo>
                    <a:cubicBezTo>
                      <a:pt x="77853" y="88622"/>
                      <a:pt x="76901" y="89097"/>
                      <a:pt x="75854" y="89574"/>
                    </a:cubicBezTo>
                    <a:cubicBezTo>
                      <a:pt x="74997" y="90049"/>
                      <a:pt x="71475" y="91287"/>
                      <a:pt x="74902" y="90145"/>
                    </a:cubicBezTo>
                    <a:cubicBezTo>
                      <a:pt x="72998" y="90811"/>
                      <a:pt x="71094" y="91573"/>
                      <a:pt x="69190" y="92048"/>
                    </a:cubicBezTo>
                    <a:cubicBezTo>
                      <a:pt x="67857" y="92429"/>
                      <a:pt x="63669" y="94048"/>
                      <a:pt x="62336" y="93476"/>
                    </a:cubicBezTo>
                    <a:cubicBezTo>
                      <a:pt x="62336" y="93476"/>
                      <a:pt x="65192" y="93191"/>
                      <a:pt x="63573" y="93286"/>
                    </a:cubicBezTo>
                    <a:cubicBezTo>
                      <a:pt x="62907" y="93286"/>
                      <a:pt x="62336" y="93381"/>
                      <a:pt x="61670" y="93476"/>
                    </a:cubicBezTo>
                    <a:cubicBezTo>
                      <a:pt x="60718" y="93476"/>
                      <a:pt x="59766" y="93571"/>
                      <a:pt x="58909" y="93667"/>
                    </a:cubicBezTo>
                    <a:cubicBezTo>
                      <a:pt x="56529" y="93667"/>
                      <a:pt x="54244" y="93667"/>
                      <a:pt x="51960" y="93476"/>
                    </a:cubicBezTo>
                    <a:cubicBezTo>
                      <a:pt x="49675" y="93286"/>
                      <a:pt x="54720" y="94048"/>
                      <a:pt x="51388" y="93476"/>
                    </a:cubicBezTo>
                    <a:cubicBezTo>
                      <a:pt x="50341" y="93286"/>
                      <a:pt x="49294" y="93096"/>
                      <a:pt x="48247" y="92810"/>
                    </a:cubicBezTo>
                    <a:cubicBezTo>
                      <a:pt x="46153" y="92334"/>
                      <a:pt x="44154" y="91573"/>
                      <a:pt x="42154" y="90906"/>
                    </a:cubicBezTo>
                    <a:cubicBezTo>
                      <a:pt x="39965" y="90145"/>
                      <a:pt x="44249" y="92048"/>
                      <a:pt x="41583" y="90621"/>
                    </a:cubicBezTo>
                    <a:cubicBezTo>
                      <a:pt x="40631" y="90145"/>
                      <a:pt x="39679" y="89669"/>
                      <a:pt x="38822" y="89097"/>
                    </a:cubicBezTo>
                    <a:cubicBezTo>
                      <a:pt x="38061" y="88622"/>
                      <a:pt x="37299" y="88146"/>
                      <a:pt x="36538" y="87670"/>
                    </a:cubicBezTo>
                    <a:cubicBezTo>
                      <a:pt x="36062" y="87384"/>
                      <a:pt x="35586" y="86908"/>
                      <a:pt x="35015" y="86623"/>
                    </a:cubicBezTo>
                    <a:cubicBezTo>
                      <a:pt x="35681" y="87003"/>
                      <a:pt x="36728" y="88051"/>
                      <a:pt x="35491" y="87003"/>
                    </a:cubicBezTo>
                    <a:cubicBezTo>
                      <a:pt x="33872" y="85575"/>
                      <a:pt x="32444" y="84052"/>
                      <a:pt x="30921" y="82529"/>
                    </a:cubicBezTo>
                    <a:cubicBezTo>
                      <a:pt x="29398" y="81006"/>
                      <a:pt x="32064" y="84433"/>
                      <a:pt x="30350" y="81768"/>
                    </a:cubicBezTo>
                    <a:cubicBezTo>
                      <a:pt x="29684" y="80816"/>
                      <a:pt x="29017" y="79769"/>
                      <a:pt x="28446" y="78817"/>
                    </a:cubicBezTo>
                    <a:cubicBezTo>
                      <a:pt x="27875" y="77865"/>
                      <a:pt x="27399" y="76723"/>
                      <a:pt x="26828" y="75676"/>
                    </a:cubicBezTo>
                    <a:cubicBezTo>
                      <a:pt x="25971" y="74153"/>
                      <a:pt x="27399" y="77675"/>
                      <a:pt x="27018" y="75961"/>
                    </a:cubicBezTo>
                    <a:cubicBezTo>
                      <a:pt x="26923" y="75485"/>
                      <a:pt x="26637" y="75010"/>
                      <a:pt x="26542" y="74533"/>
                    </a:cubicBezTo>
                    <a:cubicBezTo>
                      <a:pt x="26161" y="73487"/>
                      <a:pt x="25876" y="72344"/>
                      <a:pt x="25590" y="71202"/>
                    </a:cubicBezTo>
                    <a:cubicBezTo>
                      <a:pt x="25495" y="70726"/>
                      <a:pt x="25400" y="70250"/>
                      <a:pt x="25305" y="69774"/>
                    </a:cubicBezTo>
                    <a:cubicBezTo>
                      <a:pt x="25305" y="69393"/>
                      <a:pt x="24733" y="66633"/>
                      <a:pt x="25019" y="68536"/>
                    </a:cubicBezTo>
                    <a:cubicBezTo>
                      <a:pt x="25305" y="70250"/>
                      <a:pt x="24924" y="67299"/>
                      <a:pt x="24924" y="66823"/>
                    </a:cubicBezTo>
                    <a:cubicBezTo>
                      <a:pt x="24924" y="65681"/>
                      <a:pt x="24829" y="64539"/>
                      <a:pt x="24829" y="63396"/>
                    </a:cubicBezTo>
                    <a:cubicBezTo>
                      <a:pt x="24829" y="62254"/>
                      <a:pt x="24829" y="61112"/>
                      <a:pt x="25019" y="59969"/>
                    </a:cubicBezTo>
                    <a:cubicBezTo>
                      <a:pt x="25019" y="59494"/>
                      <a:pt x="25114" y="59017"/>
                      <a:pt x="25114" y="58446"/>
                    </a:cubicBezTo>
                    <a:cubicBezTo>
                      <a:pt x="25019" y="60160"/>
                      <a:pt x="24924" y="59684"/>
                      <a:pt x="25114" y="58256"/>
                    </a:cubicBezTo>
                    <a:cubicBezTo>
                      <a:pt x="25590" y="55591"/>
                      <a:pt x="26257" y="53021"/>
                      <a:pt x="27018" y="50450"/>
                    </a:cubicBezTo>
                    <a:cubicBezTo>
                      <a:pt x="27399" y="49308"/>
                      <a:pt x="27780" y="48261"/>
                      <a:pt x="28160" y="47119"/>
                    </a:cubicBezTo>
                    <a:cubicBezTo>
                      <a:pt x="27304" y="49498"/>
                      <a:pt x="28636" y="46072"/>
                      <a:pt x="29017" y="45405"/>
                    </a:cubicBezTo>
                    <a:cubicBezTo>
                      <a:pt x="30255" y="43026"/>
                      <a:pt x="31588" y="40646"/>
                      <a:pt x="33111" y="38457"/>
                    </a:cubicBezTo>
                    <a:cubicBezTo>
                      <a:pt x="33587" y="37790"/>
                      <a:pt x="35681" y="35125"/>
                      <a:pt x="34253" y="36838"/>
                    </a:cubicBezTo>
                    <a:cubicBezTo>
                      <a:pt x="35110" y="35791"/>
                      <a:pt x="35967" y="34839"/>
                      <a:pt x="36918" y="33792"/>
                    </a:cubicBezTo>
                    <a:cubicBezTo>
                      <a:pt x="37871" y="32745"/>
                      <a:pt x="38822" y="31889"/>
                      <a:pt x="39774" y="31032"/>
                    </a:cubicBezTo>
                    <a:cubicBezTo>
                      <a:pt x="40250" y="30556"/>
                      <a:pt x="43106" y="28271"/>
                      <a:pt x="41298" y="29699"/>
                    </a:cubicBezTo>
                    <a:cubicBezTo>
                      <a:pt x="43392" y="28081"/>
                      <a:pt x="45677" y="26653"/>
                      <a:pt x="47961" y="25511"/>
                    </a:cubicBezTo>
                    <a:cubicBezTo>
                      <a:pt x="48532" y="25225"/>
                      <a:pt x="51103" y="24083"/>
                      <a:pt x="50151" y="24464"/>
                    </a:cubicBezTo>
                    <a:cubicBezTo>
                      <a:pt x="48818" y="24940"/>
                      <a:pt x="50817" y="24273"/>
                      <a:pt x="51103" y="24178"/>
                    </a:cubicBezTo>
                    <a:cubicBezTo>
                      <a:pt x="51769" y="23988"/>
                      <a:pt x="52340" y="23797"/>
                      <a:pt x="53007" y="23607"/>
                    </a:cubicBezTo>
                    <a:cubicBezTo>
                      <a:pt x="54244" y="23226"/>
                      <a:pt x="55577" y="22941"/>
                      <a:pt x="56910" y="22655"/>
                    </a:cubicBezTo>
                    <a:cubicBezTo>
                      <a:pt x="57386" y="22560"/>
                      <a:pt x="57862" y="22465"/>
                      <a:pt x="58338" y="22370"/>
                    </a:cubicBezTo>
                    <a:cubicBezTo>
                      <a:pt x="55863" y="22750"/>
                      <a:pt x="59099" y="22370"/>
                      <a:pt x="59385" y="22370"/>
                    </a:cubicBezTo>
                    <a:cubicBezTo>
                      <a:pt x="65382" y="21989"/>
                      <a:pt x="70428" y="17610"/>
                      <a:pt x="70428" y="11328"/>
                    </a:cubicBezTo>
                    <a:cubicBezTo>
                      <a:pt x="70428" y="5521"/>
                      <a:pt x="65382" y="95"/>
                      <a:pt x="59385" y="286"/>
                    </a:cubicBezTo>
                    <a:lnTo>
                      <a:pt x="59385" y="2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8" name="Google Shape;988;p16"/>
              <p:cNvSpPr/>
              <p:nvPr/>
            </p:nvSpPr>
            <p:spPr>
              <a:xfrm>
                <a:off x="4878061" y="5207889"/>
                <a:ext cx="111700" cy="114212"/>
              </a:xfrm>
              <a:custGeom>
                <a:avLst/>
                <a:gdLst/>
                <a:ahLst/>
                <a:cxnLst/>
                <a:rect l="l" t="t" r="r" b="b"/>
                <a:pathLst>
                  <a:path w="111700" h="114212" extrusionOk="0">
                    <a:moveTo>
                      <a:pt x="86817" y="13724"/>
                    </a:moveTo>
                    <a:cubicBezTo>
                      <a:pt x="71014" y="-2172"/>
                      <a:pt x="44645" y="-4076"/>
                      <a:pt x="25605" y="7061"/>
                    </a:cubicBezTo>
                    <a:cubicBezTo>
                      <a:pt x="4091" y="19721"/>
                      <a:pt x="-4191" y="46660"/>
                      <a:pt x="1997" y="70172"/>
                    </a:cubicBezTo>
                    <a:cubicBezTo>
                      <a:pt x="8185" y="93684"/>
                      <a:pt x="28557" y="110437"/>
                      <a:pt x="52546" y="113674"/>
                    </a:cubicBezTo>
                    <a:cubicBezTo>
                      <a:pt x="64446" y="115292"/>
                      <a:pt x="76631" y="113293"/>
                      <a:pt x="87198" y="107296"/>
                    </a:cubicBezTo>
                    <a:cubicBezTo>
                      <a:pt x="97764" y="101299"/>
                      <a:pt x="104523" y="92351"/>
                      <a:pt x="108617" y="81499"/>
                    </a:cubicBezTo>
                    <a:cubicBezTo>
                      <a:pt x="116708" y="60082"/>
                      <a:pt x="108617" y="31620"/>
                      <a:pt x="87388" y="21149"/>
                    </a:cubicBezTo>
                    <a:cubicBezTo>
                      <a:pt x="81391" y="18198"/>
                      <a:pt x="73204" y="19341"/>
                      <a:pt x="69872" y="25718"/>
                    </a:cubicBezTo>
                    <a:cubicBezTo>
                      <a:pt x="66730" y="31620"/>
                      <a:pt x="68158" y="39902"/>
                      <a:pt x="74441" y="43233"/>
                    </a:cubicBezTo>
                    <a:cubicBezTo>
                      <a:pt x="75203" y="43614"/>
                      <a:pt x="75869" y="43995"/>
                      <a:pt x="76536" y="44470"/>
                    </a:cubicBezTo>
                    <a:cubicBezTo>
                      <a:pt x="77011" y="44756"/>
                      <a:pt x="77392" y="45042"/>
                      <a:pt x="77868" y="45327"/>
                    </a:cubicBezTo>
                    <a:cubicBezTo>
                      <a:pt x="78535" y="45803"/>
                      <a:pt x="79011" y="45613"/>
                      <a:pt x="77868" y="45327"/>
                    </a:cubicBezTo>
                    <a:cubicBezTo>
                      <a:pt x="76726" y="45042"/>
                      <a:pt x="77202" y="44661"/>
                      <a:pt x="77868" y="45327"/>
                    </a:cubicBezTo>
                    <a:cubicBezTo>
                      <a:pt x="78154" y="45613"/>
                      <a:pt x="78439" y="45899"/>
                      <a:pt x="78725" y="46184"/>
                    </a:cubicBezTo>
                    <a:cubicBezTo>
                      <a:pt x="79391" y="46850"/>
                      <a:pt x="79963" y="47517"/>
                      <a:pt x="80629" y="48183"/>
                    </a:cubicBezTo>
                    <a:cubicBezTo>
                      <a:pt x="82152" y="49801"/>
                      <a:pt x="79106" y="45803"/>
                      <a:pt x="80724" y="48373"/>
                    </a:cubicBezTo>
                    <a:cubicBezTo>
                      <a:pt x="81105" y="49040"/>
                      <a:pt x="81581" y="49706"/>
                      <a:pt x="81962" y="50373"/>
                    </a:cubicBezTo>
                    <a:cubicBezTo>
                      <a:pt x="82343" y="51039"/>
                      <a:pt x="82723" y="51800"/>
                      <a:pt x="83104" y="52467"/>
                    </a:cubicBezTo>
                    <a:cubicBezTo>
                      <a:pt x="84437" y="55037"/>
                      <a:pt x="82533" y="50658"/>
                      <a:pt x="83104" y="52657"/>
                    </a:cubicBezTo>
                    <a:cubicBezTo>
                      <a:pt x="83675" y="54370"/>
                      <a:pt x="84151" y="55989"/>
                      <a:pt x="84532" y="57702"/>
                    </a:cubicBezTo>
                    <a:cubicBezTo>
                      <a:pt x="84627" y="58273"/>
                      <a:pt x="84913" y="60938"/>
                      <a:pt x="84818" y="58749"/>
                    </a:cubicBezTo>
                    <a:cubicBezTo>
                      <a:pt x="84722" y="56560"/>
                      <a:pt x="84818" y="59891"/>
                      <a:pt x="84913" y="60653"/>
                    </a:cubicBezTo>
                    <a:cubicBezTo>
                      <a:pt x="84913" y="62271"/>
                      <a:pt x="84913" y="63889"/>
                      <a:pt x="84913" y="65603"/>
                    </a:cubicBezTo>
                    <a:cubicBezTo>
                      <a:pt x="84913" y="65983"/>
                      <a:pt x="84913" y="66459"/>
                      <a:pt x="84818" y="66840"/>
                    </a:cubicBezTo>
                    <a:cubicBezTo>
                      <a:pt x="84627" y="69125"/>
                      <a:pt x="84818" y="65888"/>
                      <a:pt x="85008" y="65698"/>
                    </a:cubicBezTo>
                    <a:cubicBezTo>
                      <a:pt x="84627" y="66364"/>
                      <a:pt x="84627" y="67792"/>
                      <a:pt x="84437" y="68553"/>
                    </a:cubicBezTo>
                    <a:cubicBezTo>
                      <a:pt x="84056" y="70267"/>
                      <a:pt x="83485" y="71980"/>
                      <a:pt x="82914" y="73599"/>
                    </a:cubicBezTo>
                    <a:cubicBezTo>
                      <a:pt x="82152" y="75883"/>
                      <a:pt x="84151" y="71219"/>
                      <a:pt x="82914" y="73313"/>
                    </a:cubicBezTo>
                    <a:cubicBezTo>
                      <a:pt x="82438" y="74170"/>
                      <a:pt x="82057" y="75027"/>
                      <a:pt x="81581" y="75788"/>
                    </a:cubicBezTo>
                    <a:cubicBezTo>
                      <a:pt x="81200" y="76454"/>
                      <a:pt x="80724" y="77121"/>
                      <a:pt x="80248" y="77882"/>
                    </a:cubicBezTo>
                    <a:cubicBezTo>
                      <a:pt x="78439" y="80547"/>
                      <a:pt x="81771" y="76359"/>
                      <a:pt x="80153" y="77977"/>
                    </a:cubicBezTo>
                    <a:cubicBezTo>
                      <a:pt x="79582" y="78549"/>
                      <a:pt x="79011" y="79215"/>
                      <a:pt x="78439" y="79786"/>
                    </a:cubicBezTo>
                    <a:cubicBezTo>
                      <a:pt x="78059" y="80167"/>
                      <a:pt x="75869" y="82451"/>
                      <a:pt x="77202" y="81024"/>
                    </a:cubicBezTo>
                    <a:cubicBezTo>
                      <a:pt x="78439" y="79691"/>
                      <a:pt x="76250" y="81690"/>
                      <a:pt x="75584" y="82071"/>
                    </a:cubicBezTo>
                    <a:cubicBezTo>
                      <a:pt x="74822" y="82546"/>
                      <a:pt x="74060" y="83023"/>
                      <a:pt x="73204" y="83403"/>
                    </a:cubicBezTo>
                    <a:cubicBezTo>
                      <a:pt x="72918" y="83498"/>
                      <a:pt x="70919" y="84736"/>
                      <a:pt x="70729" y="84641"/>
                    </a:cubicBezTo>
                    <a:cubicBezTo>
                      <a:pt x="70538" y="84546"/>
                      <a:pt x="73489" y="83689"/>
                      <a:pt x="71966" y="84069"/>
                    </a:cubicBezTo>
                    <a:cubicBezTo>
                      <a:pt x="71204" y="84260"/>
                      <a:pt x="70538" y="84546"/>
                      <a:pt x="69777" y="84831"/>
                    </a:cubicBezTo>
                    <a:cubicBezTo>
                      <a:pt x="68063" y="85402"/>
                      <a:pt x="66254" y="85688"/>
                      <a:pt x="64446" y="86069"/>
                    </a:cubicBezTo>
                    <a:cubicBezTo>
                      <a:pt x="61875" y="86544"/>
                      <a:pt x="67206" y="85878"/>
                      <a:pt x="64446" y="86069"/>
                    </a:cubicBezTo>
                    <a:cubicBezTo>
                      <a:pt x="63208" y="86069"/>
                      <a:pt x="61971" y="86259"/>
                      <a:pt x="60733" y="86259"/>
                    </a:cubicBezTo>
                    <a:cubicBezTo>
                      <a:pt x="58829" y="86259"/>
                      <a:pt x="57020" y="86259"/>
                      <a:pt x="55212" y="86069"/>
                    </a:cubicBezTo>
                    <a:cubicBezTo>
                      <a:pt x="52641" y="85878"/>
                      <a:pt x="57972" y="86544"/>
                      <a:pt x="54736" y="86069"/>
                    </a:cubicBezTo>
                    <a:cubicBezTo>
                      <a:pt x="53688" y="85878"/>
                      <a:pt x="52546" y="85688"/>
                      <a:pt x="51499" y="85402"/>
                    </a:cubicBezTo>
                    <a:cubicBezTo>
                      <a:pt x="49500" y="84926"/>
                      <a:pt x="47596" y="84260"/>
                      <a:pt x="45692" y="83594"/>
                    </a:cubicBezTo>
                    <a:cubicBezTo>
                      <a:pt x="44264" y="83118"/>
                      <a:pt x="46834" y="84069"/>
                      <a:pt x="46834" y="84069"/>
                    </a:cubicBezTo>
                    <a:cubicBezTo>
                      <a:pt x="46549" y="83784"/>
                      <a:pt x="45977" y="83689"/>
                      <a:pt x="45597" y="83498"/>
                    </a:cubicBezTo>
                    <a:cubicBezTo>
                      <a:pt x="44645" y="83023"/>
                      <a:pt x="43598" y="82546"/>
                      <a:pt x="42741" y="81975"/>
                    </a:cubicBezTo>
                    <a:cubicBezTo>
                      <a:pt x="41884" y="81404"/>
                      <a:pt x="40837" y="80833"/>
                      <a:pt x="39980" y="80262"/>
                    </a:cubicBezTo>
                    <a:cubicBezTo>
                      <a:pt x="39504" y="79976"/>
                      <a:pt x="37219" y="78168"/>
                      <a:pt x="38743" y="79405"/>
                    </a:cubicBezTo>
                    <a:cubicBezTo>
                      <a:pt x="40266" y="80643"/>
                      <a:pt x="37981" y="78739"/>
                      <a:pt x="37600" y="78358"/>
                    </a:cubicBezTo>
                    <a:cubicBezTo>
                      <a:pt x="36839" y="77597"/>
                      <a:pt x="35982" y="76835"/>
                      <a:pt x="35220" y="76074"/>
                    </a:cubicBezTo>
                    <a:cubicBezTo>
                      <a:pt x="34935" y="75788"/>
                      <a:pt x="32460" y="73027"/>
                      <a:pt x="33792" y="74550"/>
                    </a:cubicBezTo>
                    <a:cubicBezTo>
                      <a:pt x="35030" y="75883"/>
                      <a:pt x="33126" y="73599"/>
                      <a:pt x="32840" y="73123"/>
                    </a:cubicBezTo>
                    <a:cubicBezTo>
                      <a:pt x="31508" y="71219"/>
                      <a:pt x="30556" y="69125"/>
                      <a:pt x="29413" y="67126"/>
                    </a:cubicBezTo>
                    <a:cubicBezTo>
                      <a:pt x="28652" y="65793"/>
                      <a:pt x="29794" y="67982"/>
                      <a:pt x="29794" y="68173"/>
                    </a:cubicBezTo>
                    <a:cubicBezTo>
                      <a:pt x="29794" y="67887"/>
                      <a:pt x="29413" y="67126"/>
                      <a:pt x="29223" y="66745"/>
                    </a:cubicBezTo>
                    <a:cubicBezTo>
                      <a:pt x="28842" y="65793"/>
                      <a:pt x="28557" y="64841"/>
                      <a:pt x="28271" y="63889"/>
                    </a:cubicBezTo>
                    <a:cubicBezTo>
                      <a:pt x="27605" y="61700"/>
                      <a:pt x="27129" y="59415"/>
                      <a:pt x="26653" y="57131"/>
                    </a:cubicBezTo>
                    <a:cubicBezTo>
                      <a:pt x="26272" y="55608"/>
                      <a:pt x="26748" y="58178"/>
                      <a:pt x="26748" y="58273"/>
                    </a:cubicBezTo>
                    <a:cubicBezTo>
                      <a:pt x="26748" y="57892"/>
                      <a:pt x="26653" y="57226"/>
                      <a:pt x="26558" y="56845"/>
                    </a:cubicBezTo>
                    <a:cubicBezTo>
                      <a:pt x="26558" y="55893"/>
                      <a:pt x="26367" y="54846"/>
                      <a:pt x="26367" y="53894"/>
                    </a:cubicBezTo>
                    <a:cubicBezTo>
                      <a:pt x="26367" y="51610"/>
                      <a:pt x="26367" y="49325"/>
                      <a:pt x="26653" y="47041"/>
                    </a:cubicBezTo>
                    <a:cubicBezTo>
                      <a:pt x="26748" y="45518"/>
                      <a:pt x="26653" y="48088"/>
                      <a:pt x="26558" y="48088"/>
                    </a:cubicBezTo>
                    <a:cubicBezTo>
                      <a:pt x="26653" y="48088"/>
                      <a:pt x="26748" y="46850"/>
                      <a:pt x="26843" y="46660"/>
                    </a:cubicBezTo>
                    <a:cubicBezTo>
                      <a:pt x="27033" y="45518"/>
                      <a:pt x="27319" y="44470"/>
                      <a:pt x="27605" y="43328"/>
                    </a:cubicBezTo>
                    <a:cubicBezTo>
                      <a:pt x="27890" y="42376"/>
                      <a:pt x="28176" y="41520"/>
                      <a:pt x="28461" y="40568"/>
                    </a:cubicBezTo>
                    <a:cubicBezTo>
                      <a:pt x="28461" y="40282"/>
                      <a:pt x="29033" y="38664"/>
                      <a:pt x="28461" y="40282"/>
                    </a:cubicBezTo>
                    <a:cubicBezTo>
                      <a:pt x="27890" y="41900"/>
                      <a:pt x="28652" y="39902"/>
                      <a:pt x="28747" y="39616"/>
                    </a:cubicBezTo>
                    <a:cubicBezTo>
                      <a:pt x="29699" y="37712"/>
                      <a:pt x="30746" y="35903"/>
                      <a:pt x="31888" y="34095"/>
                    </a:cubicBezTo>
                    <a:cubicBezTo>
                      <a:pt x="33221" y="32001"/>
                      <a:pt x="30651" y="35332"/>
                      <a:pt x="32174" y="33714"/>
                    </a:cubicBezTo>
                    <a:cubicBezTo>
                      <a:pt x="33031" y="32857"/>
                      <a:pt x="33792" y="31906"/>
                      <a:pt x="34649" y="31144"/>
                    </a:cubicBezTo>
                    <a:cubicBezTo>
                      <a:pt x="35030" y="30763"/>
                      <a:pt x="37410" y="28669"/>
                      <a:pt x="36077" y="29811"/>
                    </a:cubicBezTo>
                    <a:cubicBezTo>
                      <a:pt x="34744" y="30954"/>
                      <a:pt x="37219" y="29050"/>
                      <a:pt x="37695" y="28669"/>
                    </a:cubicBezTo>
                    <a:cubicBezTo>
                      <a:pt x="39599" y="27432"/>
                      <a:pt x="41694" y="26575"/>
                      <a:pt x="43598" y="25528"/>
                    </a:cubicBezTo>
                    <a:cubicBezTo>
                      <a:pt x="44835" y="24861"/>
                      <a:pt x="42836" y="25813"/>
                      <a:pt x="42741" y="25909"/>
                    </a:cubicBezTo>
                    <a:cubicBezTo>
                      <a:pt x="43312" y="25718"/>
                      <a:pt x="43883" y="25433"/>
                      <a:pt x="44454" y="25242"/>
                    </a:cubicBezTo>
                    <a:cubicBezTo>
                      <a:pt x="45597" y="24861"/>
                      <a:pt x="46739" y="24481"/>
                      <a:pt x="47881" y="24195"/>
                    </a:cubicBezTo>
                    <a:cubicBezTo>
                      <a:pt x="48929" y="23910"/>
                      <a:pt x="49881" y="23719"/>
                      <a:pt x="50928" y="23529"/>
                    </a:cubicBezTo>
                    <a:cubicBezTo>
                      <a:pt x="51404" y="23529"/>
                      <a:pt x="51784" y="23338"/>
                      <a:pt x="52260" y="23338"/>
                    </a:cubicBezTo>
                    <a:cubicBezTo>
                      <a:pt x="51404" y="23529"/>
                      <a:pt x="50357" y="23529"/>
                      <a:pt x="51784" y="23434"/>
                    </a:cubicBezTo>
                    <a:cubicBezTo>
                      <a:pt x="54069" y="23338"/>
                      <a:pt x="56259" y="23243"/>
                      <a:pt x="58543" y="23434"/>
                    </a:cubicBezTo>
                    <a:cubicBezTo>
                      <a:pt x="59019" y="23434"/>
                      <a:pt x="59400" y="23529"/>
                      <a:pt x="59876" y="23529"/>
                    </a:cubicBezTo>
                    <a:cubicBezTo>
                      <a:pt x="59019" y="23529"/>
                      <a:pt x="58163" y="23243"/>
                      <a:pt x="59495" y="23529"/>
                    </a:cubicBezTo>
                    <a:cubicBezTo>
                      <a:pt x="60638" y="23719"/>
                      <a:pt x="61780" y="24005"/>
                      <a:pt x="62922" y="24290"/>
                    </a:cubicBezTo>
                    <a:cubicBezTo>
                      <a:pt x="63874" y="24576"/>
                      <a:pt x="64922" y="25052"/>
                      <a:pt x="65873" y="25242"/>
                    </a:cubicBezTo>
                    <a:cubicBezTo>
                      <a:pt x="67016" y="25528"/>
                      <a:pt x="65493" y="25052"/>
                      <a:pt x="65302" y="24957"/>
                    </a:cubicBezTo>
                    <a:cubicBezTo>
                      <a:pt x="65873" y="25242"/>
                      <a:pt x="66349" y="25433"/>
                      <a:pt x="66921" y="25718"/>
                    </a:cubicBezTo>
                    <a:cubicBezTo>
                      <a:pt x="67968" y="26290"/>
                      <a:pt x="69015" y="26861"/>
                      <a:pt x="69967" y="27432"/>
                    </a:cubicBezTo>
                    <a:cubicBezTo>
                      <a:pt x="70348" y="27717"/>
                      <a:pt x="70729" y="27908"/>
                      <a:pt x="71109" y="28193"/>
                    </a:cubicBezTo>
                    <a:cubicBezTo>
                      <a:pt x="72442" y="29145"/>
                      <a:pt x="69301" y="26670"/>
                      <a:pt x="71490" y="28479"/>
                    </a:cubicBezTo>
                    <a:cubicBezTo>
                      <a:pt x="75774" y="32096"/>
                      <a:pt x="81962" y="32667"/>
                      <a:pt x="86150" y="28479"/>
                    </a:cubicBezTo>
                    <a:cubicBezTo>
                      <a:pt x="90149" y="24481"/>
                      <a:pt x="90149" y="17817"/>
                      <a:pt x="86150" y="13819"/>
                    </a:cubicBezTo>
                    <a:lnTo>
                      <a:pt x="86150" y="138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9" name="Google Shape;989;p16"/>
              <p:cNvSpPr/>
              <p:nvPr/>
            </p:nvSpPr>
            <p:spPr>
              <a:xfrm>
                <a:off x="5008183" y="5425129"/>
                <a:ext cx="137115" cy="128178"/>
              </a:xfrm>
              <a:custGeom>
                <a:avLst/>
                <a:gdLst/>
                <a:ahLst/>
                <a:cxnLst/>
                <a:rect l="l" t="t" r="r" b="b"/>
                <a:pathLst>
                  <a:path w="137115" h="128178" extrusionOk="0">
                    <a:moveTo>
                      <a:pt x="136044" y="65871"/>
                    </a:moveTo>
                    <a:cubicBezTo>
                      <a:pt x="123478" y="40646"/>
                      <a:pt x="107771" y="11137"/>
                      <a:pt x="78927" y="2285"/>
                    </a:cubicBezTo>
                    <a:cubicBezTo>
                      <a:pt x="50082" y="-6568"/>
                      <a:pt x="17620" y="11328"/>
                      <a:pt x="5435" y="38362"/>
                    </a:cubicBezTo>
                    <a:cubicBezTo>
                      <a:pt x="-7416" y="67013"/>
                      <a:pt x="3436" y="97570"/>
                      <a:pt x="28377" y="115370"/>
                    </a:cubicBezTo>
                    <a:cubicBezTo>
                      <a:pt x="53319" y="133170"/>
                      <a:pt x="84734" y="132218"/>
                      <a:pt x="107771" y="113752"/>
                    </a:cubicBezTo>
                    <a:cubicBezTo>
                      <a:pt x="133093" y="93381"/>
                      <a:pt x="140519" y="56828"/>
                      <a:pt x="127667" y="27700"/>
                    </a:cubicBezTo>
                    <a:cubicBezTo>
                      <a:pt x="124811" y="21227"/>
                      <a:pt x="115292" y="19704"/>
                      <a:pt x="109675" y="22941"/>
                    </a:cubicBezTo>
                    <a:cubicBezTo>
                      <a:pt x="102916" y="26843"/>
                      <a:pt x="102155" y="34363"/>
                      <a:pt x="104915" y="40932"/>
                    </a:cubicBezTo>
                    <a:cubicBezTo>
                      <a:pt x="107676" y="47500"/>
                      <a:pt x="108342" y="58066"/>
                      <a:pt x="106819" y="65395"/>
                    </a:cubicBezTo>
                    <a:cubicBezTo>
                      <a:pt x="104820" y="74724"/>
                      <a:pt x="100822" y="82815"/>
                      <a:pt x="94634" y="89193"/>
                    </a:cubicBezTo>
                    <a:cubicBezTo>
                      <a:pt x="88446" y="95570"/>
                      <a:pt x="81307" y="99664"/>
                      <a:pt x="73024" y="100806"/>
                    </a:cubicBezTo>
                    <a:cubicBezTo>
                      <a:pt x="65314" y="101853"/>
                      <a:pt x="55984" y="99949"/>
                      <a:pt x="48940" y="96237"/>
                    </a:cubicBezTo>
                    <a:cubicBezTo>
                      <a:pt x="40467" y="91763"/>
                      <a:pt x="34280" y="86147"/>
                      <a:pt x="29996" y="77865"/>
                    </a:cubicBezTo>
                    <a:cubicBezTo>
                      <a:pt x="28568" y="75200"/>
                      <a:pt x="28853" y="75961"/>
                      <a:pt x="27997" y="73010"/>
                    </a:cubicBezTo>
                    <a:cubicBezTo>
                      <a:pt x="27711" y="72058"/>
                      <a:pt x="27425" y="71107"/>
                      <a:pt x="27235" y="70155"/>
                    </a:cubicBezTo>
                    <a:cubicBezTo>
                      <a:pt x="27235" y="70250"/>
                      <a:pt x="26473" y="65586"/>
                      <a:pt x="26759" y="67965"/>
                    </a:cubicBezTo>
                    <a:cubicBezTo>
                      <a:pt x="26093" y="62064"/>
                      <a:pt x="26473" y="58732"/>
                      <a:pt x="28377" y="53021"/>
                    </a:cubicBezTo>
                    <a:cubicBezTo>
                      <a:pt x="33613" y="37219"/>
                      <a:pt x="52462" y="23131"/>
                      <a:pt x="69217" y="25511"/>
                    </a:cubicBezTo>
                    <a:cubicBezTo>
                      <a:pt x="94539" y="29128"/>
                      <a:pt x="109770" y="54258"/>
                      <a:pt x="121479" y="74343"/>
                    </a:cubicBezTo>
                    <a:cubicBezTo>
                      <a:pt x="127001" y="83862"/>
                      <a:pt x="140899" y="75485"/>
                      <a:pt x="136140" y="65776"/>
                    </a:cubicBezTo>
                    <a:lnTo>
                      <a:pt x="136140" y="657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0" name="Google Shape;990;p16"/>
              <p:cNvSpPr/>
              <p:nvPr/>
            </p:nvSpPr>
            <p:spPr>
              <a:xfrm>
                <a:off x="4537913" y="5080555"/>
                <a:ext cx="567516" cy="401112"/>
              </a:xfrm>
              <a:custGeom>
                <a:avLst/>
                <a:gdLst/>
                <a:ahLst/>
                <a:cxnLst/>
                <a:rect l="l" t="t" r="r" b="b"/>
                <a:pathLst>
                  <a:path w="567516" h="401112" extrusionOk="0">
                    <a:moveTo>
                      <a:pt x="566237" y="345716"/>
                    </a:moveTo>
                    <a:cubicBezTo>
                      <a:pt x="551291" y="317825"/>
                      <a:pt x="518829" y="304118"/>
                      <a:pt x="488271" y="312209"/>
                    </a:cubicBezTo>
                    <a:cubicBezTo>
                      <a:pt x="455904" y="320681"/>
                      <a:pt x="434580" y="353045"/>
                      <a:pt x="436008" y="385886"/>
                    </a:cubicBezTo>
                    <a:cubicBezTo>
                      <a:pt x="436579" y="399879"/>
                      <a:pt x="452382" y="405780"/>
                      <a:pt x="462568" y="396928"/>
                    </a:cubicBezTo>
                    <a:cubicBezTo>
                      <a:pt x="487129" y="375510"/>
                      <a:pt x="514640" y="351522"/>
                      <a:pt x="522161" y="318301"/>
                    </a:cubicBezTo>
                    <a:cubicBezTo>
                      <a:pt x="528729" y="289268"/>
                      <a:pt x="521970" y="257379"/>
                      <a:pt x="496648" y="239769"/>
                    </a:cubicBezTo>
                    <a:cubicBezTo>
                      <a:pt x="490365" y="235391"/>
                      <a:pt x="481798" y="237770"/>
                      <a:pt x="476467" y="242339"/>
                    </a:cubicBezTo>
                    <a:cubicBezTo>
                      <a:pt x="455809" y="260425"/>
                      <a:pt x="444671" y="287745"/>
                      <a:pt x="446956" y="315159"/>
                    </a:cubicBezTo>
                    <a:cubicBezTo>
                      <a:pt x="448479" y="333817"/>
                      <a:pt x="473801" y="338100"/>
                      <a:pt x="479894" y="319633"/>
                    </a:cubicBezTo>
                    <a:cubicBezTo>
                      <a:pt x="492936" y="280415"/>
                      <a:pt x="482845" y="237770"/>
                      <a:pt x="455904" y="207024"/>
                    </a:cubicBezTo>
                    <a:cubicBezTo>
                      <a:pt x="451811" y="202360"/>
                      <a:pt x="445052" y="201408"/>
                      <a:pt x="439245" y="202645"/>
                    </a:cubicBezTo>
                    <a:cubicBezTo>
                      <a:pt x="404403" y="210165"/>
                      <a:pt x="382413" y="248717"/>
                      <a:pt x="393075" y="282605"/>
                    </a:cubicBezTo>
                    <a:cubicBezTo>
                      <a:pt x="399834" y="304022"/>
                      <a:pt x="431915" y="295265"/>
                      <a:pt x="426774" y="273276"/>
                    </a:cubicBezTo>
                    <a:cubicBezTo>
                      <a:pt x="417540" y="233487"/>
                      <a:pt x="367752" y="231868"/>
                      <a:pt x="335576" y="239388"/>
                    </a:cubicBezTo>
                    <a:lnTo>
                      <a:pt x="353663" y="270516"/>
                    </a:lnTo>
                    <a:cubicBezTo>
                      <a:pt x="374797" y="247670"/>
                      <a:pt x="354234" y="212830"/>
                      <a:pt x="325295" y="211498"/>
                    </a:cubicBezTo>
                    <a:cubicBezTo>
                      <a:pt x="292833" y="209975"/>
                      <a:pt x="279410" y="245385"/>
                      <a:pt x="277411" y="271944"/>
                    </a:cubicBezTo>
                    <a:cubicBezTo>
                      <a:pt x="276745" y="281177"/>
                      <a:pt x="285122" y="289363"/>
                      <a:pt x="293690" y="290410"/>
                    </a:cubicBezTo>
                    <a:cubicBezTo>
                      <a:pt x="303590" y="291553"/>
                      <a:pt x="310730" y="285936"/>
                      <a:pt x="314252" y="276989"/>
                    </a:cubicBezTo>
                    <a:cubicBezTo>
                      <a:pt x="322915" y="255190"/>
                      <a:pt x="327484" y="231297"/>
                      <a:pt x="326628" y="207690"/>
                    </a:cubicBezTo>
                    <a:cubicBezTo>
                      <a:pt x="326247" y="196363"/>
                      <a:pt x="325104" y="184083"/>
                      <a:pt x="316822" y="175421"/>
                    </a:cubicBezTo>
                    <a:cubicBezTo>
                      <a:pt x="309016" y="167235"/>
                      <a:pt x="297212" y="164474"/>
                      <a:pt x="286455" y="167235"/>
                    </a:cubicBezTo>
                    <a:cubicBezTo>
                      <a:pt x="265416" y="172565"/>
                      <a:pt x="251423" y="192936"/>
                      <a:pt x="240665" y="210356"/>
                    </a:cubicBezTo>
                    <a:cubicBezTo>
                      <a:pt x="228671" y="229870"/>
                      <a:pt x="220389" y="251668"/>
                      <a:pt x="215724" y="274038"/>
                    </a:cubicBezTo>
                    <a:lnTo>
                      <a:pt x="238857" y="260901"/>
                    </a:lnTo>
                    <a:cubicBezTo>
                      <a:pt x="228861" y="257951"/>
                      <a:pt x="222102" y="246909"/>
                      <a:pt x="215058" y="239674"/>
                    </a:cubicBezTo>
                    <a:cubicBezTo>
                      <a:pt x="206680" y="231012"/>
                      <a:pt x="197256" y="224349"/>
                      <a:pt x="185166" y="222254"/>
                    </a:cubicBezTo>
                    <a:cubicBezTo>
                      <a:pt x="162604" y="218352"/>
                      <a:pt x="133189" y="230155"/>
                      <a:pt x="135759" y="257284"/>
                    </a:cubicBezTo>
                    <a:lnTo>
                      <a:pt x="174599" y="252049"/>
                    </a:lnTo>
                    <a:cubicBezTo>
                      <a:pt x="170506" y="232154"/>
                      <a:pt x="166603" y="212259"/>
                      <a:pt x="162224" y="192365"/>
                    </a:cubicBezTo>
                    <a:cubicBezTo>
                      <a:pt x="159082" y="178182"/>
                      <a:pt x="138710" y="172661"/>
                      <a:pt x="129000" y="183607"/>
                    </a:cubicBezTo>
                    <a:cubicBezTo>
                      <a:pt x="107486" y="207881"/>
                      <a:pt x="63220" y="208452"/>
                      <a:pt x="43324" y="181228"/>
                    </a:cubicBezTo>
                    <a:cubicBezTo>
                      <a:pt x="29520" y="162380"/>
                      <a:pt x="-467" y="178562"/>
                      <a:pt x="11338" y="199980"/>
                    </a:cubicBezTo>
                    <a:cubicBezTo>
                      <a:pt x="24951" y="224539"/>
                      <a:pt x="55413" y="232630"/>
                      <a:pt x="80640" y="222349"/>
                    </a:cubicBezTo>
                    <a:cubicBezTo>
                      <a:pt x="105867" y="212069"/>
                      <a:pt x="122908" y="189604"/>
                      <a:pt x="130047" y="164284"/>
                    </a:cubicBezTo>
                    <a:cubicBezTo>
                      <a:pt x="137187" y="138963"/>
                      <a:pt x="133094" y="108027"/>
                      <a:pt x="114530" y="87180"/>
                    </a:cubicBezTo>
                    <a:cubicBezTo>
                      <a:pt x="98537" y="69094"/>
                      <a:pt x="72073" y="60051"/>
                      <a:pt x="48464" y="65096"/>
                    </a:cubicBezTo>
                    <a:cubicBezTo>
                      <a:pt x="23523" y="70427"/>
                      <a:pt x="4674" y="92415"/>
                      <a:pt x="771" y="117260"/>
                    </a:cubicBezTo>
                    <a:cubicBezTo>
                      <a:pt x="-3132" y="142105"/>
                      <a:pt x="8006" y="165712"/>
                      <a:pt x="29234" y="179324"/>
                    </a:cubicBezTo>
                    <a:cubicBezTo>
                      <a:pt x="75976" y="209308"/>
                      <a:pt x="132427" y="175516"/>
                      <a:pt x="145850" y="126208"/>
                    </a:cubicBezTo>
                    <a:cubicBezTo>
                      <a:pt x="152894" y="100316"/>
                      <a:pt x="145088" y="73187"/>
                      <a:pt x="168887" y="54720"/>
                    </a:cubicBezTo>
                    <a:cubicBezTo>
                      <a:pt x="188688" y="39395"/>
                      <a:pt x="214486" y="35111"/>
                      <a:pt x="238762" y="33588"/>
                    </a:cubicBezTo>
                    <a:lnTo>
                      <a:pt x="226862" y="4936"/>
                    </a:lnTo>
                    <a:cubicBezTo>
                      <a:pt x="197732" y="38824"/>
                      <a:pt x="218770" y="81373"/>
                      <a:pt x="248947" y="105933"/>
                    </a:cubicBezTo>
                    <a:cubicBezTo>
                      <a:pt x="266178" y="119925"/>
                      <a:pt x="286169" y="135156"/>
                      <a:pt x="309492" y="135346"/>
                    </a:cubicBezTo>
                    <a:cubicBezTo>
                      <a:pt x="326532" y="135536"/>
                      <a:pt x="342621" y="127255"/>
                      <a:pt x="351474" y="112501"/>
                    </a:cubicBezTo>
                    <a:cubicBezTo>
                      <a:pt x="366896" y="86609"/>
                      <a:pt x="359946" y="49485"/>
                      <a:pt x="335767" y="31494"/>
                    </a:cubicBezTo>
                    <a:cubicBezTo>
                      <a:pt x="301781" y="6079"/>
                      <a:pt x="255516" y="20928"/>
                      <a:pt x="226291" y="46058"/>
                    </a:cubicBezTo>
                    <a:cubicBezTo>
                      <a:pt x="210964" y="59194"/>
                      <a:pt x="231622" y="86704"/>
                      <a:pt x="248186" y="74425"/>
                    </a:cubicBezTo>
                    <a:cubicBezTo>
                      <a:pt x="264750" y="62145"/>
                      <a:pt x="288073" y="50342"/>
                      <a:pt x="308540" y="59290"/>
                    </a:cubicBezTo>
                    <a:cubicBezTo>
                      <a:pt x="320345" y="64430"/>
                      <a:pt x="324057" y="79851"/>
                      <a:pt x="319773" y="90417"/>
                    </a:cubicBezTo>
                    <a:cubicBezTo>
                      <a:pt x="318250" y="94319"/>
                      <a:pt x="316156" y="96414"/>
                      <a:pt x="311015" y="96794"/>
                    </a:cubicBezTo>
                    <a:cubicBezTo>
                      <a:pt x="299497" y="97461"/>
                      <a:pt x="287216" y="86895"/>
                      <a:pt x="278363" y="80707"/>
                    </a:cubicBezTo>
                    <a:cubicBezTo>
                      <a:pt x="265131" y="71569"/>
                      <a:pt x="235715" y="47962"/>
                      <a:pt x="250661" y="28734"/>
                    </a:cubicBezTo>
                    <a:cubicBezTo>
                      <a:pt x="258467" y="18739"/>
                      <a:pt x="255040" y="-1441"/>
                      <a:pt x="238762" y="82"/>
                    </a:cubicBezTo>
                    <a:cubicBezTo>
                      <a:pt x="205348" y="3223"/>
                      <a:pt x="168507" y="10076"/>
                      <a:pt x="141947" y="31875"/>
                    </a:cubicBezTo>
                    <a:cubicBezTo>
                      <a:pt x="128715" y="42631"/>
                      <a:pt x="119100" y="57576"/>
                      <a:pt x="115673" y="74425"/>
                    </a:cubicBezTo>
                    <a:cubicBezTo>
                      <a:pt x="111579" y="94319"/>
                      <a:pt x="114530" y="114214"/>
                      <a:pt x="103678" y="132300"/>
                    </a:cubicBezTo>
                    <a:cubicBezTo>
                      <a:pt x="95682" y="145627"/>
                      <a:pt x="81973" y="155907"/>
                      <a:pt x="65885" y="154955"/>
                    </a:cubicBezTo>
                    <a:cubicBezTo>
                      <a:pt x="52843" y="154194"/>
                      <a:pt x="38278" y="146388"/>
                      <a:pt x="35993" y="132300"/>
                    </a:cubicBezTo>
                    <a:cubicBezTo>
                      <a:pt x="33709" y="118212"/>
                      <a:pt x="42752" y="103458"/>
                      <a:pt x="56746" y="101078"/>
                    </a:cubicBezTo>
                    <a:cubicBezTo>
                      <a:pt x="70740" y="98698"/>
                      <a:pt x="84734" y="107456"/>
                      <a:pt x="91778" y="118878"/>
                    </a:cubicBezTo>
                    <a:cubicBezTo>
                      <a:pt x="102440" y="136108"/>
                      <a:pt x="97300" y="159715"/>
                      <a:pt x="85971" y="175231"/>
                    </a:cubicBezTo>
                    <a:cubicBezTo>
                      <a:pt x="76452" y="188272"/>
                      <a:pt x="53224" y="201313"/>
                      <a:pt x="43324" y="181418"/>
                    </a:cubicBezTo>
                    <a:lnTo>
                      <a:pt x="11338" y="200170"/>
                    </a:lnTo>
                    <a:cubicBezTo>
                      <a:pt x="43419" y="247861"/>
                      <a:pt x="117862" y="254714"/>
                      <a:pt x="157178" y="211974"/>
                    </a:cubicBezTo>
                    <a:lnTo>
                      <a:pt x="123955" y="203217"/>
                    </a:lnTo>
                    <a:cubicBezTo>
                      <a:pt x="127953" y="223111"/>
                      <a:pt x="132332" y="242910"/>
                      <a:pt x="136521" y="262805"/>
                    </a:cubicBezTo>
                    <a:cubicBezTo>
                      <a:pt x="141090" y="284223"/>
                      <a:pt x="177550" y="279939"/>
                      <a:pt x="175361" y="257570"/>
                    </a:cubicBezTo>
                    <a:cubicBezTo>
                      <a:pt x="175361" y="253858"/>
                      <a:pt x="174790" y="254429"/>
                      <a:pt x="173933" y="259188"/>
                    </a:cubicBezTo>
                    <a:cubicBezTo>
                      <a:pt x="170410" y="262139"/>
                      <a:pt x="170125" y="262615"/>
                      <a:pt x="173076" y="260806"/>
                    </a:cubicBezTo>
                    <a:cubicBezTo>
                      <a:pt x="172314" y="260521"/>
                      <a:pt x="176884" y="260806"/>
                      <a:pt x="177455" y="260806"/>
                    </a:cubicBezTo>
                    <a:cubicBezTo>
                      <a:pt x="181739" y="261377"/>
                      <a:pt x="184404" y="264328"/>
                      <a:pt x="187546" y="267565"/>
                    </a:cubicBezTo>
                    <a:cubicBezTo>
                      <a:pt x="200017" y="280130"/>
                      <a:pt x="210774" y="293266"/>
                      <a:pt x="228861" y="297359"/>
                    </a:cubicBezTo>
                    <a:cubicBezTo>
                      <a:pt x="238095" y="299453"/>
                      <a:pt x="249995" y="294599"/>
                      <a:pt x="251994" y="284223"/>
                    </a:cubicBezTo>
                    <a:cubicBezTo>
                      <a:pt x="256944" y="257951"/>
                      <a:pt x="267892" y="228346"/>
                      <a:pt x="287312" y="209118"/>
                    </a:cubicBezTo>
                    <a:cubicBezTo>
                      <a:pt x="288359" y="208071"/>
                      <a:pt x="292738" y="205120"/>
                      <a:pt x="293119" y="204454"/>
                    </a:cubicBezTo>
                    <a:lnTo>
                      <a:pt x="294832" y="203692"/>
                    </a:lnTo>
                    <a:cubicBezTo>
                      <a:pt x="290072" y="198552"/>
                      <a:pt x="287978" y="197505"/>
                      <a:pt x="288740" y="200741"/>
                    </a:cubicBezTo>
                    <a:cubicBezTo>
                      <a:pt x="287883" y="202360"/>
                      <a:pt x="289120" y="207881"/>
                      <a:pt x="289216" y="210070"/>
                    </a:cubicBezTo>
                    <a:cubicBezTo>
                      <a:pt x="289216" y="214354"/>
                      <a:pt x="289216" y="218542"/>
                      <a:pt x="288835" y="222826"/>
                    </a:cubicBezTo>
                    <a:cubicBezTo>
                      <a:pt x="287883" y="238151"/>
                      <a:pt x="283789" y="253001"/>
                      <a:pt x="278173" y="267279"/>
                    </a:cubicBezTo>
                    <a:lnTo>
                      <a:pt x="315014" y="272229"/>
                    </a:lnTo>
                    <a:cubicBezTo>
                      <a:pt x="315585" y="264899"/>
                      <a:pt x="316822" y="253762"/>
                      <a:pt x="323581" y="249193"/>
                    </a:cubicBezTo>
                    <a:cubicBezTo>
                      <a:pt x="325295" y="248051"/>
                      <a:pt x="323391" y="248622"/>
                      <a:pt x="322820" y="249098"/>
                    </a:cubicBezTo>
                    <a:cubicBezTo>
                      <a:pt x="322629" y="249288"/>
                      <a:pt x="326056" y="247384"/>
                      <a:pt x="324153" y="249574"/>
                    </a:cubicBezTo>
                    <a:cubicBezTo>
                      <a:pt x="324628" y="249003"/>
                      <a:pt x="325580" y="250621"/>
                      <a:pt x="325580" y="250621"/>
                    </a:cubicBezTo>
                    <a:cubicBezTo>
                      <a:pt x="327484" y="247956"/>
                      <a:pt x="318441" y="254143"/>
                      <a:pt x="327294" y="244529"/>
                    </a:cubicBezTo>
                    <a:cubicBezTo>
                      <a:pt x="314633" y="258331"/>
                      <a:pt x="327104" y="279939"/>
                      <a:pt x="345381" y="275656"/>
                    </a:cubicBezTo>
                    <a:cubicBezTo>
                      <a:pt x="357471" y="272800"/>
                      <a:pt x="388791" y="265375"/>
                      <a:pt x="392979" y="282890"/>
                    </a:cubicBezTo>
                    <a:lnTo>
                      <a:pt x="426679" y="273562"/>
                    </a:lnTo>
                    <a:cubicBezTo>
                      <a:pt x="421348" y="256999"/>
                      <a:pt x="431344" y="239769"/>
                      <a:pt x="448288" y="235867"/>
                    </a:cubicBezTo>
                    <a:lnTo>
                      <a:pt x="431629" y="231488"/>
                    </a:lnTo>
                    <a:cubicBezTo>
                      <a:pt x="451240" y="253191"/>
                      <a:pt x="456475" y="283557"/>
                      <a:pt x="447527" y="311066"/>
                    </a:cubicBezTo>
                    <a:lnTo>
                      <a:pt x="480465" y="315540"/>
                    </a:lnTo>
                    <a:cubicBezTo>
                      <a:pt x="478847" y="296122"/>
                      <a:pt x="485320" y="279273"/>
                      <a:pt x="499980" y="266232"/>
                    </a:cubicBezTo>
                    <a:lnTo>
                      <a:pt x="479798" y="268802"/>
                    </a:lnTo>
                    <a:cubicBezTo>
                      <a:pt x="496172" y="280130"/>
                      <a:pt x="497981" y="302404"/>
                      <a:pt x="490936" y="319729"/>
                    </a:cubicBezTo>
                    <a:cubicBezTo>
                      <a:pt x="481322" y="343241"/>
                      <a:pt x="459807" y="359994"/>
                      <a:pt x="440482" y="375224"/>
                    </a:cubicBezTo>
                    <a:lnTo>
                      <a:pt x="467042" y="386266"/>
                    </a:lnTo>
                    <a:cubicBezTo>
                      <a:pt x="467042" y="367228"/>
                      <a:pt x="479798" y="348952"/>
                      <a:pt x="498362" y="343336"/>
                    </a:cubicBezTo>
                    <a:cubicBezTo>
                      <a:pt x="516925" y="337720"/>
                      <a:pt x="537011" y="345811"/>
                      <a:pt x="549197" y="359328"/>
                    </a:cubicBezTo>
                    <a:cubicBezTo>
                      <a:pt x="557669" y="368656"/>
                      <a:pt x="571853" y="356758"/>
                      <a:pt x="566237" y="346191"/>
                    </a:cubicBezTo>
                    <a:lnTo>
                      <a:pt x="566237" y="34619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1" name="Google Shape;991;p16"/>
              <p:cNvSpPr/>
              <p:nvPr/>
            </p:nvSpPr>
            <p:spPr>
              <a:xfrm>
                <a:off x="4555301" y="5169772"/>
                <a:ext cx="366779" cy="436679"/>
              </a:xfrm>
              <a:custGeom>
                <a:avLst/>
                <a:gdLst/>
                <a:ahLst/>
                <a:cxnLst/>
                <a:rect l="l" t="t" r="r" b="b"/>
                <a:pathLst>
                  <a:path w="366779" h="436679" extrusionOk="0">
                    <a:moveTo>
                      <a:pt x="354552" y="438"/>
                    </a:moveTo>
                    <a:cubicBezTo>
                      <a:pt x="308763" y="12908"/>
                      <a:pt x="279347" y="60598"/>
                      <a:pt x="283631" y="107146"/>
                    </a:cubicBezTo>
                    <a:lnTo>
                      <a:pt x="310001" y="92011"/>
                    </a:lnTo>
                    <a:cubicBezTo>
                      <a:pt x="297149" y="83539"/>
                      <a:pt x="289438" y="70688"/>
                      <a:pt x="286773" y="55648"/>
                    </a:cubicBezTo>
                    <a:lnTo>
                      <a:pt x="250788" y="65548"/>
                    </a:lnTo>
                    <a:cubicBezTo>
                      <a:pt x="256595" y="80112"/>
                      <a:pt x="266401" y="89060"/>
                      <a:pt x="280395" y="95818"/>
                    </a:cubicBezTo>
                    <a:cubicBezTo>
                      <a:pt x="286868" y="98959"/>
                      <a:pt x="301623" y="102672"/>
                      <a:pt x="304384" y="109716"/>
                    </a:cubicBezTo>
                    <a:cubicBezTo>
                      <a:pt x="306859" y="115903"/>
                      <a:pt x="299814" y="126945"/>
                      <a:pt x="297054" y="131895"/>
                    </a:cubicBezTo>
                    <a:cubicBezTo>
                      <a:pt x="292960" y="139320"/>
                      <a:pt x="288296" y="146554"/>
                      <a:pt x="283155" y="153313"/>
                    </a:cubicBezTo>
                    <a:cubicBezTo>
                      <a:pt x="271351" y="168543"/>
                      <a:pt x="256691" y="179776"/>
                      <a:pt x="241650" y="191579"/>
                    </a:cubicBezTo>
                    <a:lnTo>
                      <a:pt x="268305" y="191579"/>
                    </a:lnTo>
                    <a:cubicBezTo>
                      <a:pt x="263830" y="186344"/>
                      <a:pt x="259451" y="181013"/>
                      <a:pt x="255263" y="175492"/>
                    </a:cubicBezTo>
                    <a:cubicBezTo>
                      <a:pt x="247742" y="165592"/>
                      <a:pt x="236795" y="163974"/>
                      <a:pt x="226989" y="171875"/>
                    </a:cubicBezTo>
                    <a:cubicBezTo>
                      <a:pt x="207189" y="187676"/>
                      <a:pt x="205189" y="215757"/>
                      <a:pt x="212043" y="238603"/>
                    </a:cubicBezTo>
                    <a:cubicBezTo>
                      <a:pt x="219850" y="264209"/>
                      <a:pt x="244315" y="284294"/>
                      <a:pt x="247742" y="311042"/>
                    </a:cubicBezTo>
                    <a:lnTo>
                      <a:pt x="264211" y="294574"/>
                    </a:lnTo>
                    <a:cubicBezTo>
                      <a:pt x="239079" y="295050"/>
                      <a:pt x="212710" y="296478"/>
                      <a:pt x="191862" y="311994"/>
                    </a:cubicBezTo>
                    <a:cubicBezTo>
                      <a:pt x="175679" y="324083"/>
                      <a:pt x="167492" y="342550"/>
                      <a:pt x="167111" y="362635"/>
                    </a:cubicBezTo>
                    <a:cubicBezTo>
                      <a:pt x="166254" y="403662"/>
                      <a:pt x="199668" y="442594"/>
                      <a:pt x="242602" y="435931"/>
                    </a:cubicBezTo>
                    <a:cubicBezTo>
                      <a:pt x="264021" y="432600"/>
                      <a:pt x="282203" y="417940"/>
                      <a:pt x="293436" y="399759"/>
                    </a:cubicBezTo>
                    <a:cubicBezTo>
                      <a:pt x="303527" y="383386"/>
                      <a:pt x="311333" y="352164"/>
                      <a:pt x="296387" y="336172"/>
                    </a:cubicBezTo>
                    <a:cubicBezTo>
                      <a:pt x="288581" y="327891"/>
                      <a:pt x="276682" y="320752"/>
                      <a:pt x="266877" y="315040"/>
                    </a:cubicBezTo>
                    <a:cubicBezTo>
                      <a:pt x="254501" y="307806"/>
                      <a:pt x="241078" y="302380"/>
                      <a:pt x="226894" y="300286"/>
                    </a:cubicBezTo>
                    <a:cubicBezTo>
                      <a:pt x="203285" y="296764"/>
                      <a:pt x="178154" y="302285"/>
                      <a:pt x="160066" y="318372"/>
                    </a:cubicBezTo>
                    <a:cubicBezTo>
                      <a:pt x="152356" y="325226"/>
                      <a:pt x="146834" y="333888"/>
                      <a:pt x="142645" y="343216"/>
                    </a:cubicBezTo>
                    <a:cubicBezTo>
                      <a:pt x="139980" y="349213"/>
                      <a:pt x="135886" y="362540"/>
                      <a:pt x="131222" y="364825"/>
                    </a:cubicBezTo>
                    <a:cubicBezTo>
                      <a:pt x="123225" y="368727"/>
                      <a:pt x="108089" y="361778"/>
                      <a:pt x="101045" y="357971"/>
                    </a:cubicBezTo>
                    <a:cubicBezTo>
                      <a:pt x="91811" y="353021"/>
                      <a:pt x="82862" y="346167"/>
                      <a:pt x="77912" y="336743"/>
                    </a:cubicBezTo>
                    <a:cubicBezTo>
                      <a:pt x="71153" y="323702"/>
                      <a:pt x="71629" y="303427"/>
                      <a:pt x="86575" y="296193"/>
                    </a:cubicBezTo>
                    <a:cubicBezTo>
                      <a:pt x="101521" y="288958"/>
                      <a:pt x="119608" y="296573"/>
                      <a:pt x="121797" y="313612"/>
                    </a:cubicBezTo>
                    <a:cubicBezTo>
                      <a:pt x="123701" y="328462"/>
                      <a:pt x="114087" y="341313"/>
                      <a:pt x="98855" y="341217"/>
                    </a:cubicBezTo>
                    <a:cubicBezTo>
                      <a:pt x="75913" y="341217"/>
                      <a:pt x="71724" y="318943"/>
                      <a:pt x="68107" y="300571"/>
                    </a:cubicBezTo>
                    <a:cubicBezTo>
                      <a:pt x="63728" y="278297"/>
                      <a:pt x="63537" y="257736"/>
                      <a:pt x="78293" y="239364"/>
                    </a:cubicBezTo>
                    <a:cubicBezTo>
                      <a:pt x="91049" y="223563"/>
                      <a:pt x="107328" y="210331"/>
                      <a:pt x="117133" y="192245"/>
                    </a:cubicBezTo>
                    <a:cubicBezTo>
                      <a:pt x="128556" y="171113"/>
                      <a:pt x="128080" y="145031"/>
                      <a:pt x="111612" y="126660"/>
                    </a:cubicBezTo>
                    <a:cubicBezTo>
                      <a:pt x="96190" y="109526"/>
                      <a:pt x="71343" y="104004"/>
                      <a:pt x="49353" y="108574"/>
                    </a:cubicBezTo>
                    <a:cubicBezTo>
                      <a:pt x="24888" y="113714"/>
                      <a:pt x="6705" y="134655"/>
                      <a:pt x="1755" y="158643"/>
                    </a:cubicBezTo>
                    <a:cubicBezTo>
                      <a:pt x="-3957" y="185773"/>
                      <a:pt x="4706" y="212235"/>
                      <a:pt x="21461" y="233558"/>
                    </a:cubicBezTo>
                    <a:cubicBezTo>
                      <a:pt x="28029" y="241935"/>
                      <a:pt x="42404" y="240411"/>
                      <a:pt x="49258" y="233558"/>
                    </a:cubicBezTo>
                    <a:cubicBezTo>
                      <a:pt x="57540" y="225276"/>
                      <a:pt x="55827" y="214139"/>
                      <a:pt x="49258" y="205762"/>
                    </a:cubicBezTo>
                    <a:cubicBezTo>
                      <a:pt x="35074" y="187676"/>
                      <a:pt x="36121" y="149219"/>
                      <a:pt x="62681" y="148553"/>
                    </a:cubicBezTo>
                    <a:cubicBezTo>
                      <a:pt x="70487" y="148363"/>
                      <a:pt x="80958" y="152551"/>
                      <a:pt x="83243" y="157311"/>
                    </a:cubicBezTo>
                    <a:cubicBezTo>
                      <a:pt x="88003" y="167306"/>
                      <a:pt x="79435" y="178348"/>
                      <a:pt x="73057" y="185487"/>
                    </a:cubicBezTo>
                    <a:cubicBezTo>
                      <a:pt x="62205" y="197671"/>
                      <a:pt x="50210" y="208618"/>
                      <a:pt x="40595" y="221849"/>
                    </a:cubicBezTo>
                    <a:cubicBezTo>
                      <a:pt x="29076" y="237651"/>
                      <a:pt x="23745" y="256403"/>
                      <a:pt x="23555" y="275917"/>
                    </a:cubicBezTo>
                    <a:cubicBezTo>
                      <a:pt x="23365" y="313993"/>
                      <a:pt x="33836" y="362349"/>
                      <a:pt x="73152" y="377294"/>
                    </a:cubicBezTo>
                    <a:cubicBezTo>
                      <a:pt x="106756" y="390050"/>
                      <a:pt x="144264" y="373582"/>
                      <a:pt x="156544" y="339885"/>
                    </a:cubicBezTo>
                    <a:cubicBezTo>
                      <a:pt x="168824" y="306188"/>
                      <a:pt x="152641" y="269825"/>
                      <a:pt x="119894" y="257545"/>
                    </a:cubicBezTo>
                    <a:cubicBezTo>
                      <a:pt x="87146" y="245266"/>
                      <a:pt x="45926" y="262305"/>
                      <a:pt x="34217" y="297240"/>
                    </a:cubicBezTo>
                    <a:cubicBezTo>
                      <a:pt x="21556" y="335125"/>
                      <a:pt x="43927" y="376247"/>
                      <a:pt x="78293" y="393286"/>
                    </a:cubicBezTo>
                    <a:cubicBezTo>
                      <a:pt x="96856" y="402520"/>
                      <a:pt x="121321" y="409754"/>
                      <a:pt x="141789" y="402805"/>
                    </a:cubicBezTo>
                    <a:cubicBezTo>
                      <a:pt x="162256" y="395856"/>
                      <a:pt x="169396" y="378056"/>
                      <a:pt x="177773" y="359970"/>
                    </a:cubicBezTo>
                    <a:cubicBezTo>
                      <a:pt x="197193" y="318277"/>
                      <a:pt x="248885" y="344264"/>
                      <a:pt x="275064" y="363873"/>
                    </a:cubicBezTo>
                    <a:lnTo>
                      <a:pt x="266972" y="353306"/>
                    </a:lnTo>
                    <a:cubicBezTo>
                      <a:pt x="277824" y="385005"/>
                      <a:pt x="232416" y="419178"/>
                      <a:pt x="211472" y="387289"/>
                    </a:cubicBezTo>
                    <a:cubicBezTo>
                      <a:pt x="204047" y="375962"/>
                      <a:pt x="202334" y="360636"/>
                      <a:pt x="208712" y="348547"/>
                    </a:cubicBezTo>
                    <a:cubicBezTo>
                      <a:pt x="218802" y="329319"/>
                      <a:pt x="245457" y="327224"/>
                      <a:pt x="264592" y="327415"/>
                    </a:cubicBezTo>
                    <a:cubicBezTo>
                      <a:pt x="272874" y="327510"/>
                      <a:pt x="281822" y="319800"/>
                      <a:pt x="281061" y="310947"/>
                    </a:cubicBezTo>
                    <a:cubicBezTo>
                      <a:pt x="278586" y="284865"/>
                      <a:pt x="264401" y="265256"/>
                      <a:pt x="252407" y="242791"/>
                    </a:cubicBezTo>
                    <a:cubicBezTo>
                      <a:pt x="245077" y="229084"/>
                      <a:pt x="238508" y="208523"/>
                      <a:pt x="252788" y="197290"/>
                    </a:cubicBezTo>
                    <a:lnTo>
                      <a:pt x="224514" y="193673"/>
                    </a:lnTo>
                    <a:cubicBezTo>
                      <a:pt x="229560" y="200432"/>
                      <a:pt x="234415" y="207285"/>
                      <a:pt x="239079" y="214330"/>
                    </a:cubicBezTo>
                    <a:cubicBezTo>
                      <a:pt x="244601" y="222611"/>
                      <a:pt x="255739" y="226704"/>
                      <a:pt x="264877" y="221088"/>
                    </a:cubicBezTo>
                    <a:cubicBezTo>
                      <a:pt x="283060" y="209951"/>
                      <a:pt x="298291" y="193769"/>
                      <a:pt x="311048" y="176920"/>
                    </a:cubicBezTo>
                    <a:cubicBezTo>
                      <a:pt x="323804" y="160071"/>
                      <a:pt x="337036" y="139320"/>
                      <a:pt x="340178" y="118473"/>
                    </a:cubicBezTo>
                    <a:cubicBezTo>
                      <a:pt x="343034" y="99150"/>
                      <a:pt x="333514" y="83634"/>
                      <a:pt x="317711" y="73353"/>
                    </a:cubicBezTo>
                    <a:cubicBezTo>
                      <a:pt x="310381" y="68594"/>
                      <a:pt x="290295" y="63168"/>
                      <a:pt x="287154" y="55553"/>
                    </a:cubicBezTo>
                    <a:cubicBezTo>
                      <a:pt x="278110" y="33564"/>
                      <a:pt x="246600" y="41370"/>
                      <a:pt x="251169" y="65453"/>
                    </a:cubicBezTo>
                    <a:cubicBezTo>
                      <a:pt x="255739" y="89536"/>
                      <a:pt x="270875" y="110668"/>
                      <a:pt x="292770" y="122186"/>
                    </a:cubicBezTo>
                    <a:cubicBezTo>
                      <a:pt x="306954" y="129706"/>
                      <a:pt x="321329" y="117331"/>
                      <a:pt x="318568" y="102386"/>
                    </a:cubicBezTo>
                    <a:cubicBezTo>
                      <a:pt x="312095" y="68118"/>
                      <a:pt x="333133" y="34040"/>
                      <a:pt x="362263" y="17477"/>
                    </a:cubicBezTo>
                    <a:cubicBezTo>
                      <a:pt x="371497" y="12242"/>
                      <a:pt x="365310" y="-2418"/>
                      <a:pt x="355028" y="343"/>
                    </a:cubicBezTo>
                    <a:lnTo>
                      <a:pt x="355028" y="3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2" name="Google Shape;992;p16"/>
              <p:cNvSpPr/>
              <p:nvPr/>
            </p:nvSpPr>
            <p:spPr>
              <a:xfrm>
                <a:off x="4667875" y="5323022"/>
                <a:ext cx="415746" cy="330535"/>
              </a:xfrm>
              <a:custGeom>
                <a:avLst/>
                <a:gdLst/>
                <a:ahLst/>
                <a:cxnLst/>
                <a:rect l="l" t="t" r="r" b="b"/>
                <a:pathLst>
                  <a:path w="415746" h="330535" extrusionOk="0">
                    <a:moveTo>
                      <a:pt x="176484" y="3680"/>
                    </a:moveTo>
                    <a:cubicBezTo>
                      <a:pt x="153256" y="33665"/>
                      <a:pt x="130599" y="66029"/>
                      <a:pt x="126316" y="104772"/>
                    </a:cubicBezTo>
                    <a:cubicBezTo>
                      <a:pt x="122889" y="136184"/>
                      <a:pt x="134027" y="170072"/>
                      <a:pt x="159825" y="189395"/>
                    </a:cubicBezTo>
                    <a:cubicBezTo>
                      <a:pt x="166203" y="194155"/>
                      <a:pt x="173057" y="197486"/>
                      <a:pt x="180482" y="200247"/>
                    </a:cubicBezTo>
                    <a:cubicBezTo>
                      <a:pt x="185813" y="202246"/>
                      <a:pt x="197332" y="203674"/>
                      <a:pt x="200474" y="209195"/>
                    </a:cubicBezTo>
                    <a:cubicBezTo>
                      <a:pt x="203615" y="214716"/>
                      <a:pt x="199807" y="223473"/>
                      <a:pt x="198379" y="228804"/>
                    </a:cubicBezTo>
                    <a:cubicBezTo>
                      <a:pt x="196285" y="236895"/>
                      <a:pt x="194000" y="244986"/>
                      <a:pt x="194476" y="253458"/>
                    </a:cubicBezTo>
                    <a:cubicBezTo>
                      <a:pt x="195333" y="268308"/>
                      <a:pt x="201045" y="284109"/>
                      <a:pt x="214658" y="291819"/>
                    </a:cubicBezTo>
                    <a:cubicBezTo>
                      <a:pt x="231412" y="301338"/>
                      <a:pt x="250071" y="292866"/>
                      <a:pt x="261494" y="279350"/>
                    </a:cubicBezTo>
                    <a:cubicBezTo>
                      <a:pt x="288530" y="247461"/>
                      <a:pt x="318041" y="214335"/>
                      <a:pt x="356500" y="196059"/>
                    </a:cubicBezTo>
                    <a:cubicBezTo>
                      <a:pt x="365734" y="191680"/>
                      <a:pt x="367924" y="176069"/>
                      <a:pt x="359927" y="169501"/>
                    </a:cubicBezTo>
                    <a:cubicBezTo>
                      <a:pt x="342221" y="154937"/>
                      <a:pt x="319850" y="154841"/>
                      <a:pt x="300525" y="166740"/>
                    </a:cubicBezTo>
                    <a:cubicBezTo>
                      <a:pt x="281200" y="178639"/>
                      <a:pt x="269586" y="198819"/>
                      <a:pt x="266064" y="221094"/>
                    </a:cubicBezTo>
                    <a:cubicBezTo>
                      <a:pt x="258638" y="268498"/>
                      <a:pt x="286055" y="316474"/>
                      <a:pt x="335843" y="323042"/>
                    </a:cubicBezTo>
                    <a:cubicBezTo>
                      <a:pt x="382870" y="329229"/>
                      <a:pt x="422566" y="290201"/>
                      <a:pt x="414760" y="242892"/>
                    </a:cubicBezTo>
                    <a:cubicBezTo>
                      <a:pt x="406764" y="193869"/>
                      <a:pt x="348028" y="179591"/>
                      <a:pt x="306617" y="192346"/>
                    </a:cubicBezTo>
                    <a:cubicBezTo>
                      <a:pt x="257496" y="207481"/>
                      <a:pt x="223797" y="251840"/>
                      <a:pt x="222178" y="302862"/>
                    </a:cubicBezTo>
                    <a:lnTo>
                      <a:pt x="254450" y="284395"/>
                    </a:lnTo>
                    <a:cubicBezTo>
                      <a:pt x="232555" y="273733"/>
                      <a:pt x="206661" y="273543"/>
                      <a:pt x="186099" y="287821"/>
                    </a:cubicBezTo>
                    <a:lnTo>
                      <a:pt x="197618" y="284680"/>
                    </a:lnTo>
                    <a:lnTo>
                      <a:pt x="195714" y="284680"/>
                    </a:lnTo>
                    <a:cubicBezTo>
                      <a:pt x="199522" y="285727"/>
                      <a:pt x="203425" y="286774"/>
                      <a:pt x="207233" y="287821"/>
                    </a:cubicBezTo>
                    <a:lnTo>
                      <a:pt x="205900" y="287250"/>
                    </a:lnTo>
                    <a:lnTo>
                      <a:pt x="214087" y="295437"/>
                    </a:lnTo>
                    <a:cubicBezTo>
                      <a:pt x="217323" y="299720"/>
                      <a:pt x="215515" y="304956"/>
                      <a:pt x="215610" y="297245"/>
                    </a:cubicBezTo>
                    <a:cubicBezTo>
                      <a:pt x="215610" y="295056"/>
                      <a:pt x="215800" y="292866"/>
                      <a:pt x="215610" y="290582"/>
                    </a:cubicBezTo>
                    <a:cubicBezTo>
                      <a:pt x="215229" y="283538"/>
                      <a:pt x="213706" y="277065"/>
                      <a:pt x="209993" y="271068"/>
                    </a:cubicBezTo>
                    <a:cubicBezTo>
                      <a:pt x="202187" y="258789"/>
                      <a:pt x="186575" y="255171"/>
                      <a:pt x="173152" y="259074"/>
                    </a:cubicBezTo>
                    <a:cubicBezTo>
                      <a:pt x="162205" y="262311"/>
                      <a:pt x="154018" y="270211"/>
                      <a:pt x="143546" y="274209"/>
                    </a:cubicBezTo>
                    <a:cubicBezTo>
                      <a:pt x="135455" y="277350"/>
                      <a:pt x="125840" y="277731"/>
                      <a:pt x="117558" y="276684"/>
                    </a:cubicBezTo>
                    <a:cubicBezTo>
                      <a:pt x="95853" y="273828"/>
                      <a:pt x="83763" y="261073"/>
                      <a:pt x="71483" y="244891"/>
                    </a:cubicBezTo>
                    <a:cubicBezTo>
                      <a:pt x="62344" y="232897"/>
                      <a:pt x="49873" y="224139"/>
                      <a:pt x="34261" y="224711"/>
                    </a:cubicBezTo>
                    <a:cubicBezTo>
                      <a:pt x="18649" y="225282"/>
                      <a:pt x="3037" y="236514"/>
                      <a:pt x="466" y="252316"/>
                    </a:cubicBezTo>
                    <a:cubicBezTo>
                      <a:pt x="-1247" y="263072"/>
                      <a:pt x="1608" y="273828"/>
                      <a:pt x="11604" y="279635"/>
                    </a:cubicBezTo>
                    <a:cubicBezTo>
                      <a:pt x="25598" y="287726"/>
                      <a:pt x="41401" y="291819"/>
                      <a:pt x="57584" y="290106"/>
                    </a:cubicBezTo>
                    <a:cubicBezTo>
                      <a:pt x="70245" y="288773"/>
                      <a:pt x="81193" y="280206"/>
                      <a:pt x="81193" y="266499"/>
                    </a:cubicBezTo>
                    <a:cubicBezTo>
                      <a:pt x="81193" y="254505"/>
                      <a:pt x="70340" y="241845"/>
                      <a:pt x="57584" y="242892"/>
                    </a:cubicBezTo>
                    <a:cubicBezTo>
                      <a:pt x="49111" y="243558"/>
                      <a:pt x="43209" y="242511"/>
                      <a:pt x="35974" y="237942"/>
                    </a:cubicBezTo>
                    <a:lnTo>
                      <a:pt x="47112" y="265261"/>
                    </a:lnTo>
                    <a:cubicBezTo>
                      <a:pt x="43209" y="273353"/>
                      <a:pt x="38545" y="276399"/>
                      <a:pt x="33023" y="274209"/>
                    </a:cubicBezTo>
                    <a:cubicBezTo>
                      <a:pt x="29120" y="271830"/>
                      <a:pt x="28835" y="272115"/>
                      <a:pt x="32167" y="275066"/>
                    </a:cubicBezTo>
                    <a:cubicBezTo>
                      <a:pt x="33309" y="277636"/>
                      <a:pt x="35594" y="280111"/>
                      <a:pt x="37212" y="282396"/>
                    </a:cubicBezTo>
                    <a:cubicBezTo>
                      <a:pt x="42543" y="289630"/>
                      <a:pt x="48255" y="295913"/>
                      <a:pt x="55299" y="301529"/>
                    </a:cubicBezTo>
                    <a:cubicBezTo>
                      <a:pt x="68246" y="311809"/>
                      <a:pt x="84049" y="318663"/>
                      <a:pt x="100422" y="321423"/>
                    </a:cubicBezTo>
                    <a:cubicBezTo>
                      <a:pt x="116796" y="324184"/>
                      <a:pt x="133455" y="323803"/>
                      <a:pt x="149448" y="319139"/>
                    </a:cubicBezTo>
                    <a:cubicBezTo>
                      <a:pt x="157159" y="316854"/>
                      <a:pt x="164870" y="313808"/>
                      <a:pt x="171915" y="309905"/>
                    </a:cubicBezTo>
                    <a:cubicBezTo>
                      <a:pt x="175342" y="308002"/>
                      <a:pt x="178864" y="305812"/>
                      <a:pt x="182101" y="303623"/>
                    </a:cubicBezTo>
                    <a:cubicBezTo>
                      <a:pt x="186861" y="300387"/>
                      <a:pt x="184766" y="303718"/>
                      <a:pt x="182767" y="302862"/>
                    </a:cubicBezTo>
                    <a:lnTo>
                      <a:pt x="172867" y="297055"/>
                    </a:lnTo>
                    <a:cubicBezTo>
                      <a:pt x="169059" y="293818"/>
                      <a:pt x="170487" y="289249"/>
                      <a:pt x="170201" y="297340"/>
                    </a:cubicBezTo>
                    <a:cubicBezTo>
                      <a:pt x="170011" y="301719"/>
                      <a:pt x="170011" y="306003"/>
                      <a:pt x="171058" y="310286"/>
                    </a:cubicBezTo>
                    <a:cubicBezTo>
                      <a:pt x="173343" y="319520"/>
                      <a:pt x="180387" y="327135"/>
                      <a:pt x="189716" y="329705"/>
                    </a:cubicBezTo>
                    <a:cubicBezTo>
                      <a:pt x="201997" y="333037"/>
                      <a:pt x="207899" y="325517"/>
                      <a:pt x="217990" y="321804"/>
                    </a:cubicBezTo>
                    <a:cubicBezTo>
                      <a:pt x="224844" y="319234"/>
                      <a:pt x="231412" y="320948"/>
                      <a:pt x="237886" y="323708"/>
                    </a:cubicBezTo>
                    <a:cubicBezTo>
                      <a:pt x="250832" y="329039"/>
                      <a:pt x="265397" y="315617"/>
                      <a:pt x="265017" y="303052"/>
                    </a:cubicBezTo>
                    <a:cubicBezTo>
                      <a:pt x="264065" y="271734"/>
                      <a:pt x="288625" y="242321"/>
                      <a:pt x="317470" y="232135"/>
                    </a:cubicBezTo>
                    <a:cubicBezTo>
                      <a:pt x="341935" y="223568"/>
                      <a:pt x="388867" y="230613"/>
                      <a:pt x="374207" y="266689"/>
                    </a:cubicBezTo>
                    <a:cubicBezTo>
                      <a:pt x="361926" y="296865"/>
                      <a:pt x="319945" y="283728"/>
                      <a:pt x="309188" y="259645"/>
                    </a:cubicBezTo>
                    <a:cubicBezTo>
                      <a:pt x="302714" y="245177"/>
                      <a:pt x="302810" y="226234"/>
                      <a:pt x="310425" y="212241"/>
                    </a:cubicBezTo>
                    <a:cubicBezTo>
                      <a:pt x="315471" y="203007"/>
                      <a:pt x="328227" y="189110"/>
                      <a:pt x="339460" y="196154"/>
                    </a:cubicBezTo>
                    <a:lnTo>
                      <a:pt x="339460" y="166931"/>
                    </a:lnTo>
                    <a:cubicBezTo>
                      <a:pt x="321468" y="178448"/>
                      <a:pt x="303190" y="188919"/>
                      <a:pt x="286436" y="202246"/>
                    </a:cubicBezTo>
                    <a:cubicBezTo>
                      <a:pt x="269681" y="215572"/>
                      <a:pt x="255021" y="230517"/>
                      <a:pt x="241598" y="246795"/>
                    </a:cubicBezTo>
                    <a:cubicBezTo>
                      <a:pt x="239599" y="249174"/>
                      <a:pt x="233126" y="254791"/>
                      <a:pt x="232364" y="257646"/>
                    </a:cubicBezTo>
                    <a:cubicBezTo>
                      <a:pt x="230936" y="263167"/>
                      <a:pt x="229889" y="255457"/>
                      <a:pt x="233031" y="260312"/>
                    </a:cubicBezTo>
                    <a:cubicBezTo>
                      <a:pt x="230841" y="256885"/>
                      <a:pt x="230936" y="251745"/>
                      <a:pt x="231317" y="247842"/>
                    </a:cubicBezTo>
                    <a:cubicBezTo>
                      <a:pt x="233031" y="228899"/>
                      <a:pt x="241408" y="211003"/>
                      <a:pt x="231127" y="192632"/>
                    </a:cubicBezTo>
                    <a:cubicBezTo>
                      <a:pt x="220846" y="174260"/>
                      <a:pt x="201616" y="173784"/>
                      <a:pt x="184671" y="165312"/>
                    </a:cubicBezTo>
                    <a:cubicBezTo>
                      <a:pt x="171534" y="158744"/>
                      <a:pt x="163157" y="144846"/>
                      <a:pt x="159158" y="131139"/>
                    </a:cubicBezTo>
                    <a:cubicBezTo>
                      <a:pt x="147068" y="90112"/>
                      <a:pt x="172962" y="50513"/>
                      <a:pt x="194286" y="17483"/>
                    </a:cubicBezTo>
                    <a:cubicBezTo>
                      <a:pt x="201140" y="6821"/>
                      <a:pt x="184385" y="-6600"/>
                      <a:pt x="176389" y="3680"/>
                    </a:cubicBezTo>
                    <a:lnTo>
                      <a:pt x="176389" y="368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3" name="Google Shape;993;p16"/>
              <p:cNvSpPr/>
              <p:nvPr/>
            </p:nvSpPr>
            <p:spPr>
              <a:xfrm>
                <a:off x="4568963" y="5291976"/>
                <a:ext cx="444752" cy="283683"/>
              </a:xfrm>
              <a:custGeom>
                <a:avLst/>
                <a:gdLst/>
                <a:ahLst/>
                <a:cxnLst/>
                <a:rect l="l" t="t" r="r" b="b"/>
                <a:pathLst>
                  <a:path w="444752" h="283683" extrusionOk="0">
                    <a:moveTo>
                      <a:pt x="432089" y="35297"/>
                    </a:moveTo>
                    <a:cubicBezTo>
                      <a:pt x="399437" y="35964"/>
                      <a:pt x="384681" y="77561"/>
                      <a:pt x="406196" y="100502"/>
                    </a:cubicBezTo>
                    <a:cubicBezTo>
                      <a:pt x="416953" y="112020"/>
                      <a:pt x="437706" y="100122"/>
                      <a:pt x="432946" y="84987"/>
                    </a:cubicBezTo>
                    <a:cubicBezTo>
                      <a:pt x="428186" y="69851"/>
                      <a:pt x="423426" y="54907"/>
                      <a:pt x="418571" y="39866"/>
                    </a:cubicBezTo>
                    <a:lnTo>
                      <a:pt x="382397" y="49861"/>
                    </a:lnTo>
                    <a:cubicBezTo>
                      <a:pt x="397628" y="91745"/>
                      <a:pt x="410004" y="136198"/>
                      <a:pt x="395534" y="180271"/>
                    </a:cubicBezTo>
                    <a:cubicBezTo>
                      <a:pt x="385348" y="211398"/>
                      <a:pt x="357931" y="241288"/>
                      <a:pt x="323565" y="242430"/>
                    </a:cubicBezTo>
                    <a:lnTo>
                      <a:pt x="338321" y="248522"/>
                    </a:lnTo>
                    <a:cubicBezTo>
                      <a:pt x="303955" y="218347"/>
                      <a:pt x="265210" y="189314"/>
                      <a:pt x="253406" y="142766"/>
                    </a:cubicBezTo>
                    <a:cubicBezTo>
                      <a:pt x="242839" y="101359"/>
                      <a:pt x="255310" y="60427"/>
                      <a:pt x="280442" y="27016"/>
                    </a:cubicBezTo>
                    <a:cubicBezTo>
                      <a:pt x="291389" y="12452"/>
                      <a:pt x="273302" y="-1732"/>
                      <a:pt x="259784" y="172"/>
                    </a:cubicBezTo>
                    <a:cubicBezTo>
                      <a:pt x="235509" y="3599"/>
                      <a:pt x="220849" y="19972"/>
                      <a:pt x="201143" y="32537"/>
                    </a:cubicBezTo>
                    <a:cubicBezTo>
                      <a:pt x="180009" y="46054"/>
                      <a:pt x="154687" y="38914"/>
                      <a:pt x="131079" y="41199"/>
                    </a:cubicBezTo>
                    <a:cubicBezTo>
                      <a:pt x="102139" y="43959"/>
                      <a:pt x="83290" y="58238"/>
                      <a:pt x="67678" y="82035"/>
                    </a:cubicBezTo>
                    <a:cubicBezTo>
                      <a:pt x="63489" y="88508"/>
                      <a:pt x="57397" y="99741"/>
                      <a:pt x="51780" y="102311"/>
                    </a:cubicBezTo>
                    <a:cubicBezTo>
                      <a:pt x="50828" y="102787"/>
                      <a:pt x="46544" y="103453"/>
                      <a:pt x="46925" y="103453"/>
                    </a:cubicBezTo>
                    <a:cubicBezTo>
                      <a:pt x="48543" y="103263"/>
                      <a:pt x="42736" y="103358"/>
                      <a:pt x="45497" y="103548"/>
                    </a:cubicBezTo>
                    <a:cubicBezTo>
                      <a:pt x="44831" y="103548"/>
                      <a:pt x="42070" y="103453"/>
                      <a:pt x="42165" y="102596"/>
                    </a:cubicBezTo>
                    <a:cubicBezTo>
                      <a:pt x="42070" y="103548"/>
                      <a:pt x="45783" y="107070"/>
                      <a:pt x="45973" y="109545"/>
                    </a:cubicBezTo>
                    <a:cubicBezTo>
                      <a:pt x="42927" y="76324"/>
                      <a:pt x="-4671" y="82131"/>
                      <a:pt x="374" y="115733"/>
                    </a:cubicBezTo>
                    <a:cubicBezTo>
                      <a:pt x="4753" y="144766"/>
                      <a:pt x="39405" y="152952"/>
                      <a:pt x="63204" y="143814"/>
                    </a:cubicBezTo>
                    <a:cubicBezTo>
                      <a:pt x="77388" y="138388"/>
                      <a:pt x="86812" y="128583"/>
                      <a:pt x="95285" y="116304"/>
                    </a:cubicBezTo>
                    <a:cubicBezTo>
                      <a:pt x="102425" y="105928"/>
                      <a:pt x="107565" y="92030"/>
                      <a:pt x="118798" y="85367"/>
                    </a:cubicBezTo>
                    <a:cubicBezTo>
                      <a:pt x="130031" y="78704"/>
                      <a:pt x="143644" y="79846"/>
                      <a:pt x="155734" y="79656"/>
                    </a:cubicBezTo>
                    <a:cubicBezTo>
                      <a:pt x="170204" y="79465"/>
                      <a:pt x="185436" y="79180"/>
                      <a:pt x="199334" y="74611"/>
                    </a:cubicBezTo>
                    <a:cubicBezTo>
                      <a:pt x="213233" y="70042"/>
                      <a:pt x="224181" y="61950"/>
                      <a:pt x="235318" y="53003"/>
                    </a:cubicBezTo>
                    <a:cubicBezTo>
                      <a:pt x="243315" y="46530"/>
                      <a:pt x="253596" y="36059"/>
                      <a:pt x="264544" y="36154"/>
                    </a:cubicBezTo>
                    <a:lnTo>
                      <a:pt x="251597" y="4932"/>
                    </a:lnTo>
                    <a:cubicBezTo>
                      <a:pt x="223133" y="33298"/>
                      <a:pt x="208854" y="74230"/>
                      <a:pt x="208188" y="113924"/>
                    </a:cubicBezTo>
                    <a:cubicBezTo>
                      <a:pt x="207426" y="156474"/>
                      <a:pt x="223609" y="195026"/>
                      <a:pt x="251121" y="226914"/>
                    </a:cubicBezTo>
                    <a:cubicBezTo>
                      <a:pt x="265591" y="243668"/>
                      <a:pt x="282536" y="258803"/>
                      <a:pt x="300242" y="272129"/>
                    </a:cubicBezTo>
                    <a:cubicBezTo>
                      <a:pt x="311000" y="280316"/>
                      <a:pt x="318425" y="285361"/>
                      <a:pt x="332419" y="283171"/>
                    </a:cubicBezTo>
                    <a:cubicBezTo>
                      <a:pt x="341272" y="281744"/>
                      <a:pt x="349649" y="279078"/>
                      <a:pt x="357931" y="275652"/>
                    </a:cubicBezTo>
                    <a:cubicBezTo>
                      <a:pt x="395058" y="260516"/>
                      <a:pt x="422665" y="227200"/>
                      <a:pt x="434945" y="189505"/>
                    </a:cubicBezTo>
                    <a:cubicBezTo>
                      <a:pt x="451224" y="139340"/>
                      <a:pt x="438658" y="81940"/>
                      <a:pt x="416572" y="35488"/>
                    </a:cubicBezTo>
                    <a:cubicBezTo>
                      <a:pt x="412193" y="26350"/>
                      <a:pt x="399056" y="23970"/>
                      <a:pt x="390869" y="28729"/>
                    </a:cubicBezTo>
                    <a:cubicBezTo>
                      <a:pt x="381350" y="34250"/>
                      <a:pt x="379922" y="45102"/>
                      <a:pt x="384110" y="54430"/>
                    </a:cubicBezTo>
                    <a:cubicBezTo>
                      <a:pt x="390584" y="68804"/>
                      <a:pt x="397057" y="83083"/>
                      <a:pt x="403530" y="97456"/>
                    </a:cubicBezTo>
                    <a:lnTo>
                      <a:pt x="428662" y="78038"/>
                    </a:lnTo>
                    <a:cubicBezTo>
                      <a:pt x="424283" y="74325"/>
                      <a:pt x="424854" y="62997"/>
                      <a:pt x="431899" y="62236"/>
                    </a:cubicBezTo>
                    <a:cubicBezTo>
                      <a:pt x="448558" y="60332"/>
                      <a:pt x="449510" y="35107"/>
                      <a:pt x="431899" y="35488"/>
                    </a:cubicBezTo>
                    <a:lnTo>
                      <a:pt x="431899" y="3548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4" name="Google Shape;994;p16"/>
              <p:cNvSpPr/>
              <p:nvPr/>
            </p:nvSpPr>
            <p:spPr>
              <a:xfrm>
                <a:off x="4651524" y="5097675"/>
                <a:ext cx="250997" cy="102208"/>
              </a:xfrm>
              <a:custGeom>
                <a:avLst/>
                <a:gdLst/>
                <a:ahLst/>
                <a:cxnLst/>
                <a:rect l="l" t="t" r="r" b="b"/>
                <a:pathLst>
                  <a:path w="250997" h="102208" extrusionOk="0">
                    <a:moveTo>
                      <a:pt x="245668" y="44360"/>
                    </a:moveTo>
                    <a:cubicBezTo>
                      <a:pt x="226248" y="29415"/>
                      <a:pt x="195310" y="18468"/>
                      <a:pt x="174938" y="38172"/>
                    </a:cubicBezTo>
                    <a:cubicBezTo>
                      <a:pt x="168940" y="43979"/>
                      <a:pt x="163990" y="53498"/>
                      <a:pt x="156850" y="54926"/>
                    </a:cubicBezTo>
                    <a:cubicBezTo>
                      <a:pt x="147045" y="56925"/>
                      <a:pt x="135717" y="53498"/>
                      <a:pt x="126197" y="51689"/>
                    </a:cubicBezTo>
                    <a:cubicBezTo>
                      <a:pt x="114107" y="49405"/>
                      <a:pt x="101541" y="47025"/>
                      <a:pt x="89261" y="48072"/>
                    </a:cubicBezTo>
                    <a:cubicBezTo>
                      <a:pt x="74886" y="49310"/>
                      <a:pt x="63272" y="55116"/>
                      <a:pt x="50706" y="61684"/>
                    </a:cubicBezTo>
                    <a:cubicBezTo>
                      <a:pt x="44043" y="65206"/>
                      <a:pt x="37379" y="68157"/>
                      <a:pt x="36617" y="57972"/>
                    </a:cubicBezTo>
                    <a:cubicBezTo>
                      <a:pt x="35856" y="47787"/>
                      <a:pt x="46423" y="37125"/>
                      <a:pt x="53848" y="31414"/>
                    </a:cubicBezTo>
                    <a:cubicBezTo>
                      <a:pt x="66128" y="21990"/>
                      <a:pt x="63653" y="-189"/>
                      <a:pt x="45375" y="1"/>
                    </a:cubicBezTo>
                    <a:cubicBezTo>
                      <a:pt x="5012" y="477"/>
                      <a:pt x="-9553" y="53308"/>
                      <a:pt x="18625" y="78914"/>
                    </a:cubicBezTo>
                    <a:cubicBezTo>
                      <a:pt x="53182" y="110326"/>
                      <a:pt x="96401" y="91098"/>
                      <a:pt x="127625" y="65873"/>
                    </a:cubicBezTo>
                    <a:cubicBezTo>
                      <a:pt x="135241" y="59780"/>
                      <a:pt x="134003" y="46739"/>
                      <a:pt x="127625" y="40362"/>
                    </a:cubicBezTo>
                    <a:cubicBezTo>
                      <a:pt x="120105" y="32842"/>
                      <a:pt x="109633" y="34175"/>
                      <a:pt x="102112" y="40362"/>
                    </a:cubicBezTo>
                    <a:cubicBezTo>
                      <a:pt x="87547" y="52261"/>
                      <a:pt x="67366" y="65492"/>
                      <a:pt x="47660" y="58448"/>
                    </a:cubicBezTo>
                    <a:cubicBezTo>
                      <a:pt x="41758" y="56354"/>
                      <a:pt x="36046" y="51594"/>
                      <a:pt x="36046" y="44931"/>
                    </a:cubicBezTo>
                    <a:cubicBezTo>
                      <a:pt x="36046" y="39410"/>
                      <a:pt x="39759" y="33603"/>
                      <a:pt x="45471" y="33698"/>
                    </a:cubicBezTo>
                    <a:lnTo>
                      <a:pt x="36998" y="2286"/>
                    </a:lnTo>
                    <a:cubicBezTo>
                      <a:pt x="23671" y="11900"/>
                      <a:pt x="10058" y="22371"/>
                      <a:pt x="3775" y="38077"/>
                    </a:cubicBezTo>
                    <a:cubicBezTo>
                      <a:pt x="-2128" y="52736"/>
                      <a:pt x="-1176" y="69299"/>
                      <a:pt x="7106" y="83007"/>
                    </a:cubicBezTo>
                    <a:cubicBezTo>
                      <a:pt x="16245" y="98047"/>
                      <a:pt x="33190" y="104520"/>
                      <a:pt x="50135" y="101474"/>
                    </a:cubicBezTo>
                    <a:cubicBezTo>
                      <a:pt x="64415" y="98904"/>
                      <a:pt x="76219" y="87766"/>
                      <a:pt x="90784" y="86815"/>
                    </a:cubicBezTo>
                    <a:cubicBezTo>
                      <a:pt x="117629" y="85006"/>
                      <a:pt x="143808" y="100046"/>
                      <a:pt x="170558" y="91288"/>
                    </a:cubicBezTo>
                    <a:cubicBezTo>
                      <a:pt x="187313" y="85767"/>
                      <a:pt x="192930" y="74344"/>
                      <a:pt x="201212" y="60161"/>
                    </a:cubicBezTo>
                    <a:cubicBezTo>
                      <a:pt x="202259" y="58353"/>
                      <a:pt x="207304" y="54450"/>
                      <a:pt x="203116" y="56163"/>
                    </a:cubicBezTo>
                    <a:cubicBezTo>
                      <a:pt x="205876" y="55021"/>
                      <a:pt x="209208" y="55497"/>
                      <a:pt x="212064" y="55973"/>
                    </a:cubicBezTo>
                    <a:cubicBezTo>
                      <a:pt x="219775" y="57210"/>
                      <a:pt x="227486" y="60637"/>
                      <a:pt x="234530" y="63874"/>
                    </a:cubicBezTo>
                    <a:cubicBezTo>
                      <a:pt x="247953" y="70156"/>
                      <a:pt x="257282" y="53213"/>
                      <a:pt x="245859" y="44455"/>
                    </a:cubicBezTo>
                    <a:lnTo>
                      <a:pt x="245859" y="444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5" name="Google Shape;995;p16"/>
              <p:cNvSpPr/>
              <p:nvPr/>
            </p:nvSpPr>
            <p:spPr>
              <a:xfrm>
                <a:off x="4871294" y="5180700"/>
                <a:ext cx="58499" cy="45645"/>
              </a:xfrm>
              <a:custGeom>
                <a:avLst/>
                <a:gdLst/>
                <a:ahLst/>
                <a:cxnLst/>
                <a:rect l="l" t="t" r="r" b="b"/>
                <a:pathLst>
                  <a:path w="58499" h="45645" extrusionOk="0">
                    <a:moveTo>
                      <a:pt x="50459" y="4075"/>
                    </a:moveTo>
                    <a:cubicBezTo>
                      <a:pt x="37512" y="-495"/>
                      <a:pt x="22852" y="-399"/>
                      <a:pt x="10001" y="4360"/>
                    </a:cubicBezTo>
                    <a:cubicBezTo>
                      <a:pt x="7145" y="5407"/>
                      <a:pt x="4860" y="6740"/>
                      <a:pt x="2956" y="9215"/>
                    </a:cubicBezTo>
                    <a:cubicBezTo>
                      <a:pt x="1147" y="11499"/>
                      <a:pt x="-90" y="14450"/>
                      <a:pt x="5" y="17496"/>
                    </a:cubicBezTo>
                    <a:cubicBezTo>
                      <a:pt x="291" y="23779"/>
                      <a:pt x="4099" y="28633"/>
                      <a:pt x="10001" y="30632"/>
                    </a:cubicBezTo>
                    <a:cubicBezTo>
                      <a:pt x="21805" y="34726"/>
                      <a:pt x="34752" y="32917"/>
                      <a:pt x="45604" y="26920"/>
                    </a:cubicBezTo>
                    <a:cubicBezTo>
                      <a:pt x="51887" y="23398"/>
                      <a:pt x="54267" y="15307"/>
                      <a:pt x="51506" y="8834"/>
                    </a:cubicBezTo>
                    <a:cubicBezTo>
                      <a:pt x="48746" y="2361"/>
                      <a:pt x="41511" y="-1351"/>
                      <a:pt x="34371" y="457"/>
                    </a:cubicBezTo>
                    <a:cubicBezTo>
                      <a:pt x="28659" y="1885"/>
                      <a:pt x="23043" y="4646"/>
                      <a:pt x="19044" y="9120"/>
                    </a:cubicBezTo>
                    <a:cubicBezTo>
                      <a:pt x="17045" y="11309"/>
                      <a:pt x="15141" y="13689"/>
                      <a:pt x="13904" y="16449"/>
                    </a:cubicBezTo>
                    <a:cubicBezTo>
                      <a:pt x="11905" y="20923"/>
                      <a:pt x="10953" y="24255"/>
                      <a:pt x="10667" y="29205"/>
                    </a:cubicBezTo>
                    <a:cubicBezTo>
                      <a:pt x="10382" y="33583"/>
                      <a:pt x="12666" y="37867"/>
                      <a:pt x="15522" y="40913"/>
                    </a:cubicBezTo>
                    <a:cubicBezTo>
                      <a:pt x="19044" y="44816"/>
                      <a:pt x="24471" y="46148"/>
                      <a:pt x="29516" y="45482"/>
                    </a:cubicBezTo>
                    <a:cubicBezTo>
                      <a:pt x="33990" y="44911"/>
                      <a:pt x="37608" y="42817"/>
                      <a:pt x="40368" y="39200"/>
                    </a:cubicBezTo>
                    <a:cubicBezTo>
                      <a:pt x="41796" y="37581"/>
                      <a:pt x="42843" y="35677"/>
                      <a:pt x="43319" y="33583"/>
                    </a:cubicBezTo>
                    <a:cubicBezTo>
                      <a:pt x="44081" y="30632"/>
                      <a:pt x="44081" y="27681"/>
                      <a:pt x="43319" y="24731"/>
                    </a:cubicBezTo>
                    <a:lnTo>
                      <a:pt x="43319" y="24255"/>
                    </a:lnTo>
                    <a:cubicBezTo>
                      <a:pt x="43415" y="25683"/>
                      <a:pt x="43605" y="27206"/>
                      <a:pt x="43795" y="28633"/>
                    </a:cubicBezTo>
                    <a:cubicBezTo>
                      <a:pt x="43700" y="27396"/>
                      <a:pt x="43700" y="26158"/>
                      <a:pt x="43795" y="24921"/>
                    </a:cubicBezTo>
                    <a:lnTo>
                      <a:pt x="43224" y="29205"/>
                    </a:lnTo>
                    <a:cubicBezTo>
                      <a:pt x="43415" y="27967"/>
                      <a:pt x="43795" y="26729"/>
                      <a:pt x="44271" y="25587"/>
                    </a:cubicBezTo>
                    <a:lnTo>
                      <a:pt x="42653" y="29300"/>
                    </a:lnTo>
                    <a:cubicBezTo>
                      <a:pt x="43129" y="28158"/>
                      <a:pt x="43795" y="27110"/>
                      <a:pt x="44557" y="26063"/>
                    </a:cubicBezTo>
                    <a:lnTo>
                      <a:pt x="42177" y="29205"/>
                    </a:lnTo>
                    <a:cubicBezTo>
                      <a:pt x="42939" y="28253"/>
                      <a:pt x="43795" y="27301"/>
                      <a:pt x="44843" y="26539"/>
                    </a:cubicBezTo>
                    <a:lnTo>
                      <a:pt x="41796" y="28824"/>
                    </a:lnTo>
                    <a:cubicBezTo>
                      <a:pt x="42653" y="28158"/>
                      <a:pt x="43605" y="27586"/>
                      <a:pt x="44557" y="27110"/>
                    </a:cubicBezTo>
                    <a:lnTo>
                      <a:pt x="41130" y="28538"/>
                    </a:lnTo>
                    <a:cubicBezTo>
                      <a:pt x="41130" y="28538"/>
                      <a:pt x="41701" y="28348"/>
                      <a:pt x="41987" y="28253"/>
                    </a:cubicBezTo>
                    <a:lnTo>
                      <a:pt x="30849" y="1790"/>
                    </a:lnTo>
                    <a:cubicBezTo>
                      <a:pt x="29516" y="2552"/>
                      <a:pt x="28183" y="3218"/>
                      <a:pt x="26850" y="3789"/>
                    </a:cubicBezTo>
                    <a:lnTo>
                      <a:pt x="30277" y="2361"/>
                    </a:lnTo>
                    <a:cubicBezTo>
                      <a:pt x="27612" y="3408"/>
                      <a:pt x="24947" y="4170"/>
                      <a:pt x="22091" y="4550"/>
                    </a:cubicBezTo>
                    <a:lnTo>
                      <a:pt x="25899" y="4075"/>
                    </a:lnTo>
                    <a:cubicBezTo>
                      <a:pt x="22662" y="4455"/>
                      <a:pt x="19520" y="4646"/>
                      <a:pt x="16284" y="4170"/>
                    </a:cubicBezTo>
                    <a:lnTo>
                      <a:pt x="19996" y="4646"/>
                    </a:lnTo>
                    <a:cubicBezTo>
                      <a:pt x="19044" y="4550"/>
                      <a:pt x="18092" y="4360"/>
                      <a:pt x="17236" y="4170"/>
                    </a:cubicBezTo>
                    <a:lnTo>
                      <a:pt x="20472" y="29109"/>
                    </a:lnTo>
                    <a:cubicBezTo>
                      <a:pt x="21519" y="28538"/>
                      <a:pt x="22567" y="28062"/>
                      <a:pt x="23709" y="27586"/>
                    </a:cubicBezTo>
                    <a:lnTo>
                      <a:pt x="20472" y="28919"/>
                    </a:lnTo>
                    <a:cubicBezTo>
                      <a:pt x="25232" y="26920"/>
                      <a:pt x="30277" y="25683"/>
                      <a:pt x="35418" y="24921"/>
                    </a:cubicBezTo>
                    <a:lnTo>
                      <a:pt x="32086" y="25397"/>
                    </a:lnTo>
                    <a:cubicBezTo>
                      <a:pt x="36846" y="24731"/>
                      <a:pt x="41606" y="24731"/>
                      <a:pt x="46366" y="25397"/>
                    </a:cubicBezTo>
                    <a:lnTo>
                      <a:pt x="43415" y="25016"/>
                    </a:lnTo>
                    <a:cubicBezTo>
                      <a:pt x="43415" y="25016"/>
                      <a:pt x="44176" y="25111"/>
                      <a:pt x="44652" y="25207"/>
                    </a:cubicBezTo>
                    <a:cubicBezTo>
                      <a:pt x="47698" y="25683"/>
                      <a:pt x="50364" y="25683"/>
                      <a:pt x="53125" y="24064"/>
                    </a:cubicBezTo>
                    <a:cubicBezTo>
                      <a:pt x="55409" y="22732"/>
                      <a:pt x="57599" y="20066"/>
                      <a:pt x="58170" y="17496"/>
                    </a:cubicBezTo>
                    <a:cubicBezTo>
                      <a:pt x="59598" y="11309"/>
                      <a:pt x="56266" y="5978"/>
                      <a:pt x="50459" y="3884"/>
                    </a:cubicBezTo>
                    <a:lnTo>
                      <a:pt x="50459" y="38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6" name="Google Shape;996;p16"/>
              <p:cNvSpPr/>
              <p:nvPr/>
            </p:nvSpPr>
            <p:spPr>
              <a:xfrm>
                <a:off x="4433457" y="5102869"/>
                <a:ext cx="25738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5738" h="62302" extrusionOk="0">
                    <a:moveTo>
                      <a:pt x="12600" y="3564"/>
                    </a:moveTo>
                    <a:cubicBezTo>
                      <a:pt x="4033" y="18604"/>
                      <a:pt x="-442" y="35929"/>
                      <a:pt x="34" y="53253"/>
                    </a:cubicBezTo>
                    <a:cubicBezTo>
                      <a:pt x="130" y="58013"/>
                      <a:pt x="4128" y="62487"/>
                      <a:pt x="9078" y="62297"/>
                    </a:cubicBezTo>
                    <a:cubicBezTo>
                      <a:pt x="13552" y="62106"/>
                      <a:pt x="18598" y="58298"/>
                      <a:pt x="18122" y="53253"/>
                    </a:cubicBezTo>
                    <a:cubicBezTo>
                      <a:pt x="17741" y="49446"/>
                      <a:pt x="17551" y="45543"/>
                      <a:pt x="17646" y="41736"/>
                    </a:cubicBezTo>
                    <a:cubicBezTo>
                      <a:pt x="17646" y="39832"/>
                      <a:pt x="17836" y="37928"/>
                      <a:pt x="18027" y="36024"/>
                    </a:cubicBezTo>
                    <a:cubicBezTo>
                      <a:pt x="18027" y="35453"/>
                      <a:pt x="18122" y="34977"/>
                      <a:pt x="18217" y="34406"/>
                    </a:cubicBezTo>
                    <a:cubicBezTo>
                      <a:pt x="18312" y="33454"/>
                      <a:pt x="18312" y="33359"/>
                      <a:pt x="18217" y="33835"/>
                    </a:cubicBezTo>
                    <a:cubicBezTo>
                      <a:pt x="18217" y="34406"/>
                      <a:pt x="18217" y="34215"/>
                      <a:pt x="18217" y="33263"/>
                    </a:cubicBezTo>
                    <a:cubicBezTo>
                      <a:pt x="18217" y="32692"/>
                      <a:pt x="18407" y="32217"/>
                      <a:pt x="18503" y="31645"/>
                    </a:cubicBezTo>
                    <a:cubicBezTo>
                      <a:pt x="19169" y="27838"/>
                      <a:pt x="20026" y="24125"/>
                      <a:pt x="21168" y="20413"/>
                    </a:cubicBezTo>
                    <a:cubicBezTo>
                      <a:pt x="22310" y="16701"/>
                      <a:pt x="23453" y="13750"/>
                      <a:pt x="24881" y="10704"/>
                    </a:cubicBezTo>
                    <a:cubicBezTo>
                      <a:pt x="26499" y="7372"/>
                      <a:pt x="25928" y="2803"/>
                      <a:pt x="22310" y="899"/>
                    </a:cubicBezTo>
                    <a:cubicBezTo>
                      <a:pt x="18883" y="-910"/>
                      <a:pt x="14504" y="42"/>
                      <a:pt x="12505" y="3469"/>
                    </a:cubicBezTo>
                    <a:lnTo>
                      <a:pt x="12505" y="346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16"/>
              <p:cNvSpPr/>
              <p:nvPr/>
            </p:nvSpPr>
            <p:spPr>
              <a:xfrm>
                <a:off x="4430943" y="5318742"/>
                <a:ext cx="22301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44675" extrusionOk="0">
                    <a:moveTo>
                      <a:pt x="264" y="8056"/>
                    </a:moveTo>
                    <a:cubicBezTo>
                      <a:pt x="3500" y="18717"/>
                      <a:pt x="6737" y="29378"/>
                      <a:pt x="9974" y="40040"/>
                    </a:cubicBezTo>
                    <a:cubicBezTo>
                      <a:pt x="10926" y="43181"/>
                      <a:pt x="14353" y="45466"/>
                      <a:pt x="17685" y="44419"/>
                    </a:cubicBezTo>
                    <a:cubicBezTo>
                      <a:pt x="21017" y="43371"/>
                      <a:pt x="23016" y="40135"/>
                      <a:pt x="22064" y="36708"/>
                    </a:cubicBezTo>
                    <a:cubicBezTo>
                      <a:pt x="18922" y="26047"/>
                      <a:pt x="15685" y="15386"/>
                      <a:pt x="12544" y="4724"/>
                    </a:cubicBezTo>
                    <a:cubicBezTo>
                      <a:pt x="11592" y="1583"/>
                      <a:pt x="8070" y="-797"/>
                      <a:pt x="4738" y="250"/>
                    </a:cubicBezTo>
                    <a:cubicBezTo>
                      <a:pt x="1406" y="1298"/>
                      <a:pt x="-783" y="4629"/>
                      <a:pt x="264" y="8056"/>
                    </a:cubicBezTo>
                    <a:lnTo>
                      <a:pt x="264" y="80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8" name="Google Shape;998;p16"/>
              <p:cNvSpPr/>
              <p:nvPr/>
            </p:nvSpPr>
            <p:spPr>
              <a:xfrm>
                <a:off x="4456503" y="5455455"/>
                <a:ext cx="25997" cy="48371"/>
              </a:xfrm>
              <a:custGeom>
                <a:avLst/>
                <a:gdLst/>
                <a:ahLst/>
                <a:cxnLst/>
                <a:rect l="l" t="t" r="r" b="b"/>
                <a:pathLst>
                  <a:path w="25997" h="48371" extrusionOk="0">
                    <a:moveTo>
                      <a:pt x="312" y="10129"/>
                    </a:moveTo>
                    <a:cubicBezTo>
                      <a:pt x="3358" y="20791"/>
                      <a:pt x="6404" y="31547"/>
                      <a:pt x="9546" y="42208"/>
                    </a:cubicBezTo>
                    <a:cubicBezTo>
                      <a:pt x="10783" y="46397"/>
                      <a:pt x="15543" y="49443"/>
                      <a:pt x="19827" y="48015"/>
                    </a:cubicBezTo>
                    <a:cubicBezTo>
                      <a:pt x="24111" y="46587"/>
                      <a:pt x="27062" y="42208"/>
                      <a:pt x="25634" y="37734"/>
                    </a:cubicBezTo>
                    <a:cubicBezTo>
                      <a:pt x="22302" y="27073"/>
                      <a:pt x="18875" y="16507"/>
                      <a:pt x="15543" y="5846"/>
                    </a:cubicBezTo>
                    <a:cubicBezTo>
                      <a:pt x="14306" y="1943"/>
                      <a:pt x="10022" y="-1008"/>
                      <a:pt x="5833" y="325"/>
                    </a:cubicBezTo>
                    <a:cubicBezTo>
                      <a:pt x="1645" y="1657"/>
                      <a:pt x="-926" y="5846"/>
                      <a:pt x="312" y="10034"/>
                    </a:cubicBezTo>
                    <a:lnTo>
                      <a:pt x="312" y="100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9" name="Google Shape;999;p16"/>
              <p:cNvSpPr/>
              <p:nvPr/>
            </p:nvSpPr>
            <p:spPr>
              <a:xfrm>
                <a:off x="4555259" y="5620780"/>
                <a:ext cx="53609" cy="42492"/>
              </a:xfrm>
              <a:custGeom>
                <a:avLst/>
                <a:gdLst/>
                <a:ahLst/>
                <a:cxnLst/>
                <a:rect l="l" t="t" r="r" b="b"/>
                <a:pathLst>
                  <a:path w="53609" h="42492" extrusionOk="0">
                    <a:moveTo>
                      <a:pt x="4654" y="11767"/>
                    </a:moveTo>
                    <a:cubicBezTo>
                      <a:pt x="6558" y="12338"/>
                      <a:pt x="8557" y="13004"/>
                      <a:pt x="10365" y="13766"/>
                    </a:cubicBezTo>
                    <a:cubicBezTo>
                      <a:pt x="9509" y="13385"/>
                      <a:pt x="10365" y="13766"/>
                      <a:pt x="10841" y="13956"/>
                    </a:cubicBezTo>
                    <a:cubicBezTo>
                      <a:pt x="11317" y="14146"/>
                      <a:pt x="11793" y="14337"/>
                      <a:pt x="12174" y="14622"/>
                    </a:cubicBezTo>
                    <a:cubicBezTo>
                      <a:pt x="13126" y="15098"/>
                      <a:pt x="13983" y="15479"/>
                      <a:pt x="14840" y="15955"/>
                    </a:cubicBezTo>
                    <a:cubicBezTo>
                      <a:pt x="16553" y="16907"/>
                      <a:pt x="18171" y="17859"/>
                      <a:pt x="19790" y="18906"/>
                    </a:cubicBezTo>
                    <a:cubicBezTo>
                      <a:pt x="20647" y="19477"/>
                      <a:pt x="21503" y="20048"/>
                      <a:pt x="22265" y="20619"/>
                    </a:cubicBezTo>
                    <a:cubicBezTo>
                      <a:pt x="22646" y="20905"/>
                      <a:pt x="23122" y="21191"/>
                      <a:pt x="23502" y="21571"/>
                    </a:cubicBezTo>
                    <a:cubicBezTo>
                      <a:pt x="22741" y="21000"/>
                      <a:pt x="23217" y="21381"/>
                      <a:pt x="23693" y="21762"/>
                    </a:cubicBezTo>
                    <a:cubicBezTo>
                      <a:pt x="26739" y="24236"/>
                      <a:pt x="29595" y="26997"/>
                      <a:pt x="32260" y="29853"/>
                    </a:cubicBezTo>
                    <a:cubicBezTo>
                      <a:pt x="32927" y="30614"/>
                      <a:pt x="33593" y="31376"/>
                      <a:pt x="34260" y="32137"/>
                    </a:cubicBezTo>
                    <a:cubicBezTo>
                      <a:pt x="34545" y="32423"/>
                      <a:pt x="34736" y="32804"/>
                      <a:pt x="35021" y="33089"/>
                    </a:cubicBezTo>
                    <a:cubicBezTo>
                      <a:pt x="33784" y="31661"/>
                      <a:pt x="35021" y="33184"/>
                      <a:pt x="35307" y="33470"/>
                    </a:cubicBezTo>
                    <a:cubicBezTo>
                      <a:pt x="36544" y="35088"/>
                      <a:pt x="37592" y="36802"/>
                      <a:pt x="38639" y="38515"/>
                    </a:cubicBezTo>
                    <a:cubicBezTo>
                      <a:pt x="40828" y="42132"/>
                      <a:pt x="45969" y="43750"/>
                      <a:pt x="49586" y="41371"/>
                    </a:cubicBezTo>
                    <a:cubicBezTo>
                      <a:pt x="53013" y="39181"/>
                      <a:pt x="55012" y="34136"/>
                      <a:pt x="52442" y="30424"/>
                    </a:cubicBezTo>
                    <a:cubicBezTo>
                      <a:pt x="41971" y="14908"/>
                      <a:pt x="26073" y="3866"/>
                      <a:pt x="7605" y="153"/>
                    </a:cubicBezTo>
                    <a:cubicBezTo>
                      <a:pt x="4558" y="-513"/>
                      <a:pt x="941" y="1010"/>
                      <a:pt x="179" y="4342"/>
                    </a:cubicBezTo>
                    <a:cubicBezTo>
                      <a:pt x="-582" y="7673"/>
                      <a:pt x="1131" y="10720"/>
                      <a:pt x="4368" y="11767"/>
                    </a:cubicBezTo>
                    <a:lnTo>
                      <a:pt x="4368" y="117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0" name="Google Shape;1000;p16"/>
              <p:cNvSpPr/>
              <p:nvPr/>
            </p:nvSpPr>
            <p:spPr>
              <a:xfrm>
                <a:off x="4720462" y="5694998"/>
                <a:ext cx="45997" cy="19676"/>
              </a:xfrm>
              <a:custGeom>
                <a:avLst/>
                <a:gdLst/>
                <a:ahLst/>
                <a:cxnLst/>
                <a:rect l="l" t="t" r="r" b="b"/>
                <a:pathLst>
                  <a:path w="45997" h="19676" extrusionOk="0">
                    <a:moveTo>
                      <a:pt x="3093" y="11131"/>
                    </a:moveTo>
                    <a:cubicBezTo>
                      <a:pt x="13850" y="19127"/>
                      <a:pt x="28415" y="21602"/>
                      <a:pt x="41267" y="18175"/>
                    </a:cubicBezTo>
                    <a:cubicBezTo>
                      <a:pt x="44503" y="17318"/>
                      <a:pt x="46788" y="13606"/>
                      <a:pt x="45741" y="10370"/>
                    </a:cubicBezTo>
                    <a:cubicBezTo>
                      <a:pt x="44694" y="7133"/>
                      <a:pt x="41362" y="4944"/>
                      <a:pt x="37935" y="5896"/>
                    </a:cubicBezTo>
                    <a:cubicBezTo>
                      <a:pt x="36602" y="6276"/>
                      <a:pt x="35174" y="6562"/>
                      <a:pt x="33746" y="6847"/>
                    </a:cubicBezTo>
                    <a:cubicBezTo>
                      <a:pt x="32985" y="6943"/>
                      <a:pt x="33080" y="6943"/>
                      <a:pt x="33746" y="6847"/>
                    </a:cubicBezTo>
                    <a:cubicBezTo>
                      <a:pt x="33365" y="6847"/>
                      <a:pt x="33080" y="6847"/>
                      <a:pt x="32699" y="6943"/>
                    </a:cubicBezTo>
                    <a:cubicBezTo>
                      <a:pt x="32033" y="6943"/>
                      <a:pt x="31271" y="7038"/>
                      <a:pt x="30605" y="7133"/>
                    </a:cubicBezTo>
                    <a:cubicBezTo>
                      <a:pt x="29177" y="7133"/>
                      <a:pt x="27749" y="7133"/>
                      <a:pt x="26321" y="7133"/>
                    </a:cubicBezTo>
                    <a:cubicBezTo>
                      <a:pt x="25654" y="7133"/>
                      <a:pt x="24893" y="7038"/>
                      <a:pt x="24227" y="6943"/>
                    </a:cubicBezTo>
                    <a:cubicBezTo>
                      <a:pt x="25750" y="7133"/>
                      <a:pt x="23846" y="6943"/>
                      <a:pt x="23465" y="6847"/>
                    </a:cubicBezTo>
                    <a:cubicBezTo>
                      <a:pt x="20800" y="6371"/>
                      <a:pt x="18134" y="5610"/>
                      <a:pt x="15564" y="4563"/>
                    </a:cubicBezTo>
                    <a:cubicBezTo>
                      <a:pt x="16801" y="5134"/>
                      <a:pt x="14802" y="4182"/>
                      <a:pt x="14612" y="4087"/>
                    </a:cubicBezTo>
                    <a:cubicBezTo>
                      <a:pt x="13945" y="3801"/>
                      <a:pt x="13374" y="3421"/>
                      <a:pt x="12708" y="3135"/>
                    </a:cubicBezTo>
                    <a:cubicBezTo>
                      <a:pt x="11470" y="2469"/>
                      <a:pt x="10233" y="1707"/>
                      <a:pt x="9090" y="851"/>
                    </a:cubicBezTo>
                    <a:cubicBezTo>
                      <a:pt x="6520" y="-958"/>
                      <a:pt x="2236" y="279"/>
                      <a:pt x="808" y="3040"/>
                    </a:cubicBezTo>
                    <a:cubicBezTo>
                      <a:pt x="-905" y="6181"/>
                      <a:pt x="237" y="9227"/>
                      <a:pt x="2998" y="11321"/>
                    </a:cubicBezTo>
                    <a:lnTo>
                      <a:pt x="2998" y="1132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1" name="Google Shape;1001;p16"/>
              <p:cNvSpPr/>
              <p:nvPr/>
            </p:nvSpPr>
            <p:spPr>
              <a:xfrm>
                <a:off x="4899246" y="5706045"/>
                <a:ext cx="35685" cy="17581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17581" extrusionOk="0">
                    <a:moveTo>
                      <a:pt x="7847" y="17409"/>
                    </a:moveTo>
                    <a:cubicBezTo>
                      <a:pt x="15653" y="15505"/>
                      <a:pt x="23459" y="13696"/>
                      <a:pt x="31265" y="11793"/>
                    </a:cubicBezTo>
                    <a:cubicBezTo>
                      <a:pt x="34312" y="11031"/>
                      <a:pt x="36406" y="7414"/>
                      <a:pt x="35454" y="4368"/>
                    </a:cubicBezTo>
                    <a:cubicBezTo>
                      <a:pt x="34407" y="1131"/>
                      <a:pt x="31361" y="-582"/>
                      <a:pt x="28029" y="179"/>
                    </a:cubicBezTo>
                    <a:cubicBezTo>
                      <a:pt x="20223" y="1988"/>
                      <a:pt x="12416" y="3796"/>
                      <a:pt x="4515" y="5605"/>
                    </a:cubicBezTo>
                    <a:cubicBezTo>
                      <a:pt x="1374" y="6367"/>
                      <a:pt x="-721" y="10079"/>
                      <a:pt x="231" y="13125"/>
                    </a:cubicBezTo>
                    <a:cubicBezTo>
                      <a:pt x="1279" y="16362"/>
                      <a:pt x="4420" y="18170"/>
                      <a:pt x="7752" y="17409"/>
                    </a:cubicBezTo>
                    <a:lnTo>
                      <a:pt x="7752" y="174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2" name="Google Shape;1002;p16"/>
              <p:cNvSpPr/>
              <p:nvPr/>
            </p:nvSpPr>
            <p:spPr>
              <a:xfrm>
                <a:off x="5051100" y="5682582"/>
                <a:ext cx="34439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34439" h="16507" extrusionOk="0">
                    <a:moveTo>
                      <a:pt x="6308" y="16408"/>
                    </a:moveTo>
                    <a:cubicBezTo>
                      <a:pt x="14210" y="14885"/>
                      <a:pt x="22111" y="13362"/>
                      <a:pt x="30012" y="11839"/>
                    </a:cubicBezTo>
                    <a:cubicBezTo>
                      <a:pt x="33154" y="11267"/>
                      <a:pt x="35153" y="7365"/>
                      <a:pt x="34201" y="4414"/>
                    </a:cubicBezTo>
                    <a:cubicBezTo>
                      <a:pt x="33249" y="1463"/>
                      <a:pt x="30012" y="-726"/>
                      <a:pt x="26776" y="225"/>
                    </a:cubicBezTo>
                    <a:cubicBezTo>
                      <a:pt x="19065" y="2510"/>
                      <a:pt x="11354" y="4699"/>
                      <a:pt x="3643" y="6984"/>
                    </a:cubicBezTo>
                    <a:cubicBezTo>
                      <a:pt x="1168" y="7745"/>
                      <a:pt x="-641" y="10506"/>
                      <a:pt x="216" y="12981"/>
                    </a:cubicBezTo>
                    <a:cubicBezTo>
                      <a:pt x="1073" y="15646"/>
                      <a:pt x="3548" y="16884"/>
                      <a:pt x="6213" y="16408"/>
                    </a:cubicBezTo>
                    <a:lnTo>
                      <a:pt x="6213" y="1640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3" name="Google Shape;1003;p16"/>
              <p:cNvSpPr/>
              <p:nvPr/>
            </p:nvSpPr>
            <p:spPr>
              <a:xfrm>
                <a:off x="5174005" y="5587612"/>
                <a:ext cx="26482" cy="25903"/>
              </a:xfrm>
              <a:custGeom>
                <a:avLst/>
                <a:gdLst/>
                <a:ahLst/>
                <a:cxnLst/>
                <a:rect l="l" t="t" r="r" b="b"/>
                <a:pathLst>
                  <a:path w="26482" h="25903" extrusionOk="0">
                    <a:moveTo>
                      <a:pt x="13441" y="23517"/>
                    </a:moveTo>
                    <a:lnTo>
                      <a:pt x="24198" y="13142"/>
                    </a:lnTo>
                    <a:cubicBezTo>
                      <a:pt x="25626" y="11809"/>
                      <a:pt x="26483" y="9620"/>
                      <a:pt x="26483" y="7716"/>
                    </a:cubicBezTo>
                    <a:cubicBezTo>
                      <a:pt x="26483" y="5812"/>
                      <a:pt x="25626" y="3528"/>
                      <a:pt x="24198" y="2290"/>
                    </a:cubicBezTo>
                    <a:cubicBezTo>
                      <a:pt x="22770" y="1053"/>
                      <a:pt x="20771" y="-89"/>
                      <a:pt x="18772" y="6"/>
                    </a:cubicBezTo>
                    <a:cubicBezTo>
                      <a:pt x="16773" y="101"/>
                      <a:pt x="14869" y="862"/>
                      <a:pt x="13346" y="2290"/>
                    </a:cubicBezTo>
                    <a:lnTo>
                      <a:pt x="2303" y="12380"/>
                    </a:lnTo>
                    <a:cubicBezTo>
                      <a:pt x="1541" y="13142"/>
                      <a:pt x="970" y="13903"/>
                      <a:pt x="685" y="14950"/>
                    </a:cubicBezTo>
                    <a:cubicBezTo>
                      <a:pt x="209" y="15902"/>
                      <a:pt x="-77" y="16949"/>
                      <a:pt x="18" y="17997"/>
                    </a:cubicBezTo>
                    <a:cubicBezTo>
                      <a:pt x="18" y="19043"/>
                      <a:pt x="209" y="20091"/>
                      <a:pt x="685" y="21043"/>
                    </a:cubicBezTo>
                    <a:cubicBezTo>
                      <a:pt x="970" y="21994"/>
                      <a:pt x="1541" y="22851"/>
                      <a:pt x="2303" y="23613"/>
                    </a:cubicBezTo>
                    <a:cubicBezTo>
                      <a:pt x="3826" y="25040"/>
                      <a:pt x="5825" y="25992"/>
                      <a:pt x="7920" y="25897"/>
                    </a:cubicBezTo>
                    <a:cubicBezTo>
                      <a:pt x="10014" y="25802"/>
                      <a:pt x="12013" y="25040"/>
                      <a:pt x="13536" y="23613"/>
                    </a:cubicBezTo>
                    <a:lnTo>
                      <a:pt x="13536" y="236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16"/>
              <p:cNvSpPr/>
              <p:nvPr/>
            </p:nvSpPr>
            <p:spPr>
              <a:xfrm>
                <a:off x="5215794" y="5463579"/>
                <a:ext cx="16965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16965" h="30092" extrusionOk="0">
                    <a:moveTo>
                      <a:pt x="16966" y="22281"/>
                    </a:moveTo>
                    <a:cubicBezTo>
                      <a:pt x="16299" y="17331"/>
                      <a:pt x="15728" y="12381"/>
                      <a:pt x="15062" y="7431"/>
                    </a:cubicBezTo>
                    <a:cubicBezTo>
                      <a:pt x="15062" y="6384"/>
                      <a:pt x="14872" y="5432"/>
                      <a:pt x="14396" y="4576"/>
                    </a:cubicBezTo>
                    <a:cubicBezTo>
                      <a:pt x="14110" y="3624"/>
                      <a:pt x="13539" y="2862"/>
                      <a:pt x="12872" y="2196"/>
                    </a:cubicBezTo>
                    <a:cubicBezTo>
                      <a:pt x="11540" y="863"/>
                      <a:pt x="9445" y="-88"/>
                      <a:pt x="7541" y="7"/>
                    </a:cubicBezTo>
                    <a:cubicBezTo>
                      <a:pt x="5638" y="102"/>
                      <a:pt x="3638" y="768"/>
                      <a:pt x="2210" y="2196"/>
                    </a:cubicBezTo>
                    <a:cubicBezTo>
                      <a:pt x="973" y="3529"/>
                      <a:pt x="-169" y="5528"/>
                      <a:pt x="21" y="7527"/>
                    </a:cubicBezTo>
                    <a:cubicBezTo>
                      <a:pt x="497" y="12476"/>
                      <a:pt x="973" y="17426"/>
                      <a:pt x="1449" y="22376"/>
                    </a:cubicBezTo>
                    <a:cubicBezTo>
                      <a:pt x="1449" y="23423"/>
                      <a:pt x="1639" y="24470"/>
                      <a:pt x="2115" y="25327"/>
                    </a:cubicBezTo>
                    <a:cubicBezTo>
                      <a:pt x="2401" y="26279"/>
                      <a:pt x="2972" y="27136"/>
                      <a:pt x="3734" y="27802"/>
                    </a:cubicBezTo>
                    <a:cubicBezTo>
                      <a:pt x="5066" y="29135"/>
                      <a:pt x="7256" y="30182"/>
                      <a:pt x="9160" y="30087"/>
                    </a:cubicBezTo>
                    <a:cubicBezTo>
                      <a:pt x="11064" y="29992"/>
                      <a:pt x="13253" y="29325"/>
                      <a:pt x="14586" y="27802"/>
                    </a:cubicBezTo>
                    <a:cubicBezTo>
                      <a:pt x="15823" y="26374"/>
                      <a:pt x="17061" y="24375"/>
                      <a:pt x="16871" y="22376"/>
                    </a:cubicBezTo>
                    <a:lnTo>
                      <a:pt x="16871" y="2237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16"/>
              <p:cNvSpPr/>
              <p:nvPr/>
            </p:nvSpPr>
            <p:spPr>
              <a:xfrm>
                <a:off x="5147480" y="5337740"/>
                <a:ext cx="26420" cy="41805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41805" extrusionOk="0">
                    <a:moveTo>
                      <a:pt x="25973" y="36272"/>
                    </a:moveTo>
                    <a:cubicBezTo>
                      <a:pt x="26829" y="30085"/>
                      <a:pt x="26544" y="23707"/>
                      <a:pt x="24354" y="17805"/>
                    </a:cubicBezTo>
                    <a:cubicBezTo>
                      <a:pt x="22165" y="11903"/>
                      <a:pt x="18738" y="6478"/>
                      <a:pt x="13978" y="2385"/>
                    </a:cubicBezTo>
                    <a:cubicBezTo>
                      <a:pt x="12264" y="861"/>
                      <a:pt x="10456" y="100"/>
                      <a:pt x="8171" y="5"/>
                    </a:cubicBezTo>
                    <a:cubicBezTo>
                      <a:pt x="5601" y="-90"/>
                      <a:pt x="3221" y="1242"/>
                      <a:pt x="1697" y="3241"/>
                    </a:cubicBezTo>
                    <a:cubicBezTo>
                      <a:pt x="270" y="5050"/>
                      <a:pt x="-206" y="7049"/>
                      <a:pt x="79" y="9333"/>
                    </a:cubicBezTo>
                    <a:cubicBezTo>
                      <a:pt x="460" y="12094"/>
                      <a:pt x="1888" y="13712"/>
                      <a:pt x="3982" y="15330"/>
                    </a:cubicBezTo>
                    <a:lnTo>
                      <a:pt x="4268" y="15616"/>
                    </a:lnTo>
                    <a:lnTo>
                      <a:pt x="2554" y="14283"/>
                    </a:lnTo>
                    <a:cubicBezTo>
                      <a:pt x="4458" y="15806"/>
                      <a:pt x="6077" y="17520"/>
                      <a:pt x="7600" y="19328"/>
                    </a:cubicBezTo>
                    <a:lnTo>
                      <a:pt x="6362" y="17710"/>
                    </a:lnTo>
                    <a:cubicBezTo>
                      <a:pt x="7885" y="19709"/>
                      <a:pt x="9123" y="21899"/>
                      <a:pt x="10170" y="24183"/>
                    </a:cubicBezTo>
                    <a:lnTo>
                      <a:pt x="9408" y="22279"/>
                    </a:lnTo>
                    <a:cubicBezTo>
                      <a:pt x="10456" y="24754"/>
                      <a:pt x="11122" y="27324"/>
                      <a:pt x="11503" y="29894"/>
                    </a:cubicBezTo>
                    <a:lnTo>
                      <a:pt x="11217" y="27896"/>
                    </a:lnTo>
                    <a:cubicBezTo>
                      <a:pt x="11503" y="29990"/>
                      <a:pt x="11503" y="32084"/>
                      <a:pt x="11312" y="34273"/>
                    </a:cubicBezTo>
                    <a:cubicBezTo>
                      <a:pt x="11122" y="35986"/>
                      <a:pt x="12264" y="38366"/>
                      <a:pt x="13502" y="39604"/>
                    </a:cubicBezTo>
                    <a:cubicBezTo>
                      <a:pt x="14739" y="40841"/>
                      <a:pt x="16167" y="41412"/>
                      <a:pt x="17786" y="41698"/>
                    </a:cubicBezTo>
                    <a:cubicBezTo>
                      <a:pt x="19404" y="41983"/>
                      <a:pt x="21118" y="41698"/>
                      <a:pt x="22545" y="40841"/>
                    </a:cubicBezTo>
                    <a:cubicBezTo>
                      <a:pt x="24069" y="39889"/>
                      <a:pt x="25687" y="38271"/>
                      <a:pt x="25973" y="36367"/>
                    </a:cubicBezTo>
                    <a:lnTo>
                      <a:pt x="25973" y="363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16"/>
              <p:cNvSpPr/>
              <p:nvPr/>
            </p:nvSpPr>
            <p:spPr>
              <a:xfrm>
                <a:off x="5055879" y="5218186"/>
                <a:ext cx="33724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33724" h="30175" extrusionOk="0">
                    <a:moveTo>
                      <a:pt x="31135" y="15421"/>
                    </a:moveTo>
                    <a:cubicBezTo>
                      <a:pt x="25613" y="11137"/>
                      <a:pt x="19997" y="6759"/>
                      <a:pt x="14475" y="2475"/>
                    </a:cubicBezTo>
                    <a:cubicBezTo>
                      <a:pt x="13714" y="1618"/>
                      <a:pt x="12762" y="1047"/>
                      <a:pt x="11715" y="762"/>
                    </a:cubicBezTo>
                    <a:cubicBezTo>
                      <a:pt x="10667" y="191"/>
                      <a:pt x="9620" y="0"/>
                      <a:pt x="8478" y="0"/>
                    </a:cubicBezTo>
                    <a:cubicBezTo>
                      <a:pt x="6384" y="0"/>
                      <a:pt x="3908" y="952"/>
                      <a:pt x="2481" y="2475"/>
                    </a:cubicBezTo>
                    <a:cubicBezTo>
                      <a:pt x="1053" y="3998"/>
                      <a:pt x="-90" y="6187"/>
                      <a:pt x="6" y="8472"/>
                    </a:cubicBezTo>
                    <a:cubicBezTo>
                      <a:pt x="6" y="10566"/>
                      <a:pt x="767" y="13136"/>
                      <a:pt x="2481" y="14469"/>
                    </a:cubicBezTo>
                    <a:cubicBezTo>
                      <a:pt x="8002" y="18848"/>
                      <a:pt x="13523" y="23226"/>
                      <a:pt x="19045" y="27605"/>
                    </a:cubicBezTo>
                    <a:cubicBezTo>
                      <a:pt x="19806" y="28462"/>
                      <a:pt x="20758" y="29033"/>
                      <a:pt x="21805" y="29414"/>
                    </a:cubicBezTo>
                    <a:cubicBezTo>
                      <a:pt x="22853" y="29985"/>
                      <a:pt x="23900" y="30175"/>
                      <a:pt x="25137" y="30175"/>
                    </a:cubicBezTo>
                    <a:cubicBezTo>
                      <a:pt x="27232" y="30175"/>
                      <a:pt x="29802" y="29223"/>
                      <a:pt x="31230" y="27700"/>
                    </a:cubicBezTo>
                    <a:cubicBezTo>
                      <a:pt x="32658" y="26177"/>
                      <a:pt x="33895" y="23893"/>
                      <a:pt x="33705" y="21608"/>
                    </a:cubicBezTo>
                    <a:cubicBezTo>
                      <a:pt x="33705" y="19514"/>
                      <a:pt x="32943" y="16849"/>
                      <a:pt x="31230" y="15516"/>
                    </a:cubicBezTo>
                    <a:lnTo>
                      <a:pt x="31230" y="1551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16"/>
              <p:cNvSpPr/>
              <p:nvPr/>
            </p:nvSpPr>
            <p:spPr>
              <a:xfrm>
                <a:off x="4965793" y="5133595"/>
                <a:ext cx="20817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0817" h="18155" extrusionOk="0">
                    <a:moveTo>
                      <a:pt x="20313" y="15198"/>
                    </a:moveTo>
                    <a:cubicBezTo>
                      <a:pt x="15173" y="10438"/>
                      <a:pt x="10032" y="5583"/>
                      <a:pt x="4891" y="824"/>
                    </a:cubicBezTo>
                    <a:cubicBezTo>
                      <a:pt x="3654" y="-318"/>
                      <a:pt x="1655" y="-318"/>
                      <a:pt x="608" y="1110"/>
                    </a:cubicBezTo>
                    <a:cubicBezTo>
                      <a:pt x="-535" y="2537"/>
                      <a:pt x="37" y="4346"/>
                      <a:pt x="1464" y="5393"/>
                    </a:cubicBezTo>
                    <a:cubicBezTo>
                      <a:pt x="7081" y="9581"/>
                      <a:pt x="12698" y="13675"/>
                      <a:pt x="18314" y="17863"/>
                    </a:cubicBezTo>
                    <a:cubicBezTo>
                      <a:pt x="19837" y="19005"/>
                      <a:pt x="21741" y="16530"/>
                      <a:pt x="20313" y="15198"/>
                    </a:cubicBezTo>
                    <a:lnTo>
                      <a:pt x="20313" y="151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16"/>
              <p:cNvSpPr/>
              <p:nvPr/>
            </p:nvSpPr>
            <p:spPr>
              <a:xfrm>
                <a:off x="4838299" y="5049578"/>
                <a:ext cx="39512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39512" h="19707" extrusionOk="0">
                    <a:moveTo>
                      <a:pt x="36713" y="12212"/>
                    </a:moveTo>
                    <a:cubicBezTo>
                      <a:pt x="26337" y="8214"/>
                      <a:pt x="15865" y="4216"/>
                      <a:pt x="5489" y="218"/>
                    </a:cubicBezTo>
                    <a:cubicBezTo>
                      <a:pt x="3299" y="-639"/>
                      <a:pt x="729" y="1170"/>
                      <a:pt x="158" y="3264"/>
                    </a:cubicBezTo>
                    <a:cubicBezTo>
                      <a:pt x="-508" y="5644"/>
                      <a:pt x="1015" y="7833"/>
                      <a:pt x="3204" y="8594"/>
                    </a:cubicBezTo>
                    <a:cubicBezTo>
                      <a:pt x="13676" y="12212"/>
                      <a:pt x="24243" y="15924"/>
                      <a:pt x="34714" y="19541"/>
                    </a:cubicBezTo>
                    <a:cubicBezTo>
                      <a:pt x="36618" y="20208"/>
                      <a:pt x="38903" y="18780"/>
                      <a:pt x="39379" y="16876"/>
                    </a:cubicBezTo>
                    <a:cubicBezTo>
                      <a:pt x="39950" y="14782"/>
                      <a:pt x="38617" y="12973"/>
                      <a:pt x="36713" y="12212"/>
                    </a:cubicBezTo>
                    <a:lnTo>
                      <a:pt x="36713" y="122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16"/>
              <p:cNvSpPr/>
              <p:nvPr/>
            </p:nvSpPr>
            <p:spPr>
              <a:xfrm>
                <a:off x="4696796" y="5024065"/>
                <a:ext cx="24769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11672" extrusionOk="0">
                    <a:moveTo>
                      <a:pt x="19810" y="30"/>
                    </a:moveTo>
                    <a:cubicBezTo>
                      <a:pt x="14860" y="601"/>
                      <a:pt x="9909" y="1172"/>
                      <a:pt x="4959" y="1743"/>
                    </a:cubicBezTo>
                    <a:cubicBezTo>
                      <a:pt x="3626" y="1933"/>
                      <a:pt x="2389" y="2219"/>
                      <a:pt x="1437" y="3171"/>
                    </a:cubicBezTo>
                    <a:cubicBezTo>
                      <a:pt x="580" y="4027"/>
                      <a:pt x="-86" y="5455"/>
                      <a:pt x="9" y="6693"/>
                    </a:cubicBezTo>
                    <a:cubicBezTo>
                      <a:pt x="104" y="7930"/>
                      <a:pt x="485" y="9358"/>
                      <a:pt x="1437" y="10215"/>
                    </a:cubicBezTo>
                    <a:cubicBezTo>
                      <a:pt x="2389" y="11072"/>
                      <a:pt x="3722" y="11833"/>
                      <a:pt x="4959" y="11643"/>
                    </a:cubicBezTo>
                    <a:cubicBezTo>
                      <a:pt x="9909" y="11072"/>
                      <a:pt x="14860" y="10500"/>
                      <a:pt x="19810" y="9929"/>
                    </a:cubicBezTo>
                    <a:cubicBezTo>
                      <a:pt x="21143" y="9739"/>
                      <a:pt x="22380" y="9453"/>
                      <a:pt x="23332" y="8501"/>
                    </a:cubicBezTo>
                    <a:cubicBezTo>
                      <a:pt x="24189" y="7645"/>
                      <a:pt x="24855" y="6217"/>
                      <a:pt x="24760" y="4979"/>
                    </a:cubicBezTo>
                    <a:cubicBezTo>
                      <a:pt x="24665" y="3742"/>
                      <a:pt x="24284" y="2314"/>
                      <a:pt x="23332" y="1457"/>
                    </a:cubicBezTo>
                    <a:cubicBezTo>
                      <a:pt x="22380" y="601"/>
                      <a:pt x="21047" y="-161"/>
                      <a:pt x="19810" y="30"/>
                    </a:cubicBezTo>
                    <a:lnTo>
                      <a:pt x="19810" y="3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16"/>
              <p:cNvSpPr/>
              <p:nvPr/>
            </p:nvSpPr>
            <p:spPr>
              <a:xfrm>
                <a:off x="4570511" y="5024550"/>
                <a:ext cx="36829" cy="22711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22711" extrusionOk="0">
                    <a:moveTo>
                      <a:pt x="30431" y="210"/>
                    </a:moveTo>
                    <a:cubicBezTo>
                      <a:pt x="21768" y="3827"/>
                      <a:pt x="13106" y="7445"/>
                      <a:pt x="4348" y="11157"/>
                    </a:cubicBezTo>
                    <a:cubicBezTo>
                      <a:pt x="2825" y="11823"/>
                      <a:pt x="1682" y="12490"/>
                      <a:pt x="825" y="13917"/>
                    </a:cubicBezTo>
                    <a:cubicBezTo>
                      <a:pt x="-222" y="15536"/>
                      <a:pt x="-222" y="17535"/>
                      <a:pt x="540" y="19153"/>
                    </a:cubicBezTo>
                    <a:cubicBezTo>
                      <a:pt x="1968" y="22580"/>
                      <a:pt x="5776" y="23532"/>
                      <a:pt x="8917" y="22009"/>
                    </a:cubicBezTo>
                    <a:cubicBezTo>
                      <a:pt x="17390" y="17915"/>
                      <a:pt x="25862" y="13822"/>
                      <a:pt x="34334" y="9634"/>
                    </a:cubicBezTo>
                    <a:cubicBezTo>
                      <a:pt x="36619" y="8492"/>
                      <a:pt x="37381" y="5446"/>
                      <a:pt x="36429" y="3256"/>
                    </a:cubicBezTo>
                    <a:cubicBezTo>
                      <a:pt x="35477" y="1067"/>
                      <a:pt x="32716" y="-742"/>
                      <a:pt x="30336" y="305"/>
                    </a:cubicBezTo>
                    <a:lnTo>
                      <a:pt x="30336" y="3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16"/>
              <p:cNvSpPr/>
              <p:nvPr/>
            </p:nvSpPr>
            <p:spPr>
              <a:xfrm>
                <a:off x="4257351" y="4979899"/>
                <a:ext cx="131281" cy="106216"/>
              </a:xfrm>
              <a:custGeom>
                <a:avLst/>
                <a:gdLst/>
                <a:ahLst/>
                <a:cxnLst/>
                <a:rect l="l" t="t" r="r" b="b"/>
                <a:pathLst>
                  <a:path w="131281" h="106216" extrusionOk="0">
                    <a:moveTo>
                      <a:pt x="126639" y="88078"/>
                    </a:moveTo>
                    <a:cubicBezTo>
                      <a:pt x="106553" y="77798"/>
                      <a:pt x="86086" y="69231"/>
                      <a:pt x="68474" y="54762"/>
                    </a:cubicBezTo>
                    <a:cubicBezTo>
                      <a:pt x="50863" y="40293"/>
                      <a:pt x="34870" y="24491"/>
                      <a:pt x="22304" y="5549"/>
                    </a:cubicBezTo>
                    <a:cubicBezTo>
                      <a:pt x="13831" y="-7112"/>
                      <a:pt x="-5779" y="4026"/>
                      <a:pt x="1646" y="17638"/>
                    </a:cubicBezTo>
                    <a:cubicBezTo>
                      <a:pt x="14117" y="40388"/>
                      <a:pt x="31157" y="60663"/>
                      <a:pt x="52196" y="75894"/>
                    </a:cubicBezTo>
                    <a:cubicBezTo>
                      <a:pt x="62191" y="83128"/>
                      <a:pt x="72948" y="89506"/>
                      <a:pt x="84182" y="94646"/>
                    </a:cubicBezTo>
                    <a:cubicBezTo>
                      <a:pt x="89989" y="97311"/>
                      <a:pt x="95891" y="99786"/>
                      <a:pt x="101888" y="101976"/>
                    </a:cubicBezTo>
                    <a:cubicBezTo>
                      <a:pt x="108457" y="104356"/>
                      <a:pt x="114835" y="105403"/>
                      <a:pt x="121784" y="106164"/>
                    </a:cubicBezTo>
                    <a:cubicBezTo>
                      <a:pt x="131399" y="107211"/>
                      <a:pt x="134921" y="92266"/>
                      <a:pt x="126639" y="88078"/>
                    </a:cubicBezTo>
                    <a:lnTo>
                      <a:pt x="126639" y="8807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16"/>
              <p:cNvSpPr/>
              <p:nvPr/>
            </p:nvSpPr>
            <p:spPr>
              <a:xfrm>
                <a:off x="4385364" y="4914691"/>
                <a:ext cx="63388" cy="99047"/>
              </a:xfrm>
              <a:custGeom>
                <a:avLst/>
                <a:gdLst/>
                <a:ahLst/>
                <a:cxnLst/>
                <a:rect l="l" t="t" r="r" b="b"/>
                <a:pathLst>
                  <a:path w="63388" h="99047" extrusionOk="0">
                    <a:moveTo>
                      <a:pt x="62027" y="87319"/>
                    </a:moveTo>
                    <a:cubicBezTo>
                      <a:pt x="54125" y="74659"/>
                      <a:pt x="45463" y="62569"/>
                      <a:pt x="38323" y="49433"/>
                    </a:cubicBezTo>
                    <a:cubicBezTo>
                      <a:pt x="36609" y="46292"/>
                      <a:pt x="34896" y="43056"/>
                      <a:pt x="33468" y="39724"/>
                    </a:cubicBezTo>
                    <a:cubicBezTo>
                      <a:pt x="33373" y="39438"/>
                      <a:pt x="32040" y="36583"/>
                      <a:pt x="32611" y="37725"/>
                    </a:cubicBezTo>
                    <a:cubicBezTo>
                      <a:pt x="32992" y="38677"/>
                      <a:pt x="32135" y="36488"/>
                      <a:pt x="32040" y="36297"/>
                    </a:cubicBezTo>
                    <a:cubicBezTo>
                      <a:pt x="31374" y="34489"/>
                      <a:pt x="30707" y="32680"/>
                      <a:pt x="30041" y="30871"/>
                    </a:cubicBezTo>
                    <a:cubicBezTo>
                      <a:pt x="27566" y="23637"/>
                      <a:pt x="25567" y="16212"/>
                      <a:pt x="23948" y="8787"/>
                    </a:cubicBezTo>
                    <a:cubicBezTo>
                      <a:pt x="22616" y="2886"/>
                      <a:pt x="16237" y="-732"/>
                      <a:pt x="10621" y="125"/>
                    </a:cubicBezTo>
                    <a:cubicBezTo>
                      <a:pt x="5004" y="982"/>
                      <a:pt x="-612" y="6027"/>
                      <a:pt x="54" y="12024"/>
                    </a:cubicBezTo>
                    <a:cubicBezTo>
                      <a:pt x="1958" y="29539"/>
                      <a:pt x="7574" y="46292"/>
                      <a:pt x="15952" y="61713"/>
                    </a:cubicBezTo>
                    <a:cubicBezTo>
                      <a:pt x="24329" y="77133"/>
                      <a:pt x="35943" y="90460"/>
                      <a:pt x="51174" y="98171"/>
                    </a:cubicBezTo>
                    <a:cubicBezTo>
                      <a:pt x="57933" y="101597"/>
                      <a:pt x="66691" y="94363"/>
                      <a:pt x="62122" y="87224"/>
                    </a:cubicBezTo>
                    <a:lnTo>
                      <a:pt x="62122" y="8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3" name="Google Shape;1013;p16"/>
              <p:cNvSpPr/>
              <p:nvPr/>
            </p:nvSpPr>
            <p:spPr>
              <a:xfrm>
                <a:off x="4498516" y="4869659"/>
                <a:ext cx="52192" cy="92226"/>
              </a:xfrm>
              <a:custGeom>
                <a:avLst/>
                <a:gdLst/>
                <a:ahLst/>
                <a:cxnLst/>
                <a:rect l="l" t="t" r="r" b="b"/>
                <a:pathLst>
                  <a:path w="52192" h="92226" extrusionOk="0">
                    <a:moveTo>
                      <a:pt x="51591" y="77332"/>
                    </a:moveTo>
                    <a:cubicBezTo>
                      <a:pt x="43975" y="54962"/>
                      <a:pt x="36360" y="32688"/>
                      <a:pt x="28077" y="10508"/>
                    </a:cubicBezTo>
                    <a:cubicBezTo>
                      <a:pt x="25507" y="3560"/>
                      <a:pt x="18367" y="-1866"/>
                      <a:pt x="10657" y="609"/>
                    </a:cubicBezTo>
                    <a:cubicBezTo>
                      <a:pt x="3993" y="2798"/>
                      <a:pt x="-2195" y="10699"/>
                      <a:pt x="756" y="18028"/>
                    </a:cubicBezTo>
                    <a:cubicBezTo>
                      <a:pt x="9990" y="41064"/>
                      <a:pt x="19891" y="63720"/>
                      <a:pt x="29791" y="86470"/>
                    </a:cubicBezTo>
                    <a:cubicBezTo>
                      <a:pt x="32171" y="91896"/>
                      <a:pt x="39787" y="93419"/>
                      <a:pt x="44737" y="91324"/>
                    </a:cubicBezTo>
                    <a:cubicBezTo>
                      <a:pt x="49877" y="89135"/>
                      <a:pt x="53590" y="82948"/>
                      <a:pt x="51686" y="77236"/>
                    </a:cubicBezTo>
                    <a:lnTo>
                      <a:pt x="51686" y="772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4" name="Google Shape;1014;p16"/>
              <p:cNvSpPr/>
              <p:nvPr/>
            </p:nvSpPr>
            <p:spPr>
              <a:xfrm>
                <a:off x="4629015" y="4890153"/>
                <a:ext cx="27808" cy="88035"/>
              </a:xfrm>
              <a:custGeom>
                <a:avLst/>
                <a:gdLst/>
                <a:ahLst/>
                <a:cxnLst/>
                <a:rect l="l" t="t" r="r" b="b"/>
                <a:pathLst>
                  <a:path w="27808" h="88035" extrusionOk="0">
                    <a:moveTo>
                      <a:pt x="27807" y="77685"/>
                    </a:moveTo>
                    <a:cubicBezTo>
                      <a:pt x="27331" y="55886"/>
                      <a:pt x="26570" y="33802"/>
                      <a:pt x="24190" y="12099"/>
                    </a:cubicBezTo>
                    <a:cubicBezTo>
                      <a:pt x="23523" y="5816"/>
                      <a:pt x="19144" y="-276"/>
                      <a:pt x="12100" y="10"/>
                    </a:cubicBezTo>
                    <a:cubicBezTo>
                      <a:pt x="5817" y="295"/>
                      <a:pt x="-276" y="5340"/>
                      <a:pt x="10" y="12099"/>
                    </a:cubicBezTo>
                    <a:cubicBezTo>
                      <a:pt x="1057" y="34944"/>
                      <a:pt x="4008" y="57790"/>
                      <a:pt x="7149" y="80445"/>
                    </a:cubicBezTo>
                    <a:cubicBezTo>
                      <a:pt x="7816" y="85585"/>
                      <a:pt x="14099" y="88536"/>
                      <a:pt x="18668" y="87965"/>
                    </a:cubicBezTo>
                    <a:cubicBezTo>
                      <a:pt x="23714" y="87299"/>
                      <a:pt x="27902" y="82920"/>
                      <a:pt x="27807" y="77685"/>
                    </a:cubicBezTo>
                    <a:lnTo>
                      <a:pt x="27807" y="776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5" name="Google Shape;1015;p16"/>
              <p:cNvSpPr/>
              <p:nvPr/>
            </p:nvSpPr>
            <p:spPr>
              <a:xfrm>
                <a:off x="4728581" y="4889953"/>
                <a:ext cx="33909" cy="76634"/>
              </a:xfrm>
              <a:custGeom>
                <a:avLst/>
                <a:gdLst/>
                <a:ahLst/>
                <a:cxnLst/>
                <a:rect l="l" t="t" r="r" b="b"/>
                <a:pathLst>
                  <a:path w="33909" h="76634" extrusionOk="0">
                    <a:moveTo>
                      <a:pt x="33909" y="68746"/>
                    </a:moveTo>
                    <a:cubicBezTo>
                      <a:pt x="33719" y="48851"/>
                      <a:pt x="30006" y="28957"/>
                      <a:pt x="25722" y="9538"/>
                    </a:cubicBezTo>
                    <a:cubicBezTo>
                      <a:pt x="24009" y="1733"/>
                      <a:pt x="14775" y="-1885"/>
                      <a:pt x="7920" y="971"/>
                    </a:cubicBezTo>
                    <a:cubicBezTo>
                      <a:pt x="305" y="4208"/>
                      <a:pt x="-1885" y="12489"/>
                      <a:pt x="1637" y="19628"/>
                    </a:cubicBezTo>
                    <a:cubicBezTo>
                      <a:pt x="3637" y="23626"/>
                      <a:pt x="5731" y="27719"/>
                      <a:pt x="7254" y="31908"/>
                    </a:cubicBezTo>
                    <a:cubicBezTo>
                      <a:pt x="6492" y="29718"/>
                      <a:pt x="7825" y="33811"/>
                      <a:pt x="7920" y="34192"/>
                    </a:cubicBezTo>
                    <a:cubicBezTo>
                      <a:pt x="8301" y="35239"/>
                      <a:pt x="8587" y="36191"/>
                      <a:pt x="8968" y="37238"/>
                    </a:cubicBezTo>
                    <a:cubicBezTo>
                      <a:pt x="9729" y="39428"/>
                      <a:pt x="10396" y="41617"/>
                      <a:pt x="11062" y="43806"/>
                    </a:cubicBezTo>
                    <a:cubicBezTo>
                      <a:pt x="13727" y="52754"/>
                      <a:pt x="16012" y="61797"/>
                      <a:pt x="18106" y="70840"/>
                    </a:cubicBezTo>
                    <a:cubicBezTo>
                      <a:pt x="20201" y="79883"/>
                      <a:pt x="33909" y="77694"/>
                      <a:pt x="33909" y="68746"/>
                    </a:cubicBezTo>
                    <a:lnTo>
                      <a:pt x="33909" y="687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6" name="Google Shape;1016;p16"/>
              <p:cNvSpPr/>
              <p:nvPr/>
            </p:nvSpPr>
            <p:spPr>
              <a:xfrm>
                <a:off x="4840141" y="4888879"/>
                <a:ext cx="40467" cy="98333"/>
              </a:xfrm>
              <a:custGeom>
                <a:avLst/>
                <a:gdLst/>
                <a:ahLst/>
                <a:cxnLst/>
                <a:rect l="l" t="t" r="r" b="b"/>
                <a:pathLst>
                  <a:path w="40467" h="98333" extrusionOk="0">
                    <a:moveTo>
                      <a:pt x="17165" y="93903"/>
                    </a:moveTo>
                    <a:cubicBezTo>
                      <a:pt x="18783" y="90285"/>
                      <a:pt x="20497" y="86954"/>
                      <a:pt x="21639" y="83051"/>
                    </a:cubicBezTo>
                    <a:cubicBezTo>
                      <a:pt x="22496" y="80100"/>
                      <a:pt x="23448" y="77149"/>
                      <a:pt x="24305" y="74198"/>
                    </a:cubicBezTo>
                    <a:cubicBezTo>
                      <a:pt x="26304" y="67535"/>
                      <a:pt x="28017" y="60776"/>
                      <a:pt x="29826" y="54018"/>
                    </a:cubicBezTo>
                    <a:cubicBezTo>
                      <a:pt x="33253" y="40787"/>
                      <a:pt x="36680" y="27555"/>
                      <a:pt x="40107" y="14324"/>
                    </a:cubicBezTo>
                    <a:cubicBezTo>
                      <a:pt x="41630" y="8422"/>
                      <a:pt x="38203" y="2140"/>
                      <a:pt x="32206" y="426"/>
                    </a:cubicBezTo>
                    <a:cubicBezTo>
                      <a:pt x="26209" y="-1287"/>
                      <a:pt x="19830" y="2330"/>
                      <a:pt x="18307" y="8327"/>
                    </a:cubicBezTo>
                    <a:cubicBezTo>
                      <a:pt x="14975" y="21558"/>
                      <a:pt x="11548" y="34790"/>
                      <a:pt x="8216" y="48021"/>
                    </a:cubicBezTo>
                    <a:cubicBezTo>
                      <a:pt x="4885" y="61252"/>
                      <a:pt x="1267" y="75245"/>
                      <a:pt x="30" y="89238"/>
                    </a:cubicBezTo>
                    <a:cubicBezTo>
                      <a:pt x="-732" y="97996"/>
                      <a:pt x="13452" y="102089"/>
                      <a:pt x="17070" y="93903"/>
                    </a:cubicBezTo>
                    <a:lnTo>
                      <a:pt x="17070" y="939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16"/>
              <p:cNvSpPr/>
              <p:nvPr/>
            </p:nvSpPr>
            <p:spPr>
              <a:xfrm>
                <a:off x="4937044" y="4933061"/>
                <a:ext cx="62858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62858" h="75950" extrusionOk="0">
                    <a:moveTo>
                      <a:pt x="16601" y="73043"/>
                    </a:moveTo>
                    <a:cubicBezTo>
                      <a:pt x="31356" y="55147"/>
                      <a:pt x="45445" y="36680"/>
                      <a:pt x="59820" y="18499"/>
                    </a:cubicBezTo>
                    <a:cubicBezTo>
                      <a:pt x="63818" y="13454"/>
                      <a:pt x="64294" y="6695"/>
                      <a:pt x="58677" y="2317"/>
                    </a:cubicBezTo>
                    <a:cubicBezTo>
                      <a:pt x="53061" y="-2062"/>
                      <a:pt x="46683" y="223"/>
                      <a:pt x="42780" y="5363"/>
                    </a:cubicBezTo>
                    <a:cubicBezTo>
                      <a:pt x="28881" y="23925"/>
                      <a:pt x="14792" y="42392"/>
                      <a:pt x="1369" y="61335"/>
                    </a:cubicBezTo>
                    <a:cubicBezTo>
                      <a:pt x="-1392" y="65237"/>
                      <a:pt x="322" y="71139"/>
                      <a:pt x="3844" y="73899"/>
                    </a:cubicBezTo>
                    <a:cubicBezTo>
                      <a:pt x="7367" y="76660"/>
                      <a:pt x="13554" y="76850"/>
                      <a:pt x="16601" y="73138"/>
                    </a:cubicBezTo>
                    <a:lnTo>
                      <a:pt x="16601" y="7313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16"/>
              <p:cNvSpPr/>
              <p:nvPr/>
            </p:nvSpPr>
            <p:spPr>
              <a:xfrm>
                <a:off x="5030155" y="5016487"/>
                <a:ext cx="59370" cy="65482"/>
              </a:xfrm>
              <a:custGeom>
                <a:avLst/>
                <a:gdLst/>
                <a:ahLst/>
                <a:cxnLst/>
                <a:rect l="l" t="t" r="r" b="b"/>
                <a:pathLst>
                  <a:path w="59370" h="65482" extrusionOk="0">
                    <a:moveTo>
                      <a:pt x="2026" y="65482"/>
                    </a:moveTo>
                    <a:cubicBezTo>
                      <a:pt x="4786" y="64721"/>
                      <a:pt x="6976" y="63674"/>
                      <a:pt x="9165" y="61675"/>
                    </a:cubicBezTo>
                    <a:cubicBezTo>
                      <a:pt x="11355" y="59676"/>
                      <a:pt x="13640" y="57582"/>
                      <a:pt x="15829" y="55487"/>
                    </a:cubicBezTo>
                    <a:lnTo>
                      <a:pt x="29633" y="42732"/>
                    </a:lnTo>
                    <a:cubicBezTo>
                      <a:pt x="38676" y="34355"/>
                      <a:pt x="47815" y="26074"/>
                      <a:pt x="56478" y="17316"/>
                    </a:cubicBezTo>
                    <a:cubicBezTo>
                      <a:pt x="60191" y="13509"/>
                      <a:pt x="60476" y="6655"/>
                      <a:pt x="56478" y="2943"/>
                    </a:cubicBezTo>
                    <a:cubicBezTo>
                      <a:pt x="52860" y="-389"/>
                      <a:pt x="45626" y="-1531"/>
                      <a:pt x="42103" y="2943"/>
                    </a:cubicBezTo>
                    <a:cubicBezTo>
                      <a:pt x="34297" y="12938"/>
                      <a:pt x="26872" y="23218"/>
                      <a:pt x="19351" y="33499"/>
                    </a:cubicBezTo>
                    <a:lnTo>
                      <a:pt x="8785" y="48063"/>
                    </a:lnTo>
                    <a:cubicBezTo>
                      <a:pt x="6976" y="50442"/>
                      <a:pt x="5262" y="52917"/>
                      <a:pt x="3454" y="55297"/>
                    </a:cubicBezTo>
                    <a:cubicBezTo>
                      <a:pt x="1550" y="57962"/>
                      <a:pt x="502" y="60342"/>
                      <a:pt x="26" y="63483"/>
                    </a:cubicBezTo>
                    <a:cubicBezTo>
                      <a:pt x="-164" y="64626"/>
                      <a:pt x="693" y="65768"/>
                      <a:pt x="1931" y="65387"/>
                    </a:cubicBezTo>
                    <a:lnTo>
                      <a:pt x="1931" y="653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16"/>
              <p:cNvSpPr/>
              <p:nvPr/>
            </p:nvSpPr>
            <p:spPr>
              <a:xfrm>
                <a:off x="5104658" y="5060104"/>
                <a:ext cx="54286" cy="73281"/>
              </a:xfrm>
              <a:custGeom>
                <a:avLst/>
                <a:gdLst/>
                <a:ahLst/>
                <a:cxnLst/>
                <a:rect l="l" t="t" r="r" b="b"/>
                <a:pathLst>
                  <a:path w="54286" h="73281" extrusionOk="0">
                    <a:moveTo>
                      <a:pt x="15294" y="70698"/>
                    </a:moveTo>
                    <a:cubicBezTo>
                      <a:pt x="18816" y="66319"/>
                      <a:pt x="22434" y="62036"/>
                      <a:pt x="25766" y="57467"/>
                    </a:cubicBezTo>
                    <a:cubicBezTo>
                      <a:pt x="29098" y="52897"/>
                      <a:pt x="31953" y="48804"/>
                      <a:pt x="35000" y="44425"/>
                    </a:cubicBezTo>
                    <a:cubicBezTo>
                      <a:pt x="41092" y="35858"/>
                      <a:pt x="46899" y="27291"/>
                      <a:pt x="52611" y="18534"/>
                    </a:cubicBezTo>
                    <a:cubicBezTo>
                      <a:pt x="56133" y="13108"/>
                      <a:pt x="53849" y="4636"/>
                      <a:pt x="48137" y="1590"/>
                    </a:cubicBezTo>
                    <a:cubicBezTo>
                      <a:pt x="42044" y="-1646"/>
                      <a:pt x="34809" y="162"/>
                      <a:pt x="31192" y="6064"/>
                    </a:cubicBezTo>
                    <a:cubicBezTo>
                      <a:pt x="25766" y="14822"/>
                      <a:pt x="20530" y="23579"/>
                      <a:pt x="15485" y="32527"/>
                    </a:cubicBezTo>
                    <a:cubicBezTo>
                      <a:pt x="13009" y="37001"/>
                      <a:pt x="10439" y="41475"/>
                      <a:pt x="7964" y="45949"/>
                    </a:cubicBezTo>
                    <a:cubicBezTo>
                      <a:pt x="5489" y="50422"/>
                      <a:pt x="3395" y="55182"/>
                      <a:pt x="1110" y="59751"/>
                    </a:cubicBezTo>
                    <a:cubicBezTo>
                      <a:pt x="-889" y="63844"/>
                      <a:pt x="-223" y="68508"/>
                      <a:pt x="3395" y="71364"/>
                    </a:cubicBezTo>
                    <a:cubicBezTo>
                      <a:pt x="6631" y="73839"/>
                      <a:pt x="12438" y="74220"/>
                      <a:pt x="15294" y="70698"/>
                    </a:cubicBezTo>
                    <a:lnTo>
                      <a:pt x="15294" y="7069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16"/>
              <p:cNvSpPr/>
              <p:nvPr/>
            </p:nvSpPr>
            <p:spPr>
              <a:xfrm>
                <a:off x="5183848" y="5134340"/>
                <a:ext cx="61841" cy="80913"/>
              </a:xfrm>
              <a:custGeom>
                <a:avLst/>
                <a:gdLst/>
                <a:ahLst/>
                <a:cxnLst/>
                <a:rect l="l" t="t" r="r" b="b"/>
                <a:pathLst>
                  <a:path w="61841" h="80913" extrusionOk="0">
                    <a:moveTo>
                      <a:pt x="21590" y="72900"/>
                    </a:moveTo>
                    <a:cubicBezTo>
                      <a:pt x="22447" y="70234"/>
                      <a:pt x="23399" y="67569"/>
                      <a:pt x="24446" y="64999"/>
                    </a:cubicBezTo>
                    <a:cubicBezTo>
                      <a:pt x="25493" y="62238"/>
                      <a:pt x="23875" y="66236"/>
                      <a:pt x="24541" y="64713"/>
                    </a:cubicBezTo>
                    <a:cubicBezTo>
                      <a:pt x="24827" y="64047"/>
                      <a:pt x="25208" y="63285"/>
                      <a:pt x="25493" y="62619"/>
                    </a:cubicBezTo>
                    <a:cubicBezTo>
                      <a:pt x="26064" y="61382"/>
                      <a:pt x="26636" y="60049"/>
                      <a:pt x="27302" y="58811"/>
                    </a:cubicBezTo>
                    <a:cubicBezTo>
                      <a:pt x="29872" y="53671"/>
                      <a:pt x="32823" y="48721"/>
                      <a:pt x="36155" y="44057"/>
                    </a:cubicBezTo>
                    <a:cubicBezTo>
                      <a:pt x="36917" y="42915"/>
                      <a:pt x="37774" y="41773"/>
                      <a:pt x="38630" y="40630"/>
                    </a:cubicBezTo>
                    <a:cubicBezTo>
                      <a:pt x="39678" y="39298"/>
                      <a:pt x="37393" y="42153"/>
                      <a:pt x="38535" y="40821"/>
                    </a:cubicBezTo>
                    <a:cubicBezTo>
                      <a:pt x="39011" y="40250"/>
                      <a:pt x="39487" y="39583"/>
                      <a:pt x="39963" y="39012"/>
                    </a:cubicBezTo>
                    <a:cubicBezTo>
                      <a:pt x="41772" y="36823"/>
                      <a:pt x="43581" y="34728"/>
                      <a:pt x="45580" y="32729"/>
                    </a:cubicBezTo>
                    <a:cubicBezTo>
                      <a:pt x="49673" y="28446"/>
                      <a:pt x="53957" y="24353"/>
                      <a:pt x="58431" y="20545"/>
                    </a:cubicBezTo>
                    <a:cubicBezTo>
                      <a:pt x="62905" y="16738"/>
                      <a:pt x="62715" y="9218"/>
                      <a:pt x="59383" y="4839"/>
                    </a:cubicBezTo>
                    <a:cubicBezTo>
                      <a:pt x="56051" y="460"/>
                      <a:pt x="48816" y="-1824"/>
                      <a:pt x="43961" y="1793"/>
                    </a:cubicBezTo>
                    <a:cubicBezTo>
                      <a:pt x="38345" y="5981"/>
                      <a:pt x="33109" y="10360"/>
                      <a:pt x="28444" y="15595"/>
                    </a:cubicBezTo>
                    <a:cubicBezTo>
                      <a:pt x="23780" y="20831"/>
                      <a:pt x="19781" y="26066"/>
                      <a:pt x="16164" y="31682"/>
                    </a:cubicBezTo>
                    <a:cubicBezTo>
                      <a:pt x="9120" y="42534"/>
                      <a:pt x="3789" y="54623"/>
                      <a:pt x="361" y="66998"/>
                    </a:cubicBezTo>
                    <a:cubicBezTo>
                      <a:pt x="-1162" y="72519"/>
                      <a:pt x="2265" y="79277"/>
                      <a:pt x="8072" y="80610"/>
                    </a:cubicBezTo>
                    <a:cubicBezTo>
                      <a:pt x="13879" y="81943"/>
                      <a:pt x="19781" y="78801"/>
                      <a:pt x="21685" y="72900"/>
                    </a:cubicBezTo>
                    <a:lnTo>
                      <a:pt x="21685" y="729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16"/>
              <p:cNvSpPr/>
              <p:nvPr/>
            </p:nvSpPr>
            <p:spPr>
              <a:xfrm>
                <a:off x="5230381" y="5209735"/>
                <a:ext cx="75933" cy="51155"/>
              </a:xfrm>
              <a:custGeom>
                <a:avLst/>
                <a:gdLst/>
                <a:ahLst/>
                <a:cxnLst/>
                <a:rect l="l" t="t" r="r" b="b"/>
                <a:pathLst>
                  <a:path w="75933" h="51155" extrusionOk="0">
                    <a:moveTo>
                      <a:pt x="15896" y="49763"/>
                    </a:moveTo>
                    <a:cubicBezTo>
                      <a:pt x="34079" y="40244"/>
                      <a:pt x="52356" y="30916"/>
                      <a:pt x="70349" y="20920"/>
                    </a:cubicBezTo>
                    <a:cubicBezTo>
                      <a:pt x="75489" y="18065"/>
                      <a:pt x="77679" y="10545"/>
                      <a:pt x="74347" y="5500"/>
                    </a:cubicBezTo>
                    <a:cubicBezTo>
                      <a:pt x="70920" y="169"/>
                      <a:pt x="64542" y="-1544"/>
                      <a:pt x="58925" y="1502"/>
                    </a:cubicBezTo>
                    <a:cubicBezTo>
                      <a:pt x="40838" y="11211"/>
                      <a:pt x="23131" y="21492"/>
                      <a:pt x="5234" y="31677"/>
                    </a:cubicBezTo>
                    <a:cubicBezTo>
                      <a:pt x="474" y="34438"/>
                      <a:pt x="-1620" y="41291"/>
                      <a:pt x="1426" y="46051"/>
                    </a:cubicBezTo>
                    <a:cubicBezTo>
                      <a:pt x="4663" y="51000"/>
                      <a:pt x="10565" y="52524"/>
                      <a:pt x="15801" y="49858"/>
                    </a:cubicBezTo>
                    <a:lnTo>
                      <a:pt x="15801" y="498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16"/>
              <p:cNvSpPr/>
              <p:nvPr/>
            </p:nvSpPr>
            <p:spPr>
              <a:xfrm>
                <a:off x="4245690" y="5117987"/>
                <a:ext cx="112590" cy="57113"/>
              </a:xfrm>
              <a:custGeom>
                <a:avLst/>
                <a:gdLst/>
                <a:ahLst/>
                <a:cxnLst/>
                <a:rect l="l" t="t" r="r" b="b"/>
                <a:pathLst>
                  <a:path w="112590" h="57113" extrusionOk="0">
                    <a:moveTo>
                      <a:pt x="106980" y="36232"/>
                    </a:moveTo>
                    <a:cubicBezTo>
                      <a:pt x="92510" y="28617"/>
                      <a:pt x="76898" y="23476"/>
                      <a:pt x="61666" y="17575"/>
                    </a:cubicBezTo>
                    <a:cubicBezTo>
                      <a:pt x="54431" y="14719"/>
                      <a:pt x="47101" y="11959"/>
                      <a:pt x="39866" y="9103"/>
                    </a:cubicBezTo>
                    <a:cubicBezTo>
                      <a:pt x="32632" y="6247"/>
                      <a:pt x="24921" y="2820"/>
                      <a:pt x="17210" y="536"/>
                    </a:cubicBezTo>
                    <a:cubicBezTo>
                      <a:pt x="10641" y="-1463"/>
                      <a:pt x="3597" y="2344"/>
                      <a:pt x="1026" y="8437"/>
                    </a:cubicBezTo>
                    <a:cubicBezTo>
                      <a:pt x="-1354" y="14148"/>
                      <a:pt x="360" y="22810"/>
                      <a:pt x="6643" y="25571"/>
                    </a:cubicBezTo>
                    <a:cubicBezTo>
                      <a:pt x="21684" y="32139"/>
                      <a:pt x="37677" y="36708"/>
                      <a:pt x="53194" y="42134"/>
                    </a:cubicBezTo>
                    <a:cubicBezTo>
                      <a:pt x="68711" y="47559"/>
                      <a:pt x="82990" y="53366"/>
                      <a:pt x="98412" y="56793"/>
                    </a:cubicBezTo>
                    <a:cubicBezTo>
                      <a:pt x="103838" y="58030"/>
                      <a:pt x="109550" y="55651"/>
                      <a:pt x="111740" y="50225"/>
                    </a:cubicBezTo>
                    <a:cubicBezTo>
                      <a:pt x="113739" y="45275"/>
                      <a:pt x="112216" y="38802"/>
                      <a:pt x="107170" y="36137"/>
                    </a:cubicBezTo>
                    <a:lnTo>
                      <a:pt x="107170" y="3613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16"/>
              <p:cNvSpPr/>
              <p:nvPr/>
            </p:nvSpPr>
            <p:spPr>
              <a:xfrm>
                <a:off x="4234411" y="5230827"/>
                <a:ext cx="119211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19211" h="28200" extrusionOk="0">
                    <a:moveTo>
                      <a:pt x="109977" y="10014"/>
                    </a:moveTo>
                    <a:cubicBezTo>
                      <a:pt x="78848" y="6873"/>
                      <a:pt x="47338" y="4778"/>
                      <a:pt x="16399" y="209"/>
                    </a:cubicBezTo>
                    <a:cubicBezTo>
                      <a:pt x="8688" y="-933"/>
                      <a:pt x="1263" y="2589"/>
                      <a:pt x="121" y="11061"/>
                    </a:cubicBezTo>
                    <a:cubicBezTo>
                      <a:pt x="-927" y="18676"/>
                      <a:pt x="4976" y="26006"/>
                      <a:pt x="12972" y="25815"/>
                    </a:cubicBezTo>
                    <a:cubicBezTo>
                      <a:pt x="45244" y="25340"/>
                      <a:pt x="77705" y="27243"/>
                      <a:pt x="110072" y="28195"/>
                    </a:cubicBezTo>
                    <a:cubicBezTo>
                      <a:pt x="115022" y="28385"/>
                      <a:pt x="119211" y="23911"/>
                      <a:pt x="119211" y="19057"/>
                    </a:cubicBezTo>
                    <a:cubicBezTo>
                      <a:pt x="119211" y="13726"/>
                      <a:pt x="115022" y="10395"/>
                      <a:pt x="110072" y="9919"/>
                    </a:cubicBezTo>
                    <a:lnTo>
                      <a:pt x="110072" y="99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16"/>
              <p:cNvSpPr/>
              <p:nvPr/>
            </p:nvSpPr>
            <p:spPr>
              <a:xfrm>
                <a:off x="4238028" y="5319098"/>
                <a:ext cx="107256" cy="42229"/>
              </a:xfrm>
              <a:custGeom>
                <a:avLst/>
                <a:gdLst/>
                <a:ahLst/>
                <a:cxnLst/>
                <a:rect l="l" t="t" r="r" b="b"/>
                <a:pathLst>
                  <a:path w="107256" h="42229" extrusionOk="0">
                    <a:moveTo>
                      <a:pt x="98744" y="84"/>
                    </a:moveTo>
                    <a:cubicBezTo>
                      <a:pt x="83989" y="2179"/>
                      <a:pt x="69804" y="7414"/>
                      <a:pt x="55239" y="10650"/>
                    </a:cubicBezTo>
                    <a:cubicBezTo>
                      <a:pt x="40674" y="13887"/>
                      <a:pt x="26871" y="15981"/>
                      <a:pt x="12496" y="17218"/>
                    </a:cubicBezTo>
                    <a:cubicBezTo>
                      <a:pt x="4976" y="17885"/>
                      <a:pt x="-926" y="23501"/>
                      <a:pt x="121" y="31497"/>
                    </a:cubicBezTo>
                    <a:cubicBezTo>
                      <a:pt x="1168" y="39493"/>
                      <a:pt x="8403" y="43300"/>
                      <a:pt x="15828" y="41968"/>
                    </a:cubicBezTo>
                    <a:cubicBezTo>
                      <a:pt x="31060" y="39398"/>
                      <a:pt x="46101" y="35781"/>
                      <a:pt x="60856" y="31211"/>
                    </a:cubicBezTo>
                    <a:cubicBezTo>
                      <a:pt x="75611" y="26642"/>
                      <a:pt x="91414" y="21883"/>
                      <a:pt x="103980" y="12745"/>
                    </a:cubicBezTo>
                    <a:cubicBezTo>
                      <a:pt x="110548" y="7985"/>
                      <a:pt x="106455" y="-963"/>
                      <a:pt x="98649" y="84"/>
                    </a:cubicBezTo>
                    <a:lnTo>
                      <a:pt x="98649" y="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16"/>
              <p:cNvSpPr/>
              <p:nvPr/>
            </p:nvSpPr>
            <p:spPr>
              <a:xfrm>
                <a:off x="4256308" y="5421511"/>
                <a:ext cx="85787" cy="25838"/>
              </a:xfrm>
              <a:custGeom>
                <a:avLst/>
                <a:gdLst/>
                <a:ahLst/>
                <a:cxnLst/>
                <a:rect l="l" t="t" r="r" b="b"/>
                <a:pathLst>
                  <a:path w="85787" h="25838" extrusionOk="0">
                    <a:moveTo>
                      <a:pt x="78561" y="761"/>
                    </a:moveTo>
                    <a:cubicBezTo>
                      <a:pt x="56665" y="-95"/>
                      <a:pt x="34866" y="95"/>
                      <a:pt x="12970" y="0"/>
                    </a:cubicBezTo>
                    <a:cubicBezTo>
                      <a:pt x="5069" y="0"/>
                      <a:pt x="-928" y="7139"/>
                      <a:pt x="119" y="14754"/>
                    </a:cubicBezTo>
                    <a:cubicBezTo>
                      <a:pt x="1261" y="23131"/>
                      <a:pt x="8687" y="26844"/>
                      <a:pt x="16398" y="25606"/>
                    </a:cubicBezTo>
                    <a:cubicBezTo>
                      <a:pt x="37817" y="22274"/>
                      <a:pt x="59236" y="19228"/>
                      <a:pt x="80465" y="15135"/>
                    </a:cubicBezTo>
                    <a:cubicBezTo>
                      <a:pt x="83987" y="14469"/>
                      <a:pt x="86272" y="10376"/>
                      <a:pt x="85700" y="7044"/>
                    </a:cubicBezTo>
                    <a:cubicBezTo>
                      <a:pt x="85129" y="3332"/>
                      <a:pt x="82178" y="857"/>
                      <a:pt x="78465" y="666"/>
                    </a:cubicBezTo>
                    <a:lnTo>
                      <a:pt x="78465" y="66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6" name="Google Shape;1026;p16"/>
              <p:cNvSpPr/>
              <p:nvPr/>
            </p:nvSpPr>
            <p:spPr>
              <a:xfrm>
                <a:off x="4260475" y="5504483"/>
                <a:ext cx="107874" cy="30607"/>
              </a:xfrm>
              <a:custGeom>
                <a:avLst/>
                <a:gdLst/>
                <a:ahLst/>
                <a:cxnLst/>
                <a:rect l="l" t="t" r="r" b="b"/>
                <a:pathLst>
                  <a:path w="107874" h="30607" extrusionOk="0">
                    <a:moveTo>
                      <a:pt x="99906" y="319"/>
                    </a:moveTo>
                    <a:cubicBezTo>
                      <a:pt x="86007" y="3841"/>
                      <a:pt x="72204" y="7268"/>
                      <a:pt x="57829" y="8030"/>
                    </a:cubicBezTo>
                    <a:cubicBezTo>
                      <a:pt x="43454" y="8791"/>
                      <a:pt x="29651" y="7935"/>
                      <a:pt x="15847" y="4698"/>
                    </a:cubicBezTo>
                    <a:cubicBezTo>
                      <a:pt x="8422" y="2985"/>
                      <a:pt x="1187" y="7459"/>
                      <a:pt x="140" y="15169"/>
                    </a:cubicBezTo>
                    <a:cubicBezTo>
                      <a:pt x="-1002" y="23260"/>
                      <a:pt x="4995" y="28591"/>
                      <a:pt x="12516" y="29448"/>
                    </a:cubicBezTo>
                    <a:cubicBezTo>
                      <a:pt x="43264" y="33065"/>
                      <a:pt x="78296" y="28496"/>
                      <a:pt x="104856" y="11837"/>
                    </a:cubicBezTo>
                    <a:cubicBezTo>
                      <a:pt x="110949" y="8030"/>
                      <a:pt x="107046" y="-1584"/>
                      <a:pt x="100001" y="224"/>
                    </a:cubicBezTo>
                    <a:lnTo>
                      <a:pt x="100001" y="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7" name="Google Shape;1027;p16"/>
              <p:cNvSpPr/>
              <p:nvPr/>
            </p:nvSpPr>
            <p:spPr>
              <a:xfrm>
                <a:off x="4298590" y="5594098"/>
                <a:ext cx="103392" cy="46830"/>
              </a:xfrm>
              <a:custGeom>
                <a:avLst/>
                <a:gdLst/>
                <a:ahLst/>
                <a:cxnLst/>
                <a:rect l="l" t="t" r="r" b="b"/>
                <a:pathLst>
                  <a:path w="103392" h="46830" extrusionOk="0">
                    <a:moveTo>
                      <a:pt x="93492" y="279"/>
                    </a:moveTo>
                    <a:cubicBezTo>
                      <a:pt x="86637" y="2849"/>
                      <a:pt x="80545" y="6942"/>
                      <a:pt x="73786" y="9798"/>
                    </a:cubicBezTo>
                    <a:cubicBezTo>
                      <a:pt x="67503" y="12463"/>
                      <a:pt x="60839" y="14557"/>
                      <a:pt x="54271" y="16270"/>
                    </a:cubicBezTo>
                    <a:cubicBezTo>
                      <a:pt x="40562" y="19888"/>
                      <a:pt x="28092" y="20935"/>
                      <a:pt x="13431" y="19983"/>
                    </a:cubicBezTo>
                    <a:cubicBezTo>
                      <a:pt x="6387" y="19507"/>
                      <a:pt x="-277" y="26456"/>
                      <a:pt x="9" y="33404"/>
                    </a:cubicBezTo>
                    <a:cubicBezTo>
                      <a:pt x="294" y="40353"/>
                      <a:pt x="5911" y="47017"/>
                      <a:pt x="13431" y="46826"/>
                    </a:cubicBezTo>
                    <a:cubicBezTo>
                      <a:pt x="29329" y="46350"/>
                      <a:pt x="45322" y="43494"/>
                      <a:pt x="60173" y="38069"/>
                    </a:cubicBezTo>
                    <a:cubicBezTo>
                      <a:pt x="67693" y="35308"/>
                      <a:pt x="74928" y="31977"/>
                      <a:pt x="81782" y="27884"/>
                    </a:cubicBezTo>
                    <a:cubicBezTo>
                      <a:pt x="88637" y="23790"/>
                      <a:pt x="96157" y="19507"/>
                      <a:pt x="101107" y="13605"/>
                    </a:cubicBezTo>
                    <a:cubicBezTo>
                      <a:pt x="103392" y="10844"/>
                      <a:pt x="104249" y="7227"/>
                      <a:pt x="102345" y="3991"/>
                    </a:cubicBezTo>
                    <a:cubicBezTo>
                      <a:pt x="100726" y="1135"/>
                      <a:pt x="96633" y="-864"/>
                      <a:pt x="93396" y="374"/>
                    </a:cubicBezTo>
                    <a:lnTo>
                      <a:pt x="93396" y="37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8" name="Google Shape;1028;p16"/>
              <p:cNvSpPr/>
              <p:nvPr/>
            </p:nvSpPr>
            <p:spPr>
              <a:xfrm>
                <a:off x="4359055" y="5668018"/>
                <a:ext cx="107729" cy="81860"/>
              </a:xfrm>
              <a:custGeom>
                <a:avLst/>
                <a:gdLst/>
                <a:ahLst/>
                <a:cxnLst/>
                <a:rect l="l" t="t" r="r" b="b"/>
                <a:pathLst>
                  <a:path w="107729" h="81860" extrusionOk="0">
                    <a:moveTo>
                      <a:pt x="90525" y="1367"/>
                    </a:moveTo>
                    <a:cubicBezTo>
                      <a:pt x="83004" y="4699"/>
                      <a:pt x="76340" y="9458"/>
                      <a:pt x="69391" y="13932"/>
                    </a:cubicBezTo>
                    <a:cubicBezTo>
                      <a:pt x="62442" y="18406"/>
                      <a:pt x="55302" y="23356"/>
                      <a:pt x="48257" y="28116"/>
                    </a:cubicBezTo>
                    <a:cubicBezTo>
                      <a:pt x="34454" y="37444"/>
                      <a:pt x="20650" y="46868"/>
                      <a:pt x="6847" y="56196"/>
                    </a:cubicBezTo>
                    <a:cubicBezTo>
                      <a:pt x="945" y="60194"/>
                      <a:pt x="-2292" y="68476"/>
                      <a:pt x="1897" y="74949"/>
                    </a:cubicBezTo>
                    <a:cubicBezTo>
                      <a:pt x="5705" y="80755"/>
                      <a:pt x="14367" y="84277"/>
                      <a:pt x="20650" y="79899"/>
                    </a:cubicBezTo>
                    <a:cubicBezTo>
                      <a:pt x="34549" y="70189"/>
                      <a:pt x="48543" y="60480"/>
                      <a:pt x="62442" y="50770"/>
                    </a:cubicBezTo>
                    <a:cubicBezTo>
                      <a:pt x="69200" y="46106"/>
                      <a:pt x="75959" y="41442"/>
                      <a:pt x="82623" y="36587"/>
                    </a:cubicBezTo>
                    <a:cubicBezTo>
                      <a:pt x="90144" y="31161"/>
                      <a:pt x="97855" y="26021"/>
                      <a:pt x="104423" y="19358"/>
                    </a:cubicBezTo>
                    <a:cubicBezTo>
                      <a:pt x="108421" y="15360"/>
                      <a:pt x="108897" y="8697"/>
                      <a:pt x="105280" y="4318"/>
                    </a:cubicBezTo>
                    <a:cubicBezTo>
                      <a:pt x="101472" y="-441"/>
                      <a:pt x="95855" y="-1013"/>
                      <a:pt x="90429" y="1367"/>
                    </a:cubicBezTo>
                    <a:lnTo>
                      <a:pt x="90429" y="136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9" name="Google Shape;1029;p16"/>
              <p:cNvSpPr/>
              <p:nvPr/>
            </p:nvSpPr>
            <p:spPr>
              <a:xfrm>
                <a:off x="4463157" y="5728440"/>
                <a:ext cx="79758" cy="108229"/>
              </a:xfrm>
              <a:custGeom>
                <a:avLst/>
                <a:gdLst/>
                <a:ahLst/>
                <a:cxnLst/>
                <a:rect l="l" t="t" r="r" b="b"/>
                <a:pathLst>
                  <a:path w="79758" h="108229" extrusionOk="0">
                    <a:moveTo>
                      <a:pt x="62771" y="4437"/>
                    </a:moveTo>
                    <a:cubicBezTo>
                      <a:pt x="54394" y="19382"/>
                      <a:pt x="45921" y="34327"/>
                      <a:pt x="36211" y="48415"/>
                    </a:cubicBezTo>
                    <a:cubicBezTo>
                      <a:pt x="26501" y="62503"/>
                      <a:pt x="15934" y="74401"/>
                      <a:pt x="3749" y="86014"/>
                    </a:cubicBezTo>
                    <a:cubicBezTo>
                      <a:pt x="-1391" y="90869"/>
                      <a:pt x="-1106" y="99532"/>
                      <a:pt x="3749" y="104481"/>
                    </a:cubicBezTo>
                    <a:cubicBezTo>
                      <a:pt x="8604" y="109431"/>
                      <a:pt x="17267" y="109527"/>
                      <a:pt x="22217" y="104481"/>
                    </a:cubicBezTo>
                    <a:cubicBezTo>
                      <a:pt x="47539" y="78590"/>
                      <a:pt x="69911" y="46797"/>
                      <a:pt x="79430" y="11481"/>
                    </a:cubicBezTo>
                    <a:cubicBezTo>
                      <a:pt x="82096" y="1581"/>
                      <a:pt x="67816" y="-4701"/>
                      <a:pt x="62676" y="4437"/>
                    </a:cubicBezTo>
                    <a:lnTo>
                      <a:pt x="62676" y="443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0" name="Google Shape;1030;p16"/>
              <p:cNvSpPr/>
              <p:nvPr/>
            </p:nvSpPr>
            <p:spPr>
              <a:xfrm>
                <a:off x="4583366" y="5766985"/>
                <a:ext cx="46058" cy="107742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107742" extrusionOk="0">
                    <a:moveTo>
                      <a:pt x="28333" y="4539"/>
                    </a:moveTo>
                    <a:cubicBezTo>
                      <a:pt x="24430" y="10631"/>
                      <a:pt x="22811" y="18912"/>
                      <a:pt x="20527" y="25766"/>
                    </a:cubicBezTo>
                    <a:cubicBezTo>
                      <a:pt x="18242" y="32620"/>
                      <a:pt x="15672" y="40045"/>
                      <a:pt x="13482" y="47279"/>
                    </a:cubicBezTo>
                    <a:cubicBezTo>
                      <a:pt x="9198" y="61462"/>
                      <a:pt x="4819" y="75550"/>
                      <a:pt x="536" y="89733"/>
                    </a:cubicBezTo>
                    <a:cubicBezTo>
                      <a:pt x="-1654" y="96873"/>
                      <a:pt x="3106" y="105630"/>
                      <a:pt x="10531" y="107344"/>
                    </a:cubicBezTo>
                    <a:cubicBezTo>
                      <a:pt x="17956" y="109057"/>
                      <a:pt x="26334" y="105154"/>
                      <a:pt x="28142" y="97349"/>
                    </a:cubicBezTo>
                    <a:cubicBezTo>
                      <a:pt x="31379" y="82880"/>
                      <a:pt x="34616" y="68411"/>
                      <a:pt x="37852" y="54037"/>
                    </a:cubicBezTo>
                    <a:cubicBezTo>
                      <a:pt x="39471" y="46898"/>
                      <a:pt x="40804" y="39854"/>
                      <a:pt x="42231" y="32620"/>
                    </a:cubicBezTo>
                    <a:cubicBezTo>
                      <a:pt x="42898" y="29002"/>
                      <a:pt x="43564" y="25481"/>
                      <a:pt x="44231" y="21863"/>
                    </a:cubicBezTo>
                    <a:cubicBezTo>
                      <a:pt x="44992" y="17770"/>
                      <a:pt x="46230" y="13487"/>
                      <a:pt x="46039" y="9298"/>
                    </a:cubicBezTo>
                    <a:cubicBezTo>
                      <a:pt x="45563" y="-126"/>
                      <a:pt x="33473" y="-3552"/>
                      <a:pt x="28333" y="4539"/>
                    </a:cubicBezTo>
                    <a:lnTo>
                      <a:pt x="28333" y="453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1" name="Google Shape;1031;p16"/>
              <p:cNvSpPr/>
              <p:nvPr/>
            </p:nvSpPr>
            <p:spPr>
              <a:xfrm>
                <a:off x="4696234" y="5805914"/>
                <a:ext cx="38409" cy="109761"/>
              </a:xfrm>
              <a:custGeom>
                <a:avLst/>
                <a:gdLst/>
                <a:ahLst/>
                <a:cxnLst/>
                <a:rect l="l" t="t" r="r" b="b"/>
                <a:pathLst>
                  <a:path w="38409" h="109761" extrusionOk="0">
                    <a:moveTo>
                      <a:pt x="19515" y="6731"/>
                    </a:moveTo>
                    <a:cubicBezTo>
                      <a:pt x="12471" y="35003"/>
                      <a:pt x="6568" y="63560"/>
                      <a:pt x="381" y="92117"/>
                    </a:cubicBezTo>
                    <a:cubicBezTo>
                      <a:pt x="-1428" y="100398"/>
                      <a:pt x="3332" y="108489"/>
                      <a:pt x="12090" y="109631"/>
                    </a:cubicBezTo>
                    <a:cubicBezTo>
                      <a:pt x="20848" y="110774"/>
                      <a:pt x="26940" y="104206"/>
                      <a:pt x="27987" y="95829"/>
                    </a:cubicBezTo>
                    <a:cubicBezTo>
                      <a:pt x="31700" y="66987"/>
                      <a:pt x="35603" y="38239"/>
                      <a:pt x="38364" y="9302"/>
                    </a:cubicBezTo>
                    <a:cubicBezTo>
                      <a:pt x="39411" y="-1550"/>
                      <a:pt x="22085" y="-3549"/>
                      <a:pt x="19515" y="6731"/>
                    </a:cubicBezTo>
                    <a:lnTo>
                      <a:pt x="19515" y="67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2" name="Google Shape;1032;p16"/>
              <p:cNvSpPr/>
              <p:nvPr/>
            </p:nvSpPr>
            <p:spPr>
              <a:xfrm>
                <a:off x="4809222" y="5800504"/>
                <a:ext cx="29899" cy="134461"/>
              </a:xfrm>
              <a:custGeom>
                <a:avLst/>
                <a:gdLst/>
                <a:ahLst/>
                <a:cxnLst/>
                <a:rect l="l" t="t" r="r" b="b"/>
                <a:pathLst>
                  <a:path w="29899" h="134461" extrusionOk="0">
                    <a:moveTo>
                      <a:pt x="10766" y="7002"/>
                    </a:moveTo>
                    <a:cubicBezTo>
                      <a:pt x="8006" y="26040"/>
                      <a:pt x="6387" y="45173"/>
                      <a:pt x="4674" y="64402"/>
                    </a:cubicBezTo>
                    <a:cubicBezTo>
                      <a:pt x="2960" y="83630"/>
                      <a:pt x="675" y="102382"/>
                      <a:pt x="9" y="121325"/>
                    </a:cubicBezTo>
                    <a:cubicBezTo>
                      <a:pt x="-276" y="128464"/>
                      <a:pt x="6197" y="134461"/>
                      <a:pt x="13146" y="134461"/>
                    </a:cubicBezTo>
                    <a:cubicBezTo>
                      <a:pt x="20762" y="134461"/>
                      <a:pt x="25712" y="128369"/>
                      <a:pt x="26283" y="121325"/>
                    </a:cubicBezTo>
                    <a:cubicBezTo>
                      <a:pt x="27997" y="102763"/>
                      <a:pt x="27997" y="84011"/>
                      <a:pt x="28663" y="65449"/>
                    </a:cubicBezTo>
                    <a:cubicBezTo>
                      <a:pt x="29330" y="46886"/>
                      <a:pt x="30186" y="28229"/>
                      <a:pt x="29806" y="9572"/>
                    </a:cubicBezTo>
                    <a:cubicBezTo>
                      <a:pt x="29615" y="-899"/>
                      <a:pt x="12385" y="-4230"/>
                      <a:pt x="10766" y="7002"/>
                    </a:cubicBezTo>
                    <a:lnTo>
                      <a:pt x="10766" y="70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3" name="Google Shape;1033;p16"/>
              <p:cNvSpPr/>
              <p:nvPr/>
            </p:nvSpPr>
            <p:spPr>
              <a:xfrm>
                <a:off x="4921771" y="5801061"/>
                <a:ext cx="45147" cy="132265"/>
              </a:xfrm>
              <a:custGeom>
                <a:avLst/>
                <a:gdLst/>
                <a:ahLst/>
                <a:cxnLst/>
                <a:rect l="l" t="t" r="r" b="b"/>
                <a:pathLst>
                  <a:path w="45147" h="132265" extrusionOk="0">
                    <a:moveTo>
                      <a:pt x="1506" y="18534"/>
                    </a:moveTo>
                    <a:cubicBezTo>
                      <a:pt x="15785" y="47852"/>
                      <a:pt x="20355" y="82596"/>
                      <a:pt x="15024" y="114200"/>
                    </a:cubicBezTo>
                    <a:cubicBezTo>
                      <a:pt x="13786" y="121815"/>
                      <a:pt x="17023" y="129620"/>
                      <a:pt x="25019" y="131809"/>
                    </a:cubicBezTo>
                    <a:cubicBezTo>
                      <a:pt x="31873" y="133713"/>
                      <a:pt x="41298" y="129525"/>
                      <a:pt x="42631" y="121815"/>
                    </a:cubicBezTo>
                    <a:cubicBezTo>
                      <a:pt x="49390" y="81835"/>
                      <a:pt x="42440" y="41570"/>
                      <a:pt x="22925" y="6064"/>
                    </a:cubicBezTo>
                    <a:cubicBezTo>
                      <a:pt x="19688" y="162"/>
                      <a:pt x="11597" y="-1646"/>
                      <a:pt x="5980" y="1590"/>
                    </a:cubicBezTo>
                    <a:cubicBezTo>
                      <a:pt x="-113" y="5207"/>
                      <a:pt x="-1445" y="12537"/>
                      <a:pt x="1506" y="18534"/>
                    </a:cubicBezTo>
                    <a:lnTo>
                      <a:pt x="1506" y="1853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4" name="Google Shape;1034;p16"/>
              <p:cNvSpPr/>
              <p:nvPr/>
            </p:nvSpPr>
            <p:spPr>
              <a:xfrm>
                <a:off x="5024230" y="5784393"/>
                <a:ext cx="50983" cy="102795"/>
              </a:xfrm>
              <a:custGeom>
                <a:avLst/>
                <a:gdLst/>
                <a:ahLst/>
                <a:cxnLst/>
                <a:rect l="l" t="t" r="r" b="b"/>
                <a:pathLst>
                  <a:path w="50983" h="102795" extrusionOk="0">
                    <a:moveTo>
                      <a:pt x="1382" y="13784"/>
                    </a:moveTo>
                    <a:cubicBezTo>
                      <a:pt x="9474" y="24921"/>
                      <a:pt x="15852" y="37200"/>
                      <a:pt x="19850" y="49861"/>
                    </a:cubicBezTo>
                    <a:cubicBezTo>
                      <a:pt x="20897" y="53097"/>
                      <a:pt x="21754" y="56334"/>
                      <a:pt x="22421" y="59570"/>
                    </a:cubicBezTo>
                    <a:cubicBezTo>
                      <a:pt x="22801" y="61284"/>
                      <a:pt x="23182" y="63092"/>
                      <a:pt x="23468" y="64806"/>
                    </a:cubicBezTo>
                    <a:cubicBezTo>
                      <a:pt x="23468" y="65281"/>
                      <a:pt x="24229" y="69756"/>
                      <a:pt x="24039" y="68232"/>
                    </a:cubicBezTo>
                    <a:cubicBezTo>
                      <a:pt x="24896" y="75372"/>
                      <a:pt x="25086" y="82511"/>
                      <a:pt x="24705" y="89650"/>
                    </a:cubicBezTo>
                    <a:cubicBezTo>
                      <a:pt x="24324" y="96789"/>
                      <a:pt x="31083" y="103072"/>
                      <a:pt x="37842" y="102786"/>
                    </a:cubicBezTo>
                    <a:cubicBezTo>
                      <a:pt x="44601" y="102501"/>
                      <a:pt x="51170" y="96980"/>
                      <a:pt x="50979" y="89650"/>
                    </a:cubicBezTo>
                    <a:cubicBezTo>
                      <a:pt x="50313" y="57381"/>
                      <a:pt x="38318" y="25778"/>
                      <a:pt x="15662" y="2647"/>
                    </a:cubicBezTo>
                    <a:cubicBezTo>
                      <a:pt x="12520" y="-590"/>
                      <a:pt x="7189" y="-875"/>
                      <a:pt x="3667" y="1885"/>
                    </a:cubicBezTo>
                    <a:cubicBezTo>
                      <a:pt x="430" y="4455"/>
                      <a:pt x="-1378" y="9976"/>
                      <a:pt x="1287" y="13689"/>
                    </a:cubicBezTo>
                    <a:lnTo>
                      <a:pt x="1287" y="136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5" name="Google Shape;1035;p16"/>
              <p:cNvSpPr/>
              <p:nvPr/>
            </p:nvSpPr>
            <p:spPr>
              <a:xfrm>
                <a:off x="5142655" y="5740303"/>
                <a:ext cx="77921" cy="100743"/>
              </a:xfrm>
              <a:custGeom>
                <a:avLst/>
                <a:gdLst/>
                <a:ahLst/>
                <a:cxnLst/>
                <a:rect l="l" t="t" r="r" b="b"/>
                <a:pathLst>
                  <a:path w="77921" h="100743" extrusionOk="0">
                    <a:moveTo>
                      <a:pt x="3571" y="21512"/>
                    </a:moveTo>
                    <a:cubicBezTo>
                      <a:pt x="8331" y="27318"/>
                      <a:pt x="13281" y="33030"/>
                      <a:pt x="18041" y="38836"/>
                    </a:cubicBezTo>
                    <a:cubicBezTo>
                      <a:pt x="19279" y="40359"/>
                      <a:pt x="20421" y="41882"/>
                      <a:pt x="21659" y="43310"/>
                    </a:cubicBezTo>
                    <a:cubicBezTo>
                      <a:pt x="20802" y="42168"/>
                      <a:pt x="21278" y="42834"/>
                      <a:pt x="21849" y="43596"/>
                    </a:cubicBezTo>
                    <a:cubicBezTo>
                      <a:pt x="22325" y="44262"/>
                      <a:pt x="22896" y="44928"/>
                      <a:pt x="23372" y="45690"/>
                    </a:cubicBezTo>
                    <a:cubicBezTo>
                      <a:pt x="25657" y="48736"/>
                      <a:pt x="27941" y="51972"/>
                      <a:pt x="30036" y="55113"/>
                    </a:cubicBezTo>
                    <a:cubicBezTo>
                      <a:pt x="34129" y="61110"/>
                      <a:pt x="37937" y="67393"/>
                      <a:pt x="41459" y="73675"/>
                    </a:cubicBezTo>
                    <a:cubicBezTo>
                      <a:pt x="44982" y="79958"/>
                      <a:pt x="48028" y="87859"/>
                      <a:pt x="52407" y="94046"/>
                    </a:cubicBezTo>
                    <a:cubicBezTo>
                      <a:pt x="56405" y="99663"/>
                      <a:pt x="62879" y="102423"/>
                      <a:pt x="69542" y="99663"/>
                    </a:cubicBezTo>
                    <a:cubicBezTo>
                      <a:pt x="76206" y="96902"/>
                      <a:pt x="79157" y="90144"/>
                      <a:pt x="77444" y="83480"/>
                    </a:cubicBezTo>
                    <a:cubicBezTo>
                      <a:pt x="75444" y="75484"/>
                      <a:pt x="70685" y="67583"/>
                      <a:pt x="66591" y="60539"/>
                    </a:cubicBezTo>
                    <a:cubicBezTo>
                      <a:pt x="62498" y="53495"/>
                      <a:pt x="58404" y="47022"/>
                      <a:pt x="53835" y="40550"/>
                    </a:cubicBezTo>
                    <a:cubicBezTo>
                      <a:pt x="44411" y="27223"/>
                      <a:pt x="34129" y="14087"/>
                      <a:pt x="21563" y="3616"/>
                    </a:cubicBezTo>
                    <a:cubicBezTo>
                      <a:pt x="16518" y="-668"/>
                      <a:pt x="8521" y="-1715"/>
                      <a:pt x="3571" y="3616"/>
                    </a:cubicBezTo>
                    <a:cubicBezTo>
                      <a:pt x="-1379" y="8947"/>
                      <a:pt x="-998" y="16086"/>
                      <a:pt x="3571" y="21607"/>
                    </a:cubicBezTo>
                    <a:lnTo>
                      <a:pt x="3571" y="2160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6" name="Google Shape;1036;p16"/>
              <p:cNvSpPr/>
              <p:nvPr/>
            </p:nvSpPr>
            <p:spPr>
              <a:xfrm>
                <a:off x="5219456" y="5674615"/>
                <a:ext cx="104675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04675" h="77889" extrusionOk="0">
                    <a:moveTo>
                      <a:pt x="3308" y="18949"/>
                    </a:moveTo>
                    <a:cubicBezTo>
                      <a:pt x="15303" y="31038"/>
                      <a:pt x="28154" y="42366"/>
                      <a:pt x="42148" y="52171"/>
                    </a:cubicBezTo>
                    <a:cubicBezTo>
                      <a:pt x="56142" y="61975"/>
                      <a:pt x="70993" y="71970"/>
                      <a:pt x="87081" y="77301"/>
                    </a:cubicBezTo>
                    <a:cubicBezTo>
                      <a:pt x="93649" y="79490"/>
                      <a:pt x="100979" y="75302"/>
                      <a:pt x="103550" y="69209"/>
                    </a:cubicBezTo>
                    <a:cubicBezTo>
                      <a:pt x="106310" y="62737"/>
                      <a:pt x="103835" y="55502"/>
                      <a:pt x="97838" y="51790"/>
                    </a:cubicBezTo>
                    <a:cubicBezTo>
                      <a:pt x="91269" y="47697"/>
                      <a:pt x="84035" y="44651"/>
                      <a:pt x="77180" y="41033"/>
                    </a:cubicBezTo>
                    <a:cubicBezTo>
                      <a:pt x="70326" y="37416"/>
                      <a:pt x="63187" y="33323"/>
                      <a:pt x="56428" y="29039"/>
                    </a:cubicBezTo>
                    <a:cubicBezTo>
                      <a:pt x="43576" y="20948"/>
                      <a:pt x="30534" y="12381"/>
                      <a:pt x="19015" y="3148"/>
                    </a:cubicBezTo>
                    <a:cubicBezTo>
                      <a:pt x="14351" y="-660"/>
                      <a:pt x="7782" y="-1421"/>
                      <a:pt x="3213" y="3148"/>
                    </a:cubicBezTo>
                    <a:cubicBezTo>
                      <a:pt x="-1071" y="7431"/>
                      <a:pt x="-1071" y="14666"/>
                      <a:pt x="3213" y="18949"/>
                    </a:cubicBezTo>
                    <a:lnTo>
                      <a:pt x="3213" y="1894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7" name="Google Shape;1037;p16"/>
              <p:cNvSpPr/>
              <p:nvPr/>
            </p:nvSpPr>
            <p:spPr>
              <a:xfrm>
                <a:off x="5290743" y="5590229"/>
                <a:ext cx="92201" cy="55408"/>
              </a:xfrm>
              <a:custGeom>
                <a:avLst/>
                <a:gdLst/>
                <a:ahLst/>
                <a:cxnLst/>
                <a:rect l="l" t="t" r="r" b="b"/>
                <a:pathLst>
                  <a:path w="92201" h="55408" extrusionOk="0">
                    <a:moveTo>
                      <a:pt x="3419" y="13856"/>
                    </a:moveTo>
                    <a:cubicBezTo>
                      <a:pt x="14937" y="21091"/>
                      <a:pt x="26932" y="27468"/>
                      <a:pt x="38736" y="34322"/>
                    </a:cubicBezTo>
                    <a:cubicBezTo>
                      <a:pt x="50541" y="41176"/>
                      <a:pt x="62916" y="49552"/>
                      <a:pt x="76149" y="54788"/>
                    </a:cubicBezTo>
                    <a:cubicBezTo>
                      <a:pt x="82051" y="57073"/>
                      <a:pt x="88905" y="52694"/>
                      <a:pt x="91190" y="47458"/>
                    </a:cubicBezTo>
                    <a:cubicBezTo>
                      <a:pt x="93665" y="41652"/>
                      <a:pt x="91475" y="34798"/>
                      <a:pt x="85954" y="31561"/>
                    </a:cubicBezTo>
                    <a:cubicBezTo>
                      <a:pt x="73864" y="24517"/>
                      <a:pt x="59870" y="20234"/>
                      <a:pt x="46733" y="15284"/>
                    </a:cubicBezTo>
                    <a:cubicBezTo>
                      <a:pt x="33596" y="10334"/>
                      <a:pt x="21792" y="5004"/>
                      <a:pt x="9035" y="434"/>
                    </a:cubicBezTo>
                    <a:cubicBezTo>
                      <a:pt x="944" y="-2421"/>
                      <a:pt x="-3435" y="9573"/>
                      <a:pt x="3323" y="13856"/>
                    </a:cubicBezTo>
                    <a:lnTo>
                      <a:pt x="3323" y="138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8" name="Google Shape;1038;p16"/>
              <p:cNvSpPr/>
              <p:nvPr/>
            </p:nvSpPr>
            <p:spPr>
              <a:xfrm>
                <a:off x="5325229" y="5494168"/>
                <a:ext cx="110774" cy="26656"/>
              </a:xfrm>
              <a:custGeom>
                <a:avLst/>
                <a:gdLst/>
                <a:ahLst/>
                <a:cxnLst/>
                <a:rect l="l" t="t" r="r" b="b"/>
                <a:pathLst>
                  <a:path w="110774" h="26656" extrusionOk="0">
                    <a:moveTo>
                      <a:pt x="5106" y="17964"/>
                    </a:moveTo>
                    <a:cubicBezTo>
                      <a:pt x="19862" y="22533"/>
                      <a:pt x="36236" y="22628"/>
                      <a:pt x="51467" y="23865"/>
                    </a:cubicBezTo>
                    <a:cubicBezTo>
                      <a:pt x="66698" y="25103"/>
                      <a:pt x="82406" y="26912"/>
                      <a:pt x="97732" y="26626"/>
                    </a:cubicBezTo>
                    <a:cubicBezTo>
                      <a:pt x="104777" y="26436"/>
                      <a:pt x="110774" y="20724"/>
                      <a:pt x="110774" y="13585"/>
                    </a:cubicBezTo>
                    <a:cubicBezTo>
                      <a:pt x="110774" y="6065"/>
                      <a:pt x="104777" y="1115"/>
                      <a:pt x="97732" y="544"/>
                    </a:cubicBezTo>
                    <a:cubicBezTo>
                      <a:pt x="82501" y="-598"/>
                      <a:pt x="66698" y="354"/>
                      <a:pt x="51467" y="734"/>
                    </a:cubicBezTo>
                    <a:cubicBezTo>
                      <a:pt x="36236" y="1115"/>
                      <a:pt x="20052" y="449"/>
                      <a:pt x="5106" y="4161"/>
                    </a:cubicBezTo>
                    <a:cubicBezTo>
                      <a:pt x="-1938" y="5970"/>
                      <a:pt x="-1462" y="15870"/>
                      <a:pt x="5106" y="17964"/>
                    </a:cubicBezTo>
                    <a:lnTo>
                      <a:pt x="5106" y="1796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9" name="Google Shape;1039;p16"/>
              <p:cNvSpPr/>
              <p:nvPr/>
            </p:nvSpPr>
            <p:spPr>
              <a:xfrm>
                <a:off x="5320394" y="5389722"/>
                <a:ext cx="96913" cy="38359"/>
              </a:xfrm>
              <a:custGeom>
                <a:avLst/>
                <a:gdLst/>
                <a:ahLst/>
                <a:cxnLst/>
                <a:rect l="l" t="t" r="r" b="b"/>
                <a:pathLst>
                  <a:path w="96913" h="38359" extrusionOk="0">
                    <a:moveTo>
                      <a:pt x="5849" y="35882"/>
                    </a:moveTo>
                    <a:cubicBezTo>
                      <a:pt x="34788" y="41689"/>
                      <a:pt x="64870" y="37215"/>
                      <a:pt x="90764" y="23222"/>
                    </a:cubicBezTo>
                    <a:cubicBezTo>
                      <a:pt x="96476" y="20176"/>
                      <a:pt x="98760" y="11799"/>
                      <a:pt x="95238" y="6279"/>
                    </a:cubicBezTo>
                    <a:cubicBezTo>
                      <a:pt x="91716" y="757"/>
                      <a:pt x="84005" y="-2098"/>
                      <a:pt x="78293" y="1805"/>
                    </a:cubicBezTo>
                    <a:cubicBezTo>
                      <a:pt x="57731" y="16083"/>
                      <a:pt x="33456" y="22461"/>
                      <a:pt x="8038" y="19605"/>
                    </a:cubicBezTo>
                    <a:cubicBezTo>
                      <a:pt x="-1196" y="18558"/>
                      <a:pt x="-3195" y="33979"/>
                      <a:pt x="5849" y="35787"/>
                    </a:cubicBezTo>
                    <a:lnTo>
                      <a:pt x="5849" y="357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0" name="Google Shape;1040;p16"/>
              <p:cNvSpPr/>
              <p:nvPr/>
            </p:nvSpPr>
            <p:spPr>
              <a:xfrm>
                <a:off x="5279094" y="5296632"/>
                <a:ext cx="114989" cy="65263"/>
              </a:xfrm>
              <a:custGeom>
                <a:avLst/>
                <a:gdLst/>
                <a:ahLst/>
                <a:cxnLst/>
                <a:rect l="l" t="t" r="r" b="b"/>
                <a:pathLst>
                  <a:path w="114989" h="65263" extrusionOk="0">
                    <a:moveTo>
                      <a:pt x="11450" y="64624"/>
                    </a:moveTo>
                    <a:cubicBezTo>
                      <a:pt x="28300" y="58437"/>
                      <a:pt x="44674" y="51298"/>
                      <a:pt x="61143" y="44349"/>
                    </a:cubicBezTo>
                    <a:cubicBezTo>
                      <a:pt x="77612" y="37400"/>
                      <a:pt x="94461" y="31689"/>
                      <a:pt x="109407" y="22645"/>
                    </a:cubicBezTo>
                    <a:cubicBezTo>
                      <a:pt x="120735" y="15792"/>
                      <a:pt x="113405" y="-3817"/>
                      <a:pt x="100078" y="657"/>
                    </a:cubicBezTo>
                    <a:cubicBezTo>
                      <a:pt x="83133" y="6368"/>
                      <a:pt x="67140" y="15697"/>
                      <a:pt x="51147" y="23693"/>
                    </a:cubicBezTo>
                    <a:cubicBezTo>
                      <a:pt x="35154" y="31689"/>
                      <a:pt x="19732" y="39304"/>
                      <a:pt x="4310" y="47966"/>
                    </a:cubicBezTo>
                    <a:cubicBezTo>
                      <a:pt x="-4543" y="52916"/>
                      <a:pt x="1454" y="68337"/>
                      <a:pt x="11355" y="64719"/>
                    </a:cubicBezTo>
                    <a:lnTo>
                      <a:pt x="11355" y="6471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1" name="Google Shape;1041;p16"/>
            <p:cNvGrpSpPr/>
            <p:nvPr/>
          </p:nvGrpSpPr>
          <p:grpSpPr>
            <a:xfrm>
              <a:off x="339017" y="3816968"/>
              <a:ext cx="634415" cy="1113936"/>
              <a:chOff x="3759124" y="3639079"/>
              <a:chExt cx="634415" cy="1113936"/>
            </a:xfrm>
          </p:grpSpPr>
          <p:sp>
            <p:nvSpPr>
              <p:cNvPr id="1042" name="Google Shape;1042;p16"/>
              <p:cNvSpPr/>
              <p:nvPr/>
            </p:nvSpPr>
            <p:spPr>
              <a:xfrm>
                <a:off x="3759124" y="3639079"/>
                <a:ext cx="634415" cy="1113936"/>
              </a:xfrm>
              <a:custGeom>
                <a:avLst/>
                <a:gdLst/>
                <a:ahLst/>
                <a:cxnLst/>
                <a:rect l="l" t="t" r="r" b="b"/>
                <a:pathLst>
                  <a:path w="634415" h="1113936" extrusionOk="0">
                    <a:moveTo>
                      <a:pt x="100239" y="237122"/>
                    </a:moveTo>
                    <a:cubicBezTo>
                      <a:pt x="114708" y="311370"/>
                      <a:pt x="130701" y="385523"/>
                      <a:pt x="147742" y="459200"/>
                    </a:cubicBezTo>
                    <a:cubicBezTo>
                      <a:pt x="164401" y="531354"/>
                      <a:pt x="182774" y="603127"/>
                      <a:pt x="198576" y="675471"/>
                    </a:cubicBezTo>
                    <a:cubicBezTo>
                      <a:pt x="214379" y="747815"/>
                      <a:pt x="227897" y="819207"/>
                      <a:pt x="246936" y="889743"/>
                    </a:cubicBezTo>
                    <a:cubicBezTo>
                      <a:pt x="263119" y="949617"/>
                      <a:pt x="287871" y="1009111"/>
                      <a:pt x="332422" y="1053565"/>
                    </a:cubicBezTo>
                    <a:cubicBezTo>
                      <a:pt x="371738" y="1092878"/>
                      <a:pt x="425715" y="1119722"/>
                      <a:pt x="482357" y="1112868"/>
                    </a:cubicBezTo>
                    <a:cubicBezTo>
                      <a:pt x="533287" y="1106680"/>
                      <a:pt x="580504" y="1076791"/>
                      <a:pt x="608682" y="1034051"/>
                    </a:cubicBezTo>
                    <a:cubicBezTo>
                      <a:pt x="646475" y="976651"/>
                      <a:pt x="633623" y="908210"/>
                      <a:pt x="626008" y="844052"/>
                    </a:cubicBezTo>
                    <a:cubicBezTo>
                      <a:pt x="617440" y="772374"/>
                      <a:pt x="608587" y="700696"/>
                      <a:pt x="598782" y="629113"/>
                    </a:cubicBezTo>
                    <a:cubicBezTo>
                      <a:pt x="576315" y="465387"/>
                      <a:pt x="546614" y="302898"/>
                      <a:pt x="514247" y="140885"/>
                    </a:cubicBezTo>
                    <a:cubicBezTo>
                      <a:pt x="512914" y="134127"/>
                      <a:pt x="505394" y="131366"/>
                      <a:pt x="499397" y="132508"/>
                    </a:cubicBezTo>
                    <a:cubicBezTo>
                      <a:pt x="454750" y="140790"/>
                      <a:pt x="410578" y="153450"/>
                      <a:pt x="366407" y="163826"/>
                    </a:cubicBezTo>
                    <a:cubicBezTo>
                      <a:pt x="322236" y="174202"/>
                      <a:pt x="276066" y="184482"/>
                      <a:pt x="230943" y="194763"/>
                    </a:cubicBezTo>
                    <a:cubicBezTo>
                      <a:pt x="189438" y="204282"/>
                      <a:pt x="146218" y="218274"/>
                      <a:pt x="103380" y="218750"/>
                    </a:cubicBezTo>
                    <a:cubicBezTo>
                      <a:pt x="70633" y="219131"/>
                      <a:pt x="35124" y="205138"/>
                      <a:pt x="27699" y="169633"/>
                    </a:cubicBezTo>
                    <a:cubicBezTo>
                      <a:pt x="19512" y="130509"/>
                      <a:pt x="67015" y="121371"/>
                      <a:pt x="95003" y="114708"/>
                    </a:cubicBezTo>
                    <a:cubicBezTo>
                      <a:pt x="138508" y="104332"/>
                      <a:pt x="181822" y="93766"/>
                      <a:pt x="225327" y="83486"/>
                    </a:cubicBezTo>
                    <a:cubicBezTo>
                      <a:pt x="312050" y="62925"/>
                      <a:pt x="399631" y="44458"/>
                      <a:pt x="487973" y="32179"/>
                    </a:cubicBezTo>
                    <a:cubicBezTo>
                      <a:pt x="510059" y="29132"/>
                      <a:pt x="536333" y="22469"/>
                      <a:pt x="558418" y="27895"/>
                    </a:cubicBezTo>
                    <a:cubicBezTo>
                      <a:pt x="575554" y="32083"/>
                      <a:pt x="584217" y="47504"/>
                      <a:pt x="585835" y="64257"/>
                    </a:cubicBezTo>
                    <a:cubicBezTo>
                      <a:pt x="589928" y="106998"/>
                      <a:pt x="545472" y="128606"/>
                      <a:pt x="508916" y="128225"/>
                    </a:cubicBezTo>
                    <a:cubicBezTo>
                      <a:pt x="498445" y="128130"/>
                      <a:pt x="498445" y="145074"/>
                      <a:pt x="508916" y="144502"/>
                    </a:cubicBezTo>
                    <a:cubicBezTo>
                      <a:pt x="543758" y="142789"/>
                      <a:pt x="584407" y="128796"/>
                      <a:pt x="600590" y="95289"/>
                    </a:cubicBezTo>
                    <a:cubicBezTo>
                      <a:pt x="614965" y="65400"/>
                      <a:pt x="608492" y="24468"/>
                      <a:pt x="577267" y="7810"/>
                    </a:cubicBezTo>
                    <a:cubicBezTo>
                      <a:pt x="556990" y="-3042"/>
                      <a:pt x="533762" y="-186"/>
                      <a:pt x="511867" y="2289"/>
                    </a:cubicBezTo>
                    <a:cubicBezTo>
                      <a:pt x="486164" y="5144"/>
                      <a:pt x="460652" y="8667"/>
                      <a:pt x="435044" y="12570"/>
                    </a:cubicBezTo>
                    <a:cubicBezTo>
                      <a:pt x="383352" y="20470"/>
                      <a:pt x="332042" y="30751"/>
                      <a:pt x="280921" y="42269"/>
                    </a:cubicBezTo>
                    <a:cubicBezTo>
                      <a:pt x="229801" y="53787"/>
                      <a:pt x="178871" y="65971"/>
                      <a:pt x="128322" y="79393"/>
                    </a:cubicBezTo>
                    <a:cubicBezTo>
                      <a:pt x="105379" y="85485"/>
                      <a:pt x="81771" y="90625"/>
                      <a:pt x="59304" y="98526"/>
                    </a:cubicBezTo>
                    <a:cubicBezTo>
                      <a:pt x="41503" y="104713"/>
                      <a:pt x="24082" y="113756"/>
                      <a:pt x="12277" y="128796"/>
                    </a:cubicBezTo>
                    <a:cubicBezTo>
                      <a:pt x="-11427" y="158971"/>
                      <a:pt x="1901" y="200664"/>
                      <a:pt x="29222" y="223605"/>
                    </a:cubicBezTo>
                    <a:cubicBezTo>
                      <a:pt x="64635" y="253399"/>
                      <a:pt x="112805" y="248450"/>
                      <a:pt x="154881" y="238740"/>
                    </a:cubicBezTo>
                    <a:cubicBezTo>
                      <a:pt x="213141" y="225318"/>
                      <a:pt x="271116" y="210850"/>
                      <a:pt x="329281" y="197047"/>
                    </a:cubicBezTo>
                    <a:cubicBezTo>
                      <a:pt x="387446" y="183245"/>
                      <a:pt x="447895" y="172203"/>
                      <a:pt x="505870" y="155830"/>
                    </a:cubicBezTo>
                    <a:lnTo>
                      <a:pt x="491019" y="147453"/>
                    </a:lnTo>
                    <a:cubicBezTo>
                      <a:pt x="529193" y="283479"/>
                      <a:pt x="549851" y="423408"/>
                      <a:pt x="567557" y="563433"/>
                    </a:cubicBezTo>
                    <a:cubicBezTo>
                      <a:pt x="576315" y="632350"/>
                      <a:pt x="583836" y="701458"/>
                      <a:pt x="591451" y="770470"/>
                    </a:cubicBezTo>
                    <a:cubicBezTo>
                      <a:pt x="595164" y="804263"/>
                      <a:pt x="598782" y="838055"/>
                      <a:pt x="602399" y="871847"/>
                    </a:cubicBezTo>
                    <a:cubicBezTo>
                      <a:pt x="606016" y="905640"/>
                      <a:pt x="611443" y="942192"/>
                      <a:pt x="604493" y="976175"/>
                    </a:cubicBezTo>
                    <a:cubicBezTo>
                      <a:pt x="594593" y="1024341"/>
                      <a:pt x="556705" y="1064416"/>
                      <a:pt x="510630" y="1080503"/>
                    </a:cubicBezTo>
                    <a:cubicBezTo>
                      <a:pt x="460176" y="1098113"/>
                      <a:pt x="406961" y="1084025"/>
                      <a:pt x="366788" y="1049852"/>
                    </a:cubicBezTo>
                    <a:cubicBezTo>
                      <a:pt x="321094" y="1010919"/>
                      <a:pt x="295581" y="955234"/>
                      <a:pt x="278732" y="898691"/>
                    </a:cubicBezTo>
                    <a:cubicBezTo>
                      <a:pt x="259407" y="833771"/>
                      <a:pt x="245603" y="767043"/>
                      <a:pt x="229801" y="701172"/>
                    </a:cubicBezTo>
                    <a:cubicBezTo>
                      <a:pt x="192198" y="544870"/>
                      <a:pt x="160212" y="387427"/>
                      <a:pt x="118992" y="231982"/>
                    </a:cubicBezTo>
                    <a:cubicBezTo>
                      <a:pt x="115756" y="219798"/>
                      <a:pt x="97859" y="225033"/>
                      <a:pt x="100239" y="237122"/>
                    </a:cubicBezTo>
                    <a:lnTo>
                      <a:pt x="100239" y="23712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3" name="Google Shape;1043;p16"/>
              <p:cNvSpPr/>
              <p:nvPr/>
            </p:nvSpPr>
            <p:spPr>
              <a:xfrm>
                <a:off x="3955052" y="3900598"/>
                <a:ext cx="365755" cy="749880"/>
              </a:xfrm>
              <a:custGeom>
                <a:avLst/>
                <a:gdLst/>
                <a:ahLst/>
                <a:cxnLst/>
                <a:rect l="l" t="t" r="r" b="b"/>
                <a:pathLst>
                  <a:path w="365755" h="749880" extrusionOk="0">
                    <a:moveTo>
                      <a:pt x="1602" y="102586"/>
                    </a:moveTo>
                    <a:cubicBezTo>
                      <a:pt x="20451" y="208913"/>
                      <a:pt x="45106" y="313812"/>
                      <a:pt x="76616" y="417093"/>
                    </a:cubicBezTo>
                    <a:cubicBezTo>
                      <a:pt x="92229" y="468305"/>
                      <a:pt x="106603" y="519803"/>
                      <a:pt x="122977" y="570825"/>
                    </a:cubicBezTo>
                    <a:cubicBezTo>
                      <a:pt x="137447" y="615849"/>
                      <a:pt x="149727" y="665158"/>
                      <a:pt x="177524" y="704185"/>
                    </a:cubicBezTo>
                    <a:cubicBezTo>
                      <a:pt x="200372" y="736169"/>
                      <a:pt x="238355" y="757968"/>
                      <a:pt x="278242" y="747021"/>
                    </a:cubicBezTo>
                    <a:cubicBezTo>
                      <a:pt x="314797" y="737026"/>
                      <a:pt x="341738" y="705137"/>
                      <a:pt x="354209" y="670488"/>
                    </a:cubicBezTo>
                    <a:cubicBezTo>
                      <a:pt x="370773" y="624702"/>
                      <a:pt x="365918" y="572157"/>
                      <a:pt x="361539" y="524562"/>
                    </a:cubicBezTo>
                    <a:cubicBezTo>
                      <a:pt x="359064" y="497243"/>
                      <a:pt x="355637" y="469923"/>
                      <a:pt x="352495" y="442604"/>
                    </a:cubicBezTo>
                    <a:cubicBezTo>
                      <a:pt x="349354" y="415284"/>
                      <a:pt x="344118" y="388155"/>
                      <a:pt x="340976" y="360741"/>
                    </a:cubicBezTo>
                    <a:cubicBezTo>
                      <a:pt x="334122" y="300771"/>
                      <a:pt x="326887" y="240897"/>
                      <a:pt x="319748" y="180927"/>
                    </a:cubicBezTo>
                    <a:cubicBezTo>
                      <a:pt x="316130" y="150942"/>
                      <a:pt x="312798" y="120862"/>
                      <a:pt x="308515" y="90973"/>
                    </a:cubicBezTo>
                    <a:cubicBezTo>
                      <a:pt x="304707" y="64320"/>
                      <a:pt x="298709" y="37857"/>
                      <a:pt x="285953" y="13869"/>
                    </a:cubicBezTo>
                    <a:cubicBezTo>
                      <a:pt x="284620" y="11394"/>
                      <a:pt x="281479" y="9585"/>
                      <a:pt x="278718" y="9681"/>
                    </a:cubicBezTo>
                    <a:cubicBezTo>
                      <a:pt x="231977" y="12061"/>
                      <a:pt x="186092" y="32717"/>
                      <a:pt x="142207" y="47471"/>
                    </a:cubicBezTo>
                    <a:cubicBezTo>
                      <a:pt x="96132" y="62892"/>
                      <a:pt x="49581" y="78503"/>
                      <a:pt x="4838" y="97541"/>
                    </a:cubicBezTo>
                    <a:lnTo>
                      <a:pt x="14453" y="100111"/>
                    </a:lnTo>
                    <a:cubicBezTo>
                      <a:pt x="555" y="78503"/>
                      <a:pt x="123072" y="37762"/>
                      <a:pt x="139160" y="33097"/>
                    </a:cubicBezTo>
                    <a:cubicBezTo>
                      <a:pt x="161531" y="26625"/>
                      <a:pt x="184379" y="21675"/>
                      <a:pt x="207416" y="18438"/>
                    </a:cubicBezTo>
                    <a:cubicBezTo>
                      <a:pt x="230454" y="15202"/>
                      <a:pt x="257013" y="11299"/>
                      <a:pt x="278432" y="23483"/>
                    </a:cubicBezTo>
                    <a:cubicBezTo>
                      <a:pt x="287286" y="28528"/>
                      <a:pt x="295377" y="14726"/>
                      <a:pt x="286429" y="9776"/>
                    </a:cubicBezTo>
                    <a:cubicBezTo>
                      <a:pt x="261964" y="-3741"/>
                      <a:pt x="234166" y="-505"/>
                      <a:pt x="207607" y="3398"/>
                    </a:cubicBezTo>
                    <a:cubicBezTo>
                      <a:pt x="177620" y="7777"/>
                      <a:pt x="148014" y="14916"/>
                      <a:pt x="119264" y="24626"/>
                    </a:cubicBezTo>
                    <a:cubicBezTo>
                      <a:pt x="90515" y="34335"/>
                      <a:pt x="64050" y="45758"/>
                      <a:pt x="38347" y="60227"/>
                    </a:cubicBezTo>
                    <a:cubicBezTo>
                      <a:pt x="22164" y="69365"/>
                      <a:pt x="-8584" y="83834"/>
                      <a:pt x="2268" y="107155"/>
                    </a:cubicBezTo>
                    <a:cubicBezTo>
                      <a:pt x="3601" y="109916"/>
                      <a:pt x="7409" y="111153"/>
                      <a:pt x="10265" y="110392"/>
                    </a:cubicBezTo>
                    <a:cubicBezTo>
                      <a:pt x="55768" y="98017"/>
                      <a:pt x="100606" y="81739"/>
                      <a:pt x="144872" y="65748"/>
                    </a:cubicBezTo>
                    <a:cubicBezTo>
                      <a:pt x="187615" y="50327"/>
                      <a:pt x="232643" y="28338"/>
                      <a:pt x="278718" y="26529"/>
                    </a:cubicBezTo>
                    <a:lnTo>
                      <a:pt x="271483" y="22341"/>
                    </a:lnTo>
                    <a:cubicBezTo>
                      <a:pt x="282336" y="43187"/>
                      <a:pt x="286905" y="66033"/>
                      <a:pt x="290618" y="89069"/>
                    </a:cubicBezTo>
                    <a:cubicBezTo>
                      <a:pt x="294521" y="113343"/>
                      <a:pt x="298804" y="137616"/>
                      <a:pt x="302803" y="161889"/>
                    </a:cubicBezTo>
                    <a:cubicBezTo>
                      <a:pt x="311180" y="213292"/>
                      <a:pt x="318986" y="264694"/>
                      <a:pt x="325650" y="316287"/>
                    </a:cubicBezTo>
                    <a:cubicBezTo>
                      <a:pt x="332314" y="367880"/>
                      <a:pt x="335741" y="415951"/>
                      <a:pt x="340786" y="465925"/>
                    </a:cubicBezTo>
                    <a:cubicBezTo>
                      <a:pt x="343356" y="491531"/>
                      <a:pt x="345546" y="517233"/>
                      <a:pt x="348687" y="542839"/>
                    </a:cubicBezTo>
                    <a:cubicBezTo>
                      <a:pt x="351543" y="565970"/>
                      <a:pt x="354018" y="589006"/>
                      <a:pt x="352781" y="612327"/>
                    </a:cubicBezTo>
                    <a:cubicBezTo>
                      <a:pt x="350496" y="655067"/>
                      <a:pt x="335074" y="698379"/>
                      <a:pt x="296329" y="721034"/>
                    </a:cubicBezTo>
                    <a:cubicBezTo>
                      <a:pt x="259679" y="742452"/>
                      <a:pt x="218459" y="727507"/>
                      <a:pt x="191423" y="697998"/>
                    </a:cubicBezTo>
                    <a:cubicBezTo>
                      <a:pt x="160675" y="664301"/>
                      <a:pt x="151250" y="613850"/>
                      <a:pt x="138684" y="571300"/>
                    </a:cubicBezTo>
                    <a:cubicBezTo>
                      <a:pt x="124500" y="522944"/>
                      <a:pt x="110316" y="474588"/>
                      <a:pt x="97274" y="425946"/>
                    </a:cubicBezTo>
                    <a:cubicBezTo>
                      <a:pt x="68239" y="317429"/>
                      <a:pt x="42441" y="207866"/>
                      <a:pt x="14644" y="99064"/>
                    </a:cubicBezTo>
                    <a:cubicBezTo>
                      <a:pt x="12454" y="90592"/>
                      <a:pt x="269" y="94305"/>
                      <a:pt x="1697" y="102586"/>
                    </a:cubicBezTo>
                    <a:lnTo>
                      <a:pt x="1697" y="10258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4" name="Google Shape;1044;p16"/>
              <p:cNvSpPr/>
              <p:nvPr/>
            </p:nvSpPr>
            <p:spPr>
              <a:xfrm>
                <a:off x="4210856" y="3962023"/>
                <a:ext cx="100115" cy="34748"/>
              </a:xfrm>
              <a:custGeom>
                <a:avLst/>
                <a:gdLst/>
                <a:ahLst/>
                <a:cxnLst/>
                <a:rect l="l" t="t" r="r" b="b"/>
                <a:pathLst>
                  <a:path w="100115" h="34748" extrusionOk="0">
                    <a:moveTo>
                      <a:pt x="7968" y="34689"/>
                    </a:moveTo>
                    <a:cubicBezTo>
                      <a:pt x="23199" y="32785"/>
                      <a:pt x="38526" y="30786"/>
                      <a:pt x="53567" y="27359"/>
                    </a:cubicBezTo>
                    <a:cubicBezTo>
                      <a:pt x="60992" y="25741"/>
                      <a:pt x="68322" y="23837"/>
                      <a:pt x="75652" y="21838"/>
                    </a:cubicBezTo>
                    <a:cubicBezTo>
                      <a:pt x="82982" y="19839"/>
                      <a:pt x="91550" y="18125"/>
                      <a:pt x="97547" y="13366"/>
                    </a:cubicBezTo>
                    <a:cubicBezTo>
                      <a:pt x="103545" y="8606"/>
                      <a:pt x="97928" y="515"/>
                      <a:pt x="92026" y="39"/>
                    </a:cubicBezTo>
                    <a:cubicBezTo>
                      <a:pt x="88218" y="-246"/>
                      <a:pt x="84030" y="1086"/>
                      <a:pt x="80317" y="2038"/>
                    </a:cubicBezTo>
                    <a:cubicBezTo>
                      <a:pt x="76604" y="2990"/>
                      <a:pt x="72987" y="4037"/>
                      <a:pt x="69274" y="4894"/>
                    </a:cubicBezTo>
                    <a:cubicBezTo>
                      <a:pt x="62420" y="6607"/>
                      <a:pt x="55566" y="8225"/>
                      <a:pt x="48712" y="9749"/>
                    </a:cubicBezTo>
                    <a:cubicBezTo>
                      <a:pt x="34432" y="12890"/>
                      <a:pt x="20248" y="16222"/>
                      <a:pt x="5778" y="18696"/>
                    </a:cubicBezTo>
                    <a:cubicBezTo>
                      <a:pt x="-3170" y="20219"/>
                      <a:pt x="-1171" y="35831"/>
                      <a:pt x="7968" y="34689"/>
                    </a:cubicBezTo>
                    <a:lnTo>
                      <a:pt x="7968" y="3468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5" name="Google Shape;1045;p16"/>
              <p:cNvSpPr/>
              <p:nvPr/>
            </p:nvSpPr>
            <p:spPr>
              <a:xfrm>
                <a:off x="4229146" y="4026223"/>
                <a:ext cx="92474" cy="30963"/>
              </a:xfrm>
              <a:custGeom>
                <a:avLst/>
                <a:gdLst/>
                <a:ahLst/>
                <a:cxnLst/>
                <a:rect l="l" t="t" r="r" b="b"/>
                <a:pathLst>
                  <a:path w="92474" h="30963" extrusionOk="0">
                    <a:moveTo>
                      <a:pt x="7765" y="15227"/>
                    </a:moveTo>
                    <a:cubicBezTo>
                      <a:pt x="4909" y="15227"/>
                      <a:pt x="2720" y="17036"/>
                      <a:pt x="1673" y="18559"/>
                    </a:cubicBezTo>
                    <a:cubicBezTo>
                      <a:pt x="150" y="20748"/>
                      <a:pt x="-898" y="24080"/>
                      <a:pt x="1101" y="27412"/>
                    </a:cubicBezTo>
                    <a:cubicBezTo>
                      <a:pt x="2244" y="29410"/>
                      <a:pt x="4814" y="31219"/>
                      <a:pt x="7289" y="30934"/>
                    </a:cubicBezTo>
                    <a:cubicBezTo>
                      <a:pt x="33849" y="28363"/>
                      <a:pt x="60028" y="22176"/>
                      <a:pt x="86207" y="16750"/>
                    </a:cubicBezTo>
                    <a:cubicBezTo>
                      <a:pt x="90776" y="15798"/>
                      <a:pt x="93347" y="10468"/>
                      <a:pt x="92204" y="6184"/>
                    </a:cubicBezTo>
                    <a:cubicBezTo>
                      <a:pt x="90872" y="1425"/>
                      <a:pt x="86207" y="-669"/>
                      <a:pt x="81638" y="187"/>
                    </a:cubicBezTo>
                    <a:cubicBezTo>
                      <a:pt x="68881" y="2662"/>
                      <a:pt x="56030" y="5042"/>
                      <a:pt x="43273" y="7707"/>
                    </a:cubicBezTo>
                    <a:lnTo>
                      <a:pt x="24520" y="11610"/>
                    </a:lnTo>
                    <a:cubicBezTo>
                      <a:pt x="21473" y="12276"/>
                      <a:pt x="18522" y="12848"/>
                      <a:pt x="15571" y="13704"/>
                    </a:cubicBezTo>
                    <a:cubicBezTo>
                      <a:pt x="14143" y="14180"/>
                      <a:pt x="12620" y="14561"/>
                      <a:pt x="11192" y="15037"/>
                    </a:cubicBezTo>
                    <a:lnTo>
                      <a:pt x="8241" y="15894"/>
                    </a:lnTo>
                    <a:cubicBezTo>
                      <a:pt x="5956" y="16275"/>
                      <a:pt x="6337" y="16655"/>
                      <a:pt x="9288" y="17036"/>
                    </a:cubicBezTo>
                    <a:lnTo>
                      <a:pt x="12049" y="20558"/>
                    </a:lnTo>
                    <a:lnTo>
                      <a:pt x="12049" y="19987"/>
                    </a:lnTo>
                    <a:cubicBezTo>
                      <a:pt x="12049" y="21034"/>
                      <a:pt x="12049" y="21986"/>
                      <a:pt x="12049" y="23033"/>
                    </a:cubicBezTo>
                    <a:lnTo>
                      <a:pt x="10526" y="24842"/>
                    </a:lnTo>
                    <a:cubicBezTo>
                      <a:pt x="15000" y="22176"/>
                      <a:pt x="13096" y="15132"/>
                      <a:pt x="7860" y="15037"/>
                    </a:cubicBezTo>
                    <a:lnTo>
                      <a:pt x="7860" y="1503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6" name="Google Shape;1046;p16"/>
              <p:cNvSpPr/>
              <p:nvPr/>
            </p:nvSpPr>
            <p:spPr>
              <a:xfrm>
                <a:off x="4238149" y="4089512"/>
                <a:ext cx="92259" cy="27722"/>
              </a:xfrm>
              <a:custGeom>
                <a:avLst/>
                <a:gdLst/>
                <a:ahLst/>
                <a:cxnLst/>
                <a:rect l="l" t="t" r="r" b="b"/>
                <a:pathLst>
                  <a:path w="92259" h="27722" extrusionOk="0">
                    <a:moveTo>
                      <a:pt x="8663" y="27709"/>
                    </a:moveTo>
                    <a:cubicBezTo>
                      <a:pt x="22276" y="26948"/>
                      <a:pt x="35889" y="25425"/>
                      <a:pt x="49312" y="23331"/>
                    </a:cubicBezTo>
                    <a:cubicBezTo>
                      <a:pt x="55785" y="22284"/>
                      <a:pt x="62258" y="21141"/>
                      <a:pt x="68637" y="19714"/>
                    </a:cubicBezTo>
                    <a:cubicBezTo>
                      <a:pt x="75396" y="18191"/>
                      <a:pt x="82440" y="16858"/>
                      <a:pt x="88628" y="13907"/>
                    </a:cubicBezTo>
                    <a:cubicBezTo>
                      <a:pt x="95291" y="10766"/>
                      <a:pt x="92055" y="-371"/>
                      <a:pt x="84820" y="10"/>
                    </a:cubicBezTo>
                    <a:cubicBezTo>
                      <a:pt x="78347" y="390"/>
                      <a:pt x="71968" y="2294"/>
                      <a:pt x="65590" y="3436"/>
                    </a:cubicBezTo>
                    <a:cubicBezTo>
                      <a:pt x="59212" y="4578"/>
                      <a:pt x="52644" y="5816"/>
                      <a:pt x="46170" y="6768"/>
                    </a:cubicBezTo>
                    <a:cubicBezTo>
                      <a:pt x="33699" y="8672"/>
                      <a:pt x="21134" y="9909"/>
                      <a:pt x="8568" y="10575"/>
                    </a:cubicBezTo>
                    <a:cubicBezTo>
                      <a:pt x="3903" y="10861"/>
                      <a:pt x="0" y="14383"/>
                      <a:pt x="0" y="19142"/>
                    </a:cubicBezTo>
                    <a:cubicBezTo>
                      <a:pt x="0" y="23616"/>
                      <a:pt x="3903" y="27995"/>
                      <a:pt x="8568" y="27709"/>
                    </a:cubicBezTo>
                    <a:lnTo>
                      <a:pt x="8568" y="277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7" name="Google Shape;1047;p16"/>
              <p:cNvSpPr/>
              <p:nvPr/>
            </p:nvSpPr>
            <p:spPr>
              <a:xfrm>
                <a:off x="4248949" y="4146720"/>
                <a:ext cx="83791" cy="27362"/>
              </a:xfrm>
              <a:custGeom>
                <a:avLst/>
                <a:gdLst/>
                <a:ahLst/>
                <a:cxnLst/>
                <a:rect l="l" t="t" r="r" b="b"/>
                <a:pathLst>
                  <a:path w="83791" h="27362" extrusionOk="0">
                    <a:moveTo>
                      <a:pt x="7382" y="27234"/>
                    </a:moveTo>
                    <a:cubicBezTo>
                      <a:pt x="30895" y="22665"/>
                      <a:pt x="54409" y="18762"/>
                      <a:pt x="78113" y="15240"/>
                    </a:cubicBezTo>
                    <a:cubicBezTo>
                      <a:pt x="82301" y="14574"/>
                      <a:pt x="84586" y="9339"/>
                      <a:pt x="83539" y="5626"/>
                    </a:cubicBezTo>
                    <a:cubicBezTo>
                      <a:pt x="82301" y="1248"/>
                      <a:pt x="78113" y="-656"/>
                      <a:pt x="73924" y="201"/>
                    </a:cubicBezTo>
                    <a:cubicBezTo>
                      <a:pt x="50506" y="4579"/>
                      <a:pt x="27278" y="9910"/>
                      <a:pt x="4240" y="15812"/>
                    </a:cubicBezTo>
                    <a:cubicBezTo>
                      <a:pt x="-3185" y="17715"/>
                      <a:pt x="-43" y="28662"/>
                      <a:pt x="7382" y="27234"/>
                    </a:cubicBezTo>
                    <a:lnTo>
                      <a:pt x="7382" y="272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6"/>
              <p:cNvSpPr/>
              <p:nvPr/>
            </p:nvSpPr>
            <p:spPr>
              <a:xfrm>
                <a:off x="4261487" y="4209923"/>
                <a:ext cx="85757" cy="22774"/>
              </a:xfrm>
              <a:custGeom>
                <a:avLst/>
                <a:gdLst/>
                <a:ahLst/>
                <a:cxnLst/>
                <a:rect l="l" t="t" r="r" b="b"/>
                <a:pathLst>
                  <a:path w="85757" h="22774" extrusionOk="0">
                    <a:moveTo>
                      <a:pt x="7410" y="22764"/>
                    </a:moveTo>
                    <a:cubicBezTo>
                      <a:pt x="13313" y="22764"/>
                      <a:pt x="19310" y="22859"/>
                      <a:pt x="25307" y="22478"/>
                    </a:cubicBezTo>
                    <a:cubicBezTo>
                      <a:pt x="31305" y="22097"/>
                      <a:pt x="36731" y="21431"/>
                      <a:pt x="42443" y="20955"/>
                    </a:cubicBezTo>
                    <a:cubicBezTo>
                      <a:pt x="54152" y="19908"/>
                      <a:pt x="65861" y="18100"/>
                      <a:pt x="77475" y="16576"/>
                    </a:cubicBezTo>
                    <a:cubicBezTo>
                      <a:pt x="81854" y="16005"/>
                      <a:pt x="85757" y="13245"/>
                      <a:pt x="85757" y="8295"/>
                    </a:cubicBezTo>
                    <a:cubicBezTo>
                      <a:pt x="85757" y="4011"/>
                      <a:pt x="81949" y="-272"/>
                      <a:pt x="77475" y="14"/>
                    </a:cubicBezTo>
                    <a:cubicBezTo>
                      <a:pt x="65575" y="775"/>
                      <a:pt x="53581" y="1251"/>
                      <a:pt x="41776" y="2584"/>
                    </a:cubicBezTo>
                    <a:cubicBezTo>
                      <a:pt x="29972" y="3916"/>
                      <a:pt x="17501" y="5534"/>
                      <a:pt x="5411" y="7819"/>
                    </a:cubicBezTo>
                    <a:cubicBezTo>
                      <a:pt x="-3061" y="9437"/>
                      <a:pt x="-967" y="22859"/>
                      <a:pt x="7410" y="22764"/>
                    </a:cubicBezTo>
                    <a:lnTo>
                      <a:pt x="7410" y="2276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6"/>
              <p:cNvSpPr/>
              <p:nvPr/>
            </p:nvSpPr>
            <p:spPr>
              <a:xfrm>
                <a:off x="4265077" y="4284033"/>
                <a:ext cx="83572" cy="24996"/>
              </a:xfrm>
              <a:custGeom>
                <a:avLst/>
                <a:gdLst/>
                <a:ahLst/>
                <a:cxnLst/>
                <a:rect l="l" t="t" r="r" b="b"/>
                <a:pathLst>
                  <a:path w="83572" h="24996" extrusionOk="0">
                    <a:moveTo>
                      <a:pt x="5819" y="24996"/>
                    </a:moveTo>
                    <a:cubicBezTo>
                      <a:pt x="30190" y="24711"/>
                      <a:pt x="54274" y="21665"/>
                      <a:pt x="77883" y="15858"/>
                    </a:cubicBezTo>
                    <a:cubicBezTo>
                      <a:pt x="87879" y="13383"/>
                      <a:pt x="83595" y="-2514"/>
                      <a:pt x="73599" y="342"/>
                    </a:cubicBezTo>
                    <a:cubicBezTo>
                      <a:pt x="51514" y="6720"/>
                      <a:pt x="28666" y="11003"/>
                      <a:pt x="5819" y="12907"/>
                    </a:cubicBezTo>
                    <a:cubicBezTo>
                      <a:pt x="-1796" y="13573"/>
                      <a:pt x="-2082" y="25091"/>
                      <a:pt x="5819" y="24996"/>
                    </a:cubicBezTo>
                    <a:lnTo>
                      <a:pt x="5819" y="249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6"/>
              <p:cNvSpPr/>
              <p:nvPr/>
            </p:nvSpPr>
            <p:spPr>
              <a:xfrm>
                <a:off x="4278441" y="4342739"/>
                <a:ext cx="86356" cy="30923"/>
              </a:xfrm>
              <a:custGeom>
                <a:avLst/>
                <a:gdLst/>
                <a:ahLst/>
                <a:cxnLst/>
                <a:rect l="l" t="t" r="r" b="b"/>
                <a:pathLst>
                  <a:path w="86356" h="30923" extrusionOk="0">
                    <a:moveTo>
                      <a:pt x="6449" y="30923"/>
                    </a:moveTo>
                    <a:cubicBezTo>
                      <a:pt x="19206" y="30162"/>
                      <a:pt x="31676" y="27497"/>
                      <a:pt x="44147" y="24546"/>
                    </a:cubicBezTo>
                    <a:cubicBezTo>
                      <a:pt x="56618" y="21595"/>
                      <a:pt x="68517" y="18739"/>
                      <a:pt x="80703" y="15503"/>
                    </a:cubicBezTo>
                    <a:cubicBezTo>
                      <a:pt x="90603" y="12933"/>
                      <a:pt x="86414" y="-2202"/>
                      <a:pt x="76514" y="272"/>
                    </a:cubicBezTo>
                    <a:cubicBezTo>
                      <a:pt x="64519" y="3223"/>
                      <a:pt x="52524" y="5984"/>
                      <a:pt x="40530" y="8554"/>
                    </a:cubicBezTo>
                    <a:cubicBezTo>
                      <a:pt x="28535" y="11124"/>
                      <a:pt x="16350" y="13504"/>
                      <a:pt x="4736" y="17502"/>
                    </a:cubicBezTo>
                    <a:cubicBezTo>
                      <a:pt x="-2118" y="19881"/>
                      <a:pt x="-1547" y="31304"/>
                      <a:pt x="6545" y="30829"/>
                    </a:cubicBezTo>
                    <a:lnTo>
                      <a:pt x="6545" y="3082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6"/>
              <p:cNvSpPr/>
              <p:nvPr/>
            </p:nvSpPr>
            <p:spPr>
              <a:xfrm>
                <a:off x="4287565" y="4414088"/>
                <a:ext cx="80642" cy="24412"/>
              </a:xfrm>
              <a:custGeom>
                <a:avLst/>
                <a:gdLst/>
                <a:ahLst/>
                <a:cxnLst/>
                <a:rect l="l" t="t" r="r" b="b"/>
                <a:pathLst>
                  <a:path w="80642" h="24412" extrusionOk="0">
                    <a:moveTo>
                      <a:pt x="11891" y="24208"/>
                    </a:moveTo>
                    <a:cubicBezTo>
                      <a:pt x="33024" y="20401"/>
                      <a:pt x="54253" y="17450"/>
                      <a:pt x="75482" y="14309"/>
                    </a:cubicBezTo>
                    <a:cubicBezTo>
                      <a:pt x="83478" y="13166"/>
                      <a:pt x="81669" y="-731"/>
                      <a:pt x="73578" y="30"/>
                    </a:cubicBezTo>
                    <a:cubicBezTo>
                      <a:pt x="52159" y="2029"/>
                      <a:pt x="30835" y="4219"/>
                      <a:pt x="9415" y="5551"/>
                    </a:cubicBezTo>
                    <a:cubicBezTo>
                      <a:pt x="3704" y="5932"/>
                      <a:pt x="-675" y="10406"/>
                      <a:pt x="86" y="16308"/>
                    </a:cubicBezTo>
                    <a:cubicBezTo>
                      <a:pt x="848" y="22210"/>
                      <a:pt x="6274" y="25256"/>
                      <a:pt x="11891" y="24208"/>
                    </a:cubicBezTo>
                    <a:lnTo>
                      <a:pt x="11891" y="2420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6"/>
              <p:cNvSpPr/>
              <p:nvPr/>
            </p:nvSpPr>
            <p:spPr>
              <a:xfrm>
                <a:off x="4039498" y="4041641"/>
                <a:ext cx="34948" cy="36172"/>
              </a:xfrm>
              <a:custGeom>
                <a:avLst/>
                <a:gdLst/>
                <a:ahLst/>
                <a:cxnLst/>
                <a:rect l="l" t="t" r="r" b="b"/>
                <a:pathLst>
                  <a:path w="34948" h="36172" extrusionOk="0">
                    <a:moveTo>
                      <a:pt x="17492" y="36172"/>
                    </a:moveTo>
                    <a:cubicBezTo>
                      <a:pt x="40720" y="36172"/>
                      <a:pt x="40815" y="0"/>
                      <a:pt x="17492" y="0"/>
                    </a:cubicBezTo>
                    <a:cubicBezTo>
                      <a:pt x="-5831" y="0"/>
                      <a:pt x="-5831" y="36172"/>
                      <a:pt x="17492" y="36172"/>
                    </a:cubicBezTo>
                    <a:lnTo>
                      <a:pt x="17492" y="3617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6"/>
              <p:cNvSpPr/>
              <p:nvPr/>
            </p:nvSpPr>
            <p:spPr>
              <a:xfrm>
                <a:off x="4107754" y="4103133"/>
                <a:ext cx="20705" cy="21417"/>
              </a:xfrm>
              <a:custGeom>
                <a:avLst/>
                <a:gdLst/>
                <a:ahLst/>
                <a:cxnLst/>
                <a:rect l="l" t="t" r="r" b="b"/>
                <a:pathLst>
                  <a:path w="20705" h="21417" extrusionOk="0">
                    <a:moveTo>
                      <a:pt x="10353" y="21418"/>
                    </a:moveTo>
                    <a:cubicBezTo>
                      <a:pt x="24156" y="21418"/>
                      <a:pt x="24156" y="0"/>
                      <a:pt x="10353" y="0"/>
                    </a:cubicBezTo>
                    <a:cubicBezTo>
                      <a:pt x="-3451" y="0"/>
                      <a:pt x="-3451" y="21418"/>
                      <a:pt x="10353" y="21418"/>
                    </a:cubicBezTo>
                    <a:lnTo>
                      <a:pt x="10353" y="214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4" name="Google Shape;1054;p16"/>
              <p:cNvSpPr/>
              <p:nvPr/>
            </p:nvSpPr>
            <p:spPr>
              <a:xfrm>
                <a:off x="4084883" y="4179000"/>
                <a:ext cx="14850" cy="15420"/>
              </a:xfrm>
              <a:custGeom>
                <a:avLst/>
                <a:gdLst/>
                <a:ahLst/>
                <a:cxnLst/>
                <a:rect l="l" t="t" r="r" b="b"/>
                <a:pathLst>
                  <a:path w="14850" h="15420" extrusionOk="0">
                    <a:moveTo>
                      <a:pt x="7425" y="15421"/>
                    </a:moveTo>
                    <a:cubicBezTo>
                      <a:pt x="17326" y="15421"/>
                      <a:pt x="17326" y="0"/>
                      <a:pt x="7425" y="0"/>
                    </a:cubicBezTo>
                    <a:cubicBezTo>
                      <a:pt x="-2475" y="0"/>
                      <a:pt x="-2475" y="15421"/>
                      <a:pt x="7425" y="15421"/>
                    </a:cubicBezTo>
                    <a:lnTo>
                      <a:pt x="7425" y="1542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16"/>
              <p:cNvSpPr/>
              <p:nvPr/>
            </p:nvSpPr>
            <p:spPr>
              <a:xfrm>
                <a:off x="4161230" y="4222501"/>
                <a:ext cx="12530" cy="1294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12945" extrusionOk="0">
                    <a:moveTo>
                      <a:pt x="6283" y="12946"/>
                    </a:moveTo>
                    <a:cubicBezTo>
                      <a:pt x="14565" y="12946"/>
                      <a:pt x="14660" y="0"/>
                      <a:pt x="6283" y="0"/>
                    </a:cubicBezTo>
                    <a:cubicBezTo>
                      <a:pt x="-2094" y="0"/>
                      <a:pt x="-2094" y="12946"/>
                      <a:pt x="6283" y="12946"/>
                    </a:cubicBezTo>
                    <a:lnTo>
                      <a:pt x="6283" y="129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16"/>
              <p:cNvSpPr/>
              <p:nvPr/>
            </p:nvSpPr>
            <p:spPr>
              <a:xfrm>
                <a:off x="4144381" y="4301794"/>
                <a:ext cx="27416" cy="28366"/>
              </a:xfrm>
              <a:custGeom>
                <a:avLst/>
                <a:gdLst/>
                <a:ahLst/>
                <a:cxnLst/>
                <a:rect l="l" t="t" r="r" b="b"/>
                <a:pathLst>
                  <a:path w="27416" h="28366" extrusionOk="0">
                    <a:moveTo>
                      <a:pt x="13708" y="28367"/>
                    </a:moveTo>
                    <a:cubicBezTo>
                      <a:pt x="31986" y="28367"/>
                      <a:pt x="31986" y="0"/>
                      <a:pt x="13708" y="0"/>
                    </a:cubicBezTo>
                    <a:cubicBezTo>
                      <a:pt x="-4569" y="0"/>
                      <a:pt x="-4569" y="28367"/>
                      <a:pt x="13708" y="28367"/>
                    </a:cubicBezTo>
                    <a:lnTo>
                      <a:pt x="13708" y="283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16"/>
              <p:cNvSpPr/>
              <p:nvPr/>
            </p:nvSpPr>
            <p:spPr>
              <a:xfrm>
                <a:off x="4187504" y="4357290"/>
                <a:ext cx="18486" cy="16467"/>
              </a:xfrm>
              <a:custGeom>
                <a:avLst/>
                <a:gdLst/>
                <a:ahLst/>
                <a:cxnLst/>
                <a:rect l="l" t="t" r="r" b="b"/>
                <a:pathLst>
                  <a:path w="18486" h="16467" extrusionOk="0">
                    <a:moveTo>
                      <a:pt x="10376" y="15992"/>
                    </a:moveTo>
                    <a:lnTo>
                      <a:pt x="12661" y="15706"/>
                    </a:lnTo>
                    <a:lnTo>
                      <a:pt x="14565" y="14945"/>
                    </a:lnTo>
                    <a:cubicBezTo>
                      <a:pt x="15517" y="14469"/>
                      <a:pt x="16183" y="13802"/>
                      <a:pt x="16755" y="12946"/>
                    </a:cubicBezTo>
                    <a:cubicBezTo>
                      <a:pt x="17231" y="12470"/>
                      <a:pt x="17611" y="11899"/>
                      <a:pt x="17802" y="11232"/>
                    </a:cubicBezTo>
                    <a:cubicBezTo>
                      <a:pt x="18278" y="10281"/>
                      <a:pt x="18563" y="9233"/>
                      <a:pt x="18468" y="8186"/>
                    </a:cubicBezTo>
                    <a:lnTo>
                      <a:pt x="18183" y="6092"/>
                    </a:lnTo>
                    <a:lnTo>
                      <a:pt x="17421" y="4188"/>
                    </a:lnTo>
                    <a:cubicBezTo>
                      <a:pt x="16945" y="3236"/>
                      <a:pt x="16279" y="2570"/>
                      <a:pt x="15422" y="1999"/>
                    </a:cubicBezTo>
                    <a:cubicBezTo>
                      <a:pt x="14660" y="1333"/>
                      <a:pt x="13804" y="857"/>
                      <a:pt x="12756" y="571"/>
                    </a:cubicBezTo>
                    <a:lnTo>
                      <a:pt x="10472" y="285"/>
                    </a:lnTo>
                    <a:cubicBezTo>
                      <a:pt x="9044" y="-95"/>
                      <a:pt x="7521" y="-95"/>
                      <a:pt x="6093" y="285"/>
                    </a:cubicBezTo>
                    <a:cubicBezTo>
                      <a:pt x="4665" y="666"/>
                      <a:pt x="3522" y="1428"/>
                      <a:pt x="2475" y="2380"/>
                    </a:cubicBezTo>
                    <a:lnTo>
                      <a:pt x="1142" y="4093"/>
                    </a:lnTo>
                    <a:cubicBezTo>
                      <a:pt x="381" y="5426"/>
                      <a:pt x="0" y="6759"/>
                      <a:pt x="0" y="8282"/>
                    </a:cubicBezTo>
                    <a:cubicBezTo>
                      <a:pt x="0" y="9424"/>
                      <a:pt x="190" y="10471"/>
                      <a:pt x="666" y="11423"/>
                    </a:cubicBezTo>
                    <a:cubicBezTo>
                      <a:pt x="952" y="12470"/>
                      <a:pt x="1523" y="13327"/>
                      <a:pt x="2380" y="14088"/>
                    </a:cubicBezTo>
                    <a:cubicBezTo>
                      <a:pt x="3427" y="15135"/>
                      <a:pt x="4665" y="15801"/>
                      <a:pt x="5997" y="16182"/>
                    </a:cubicBezTo>
                    <a:cubicBezTo>
                      <a:pt x="7425" y="16563"/>
                      <a:pt x="8948" y="16563"/>
                      <a:pt x="10376" y="16182"/>
                    </a:cubicBezTo>
                    <a:lnTo>
                      <a:pt x="10376" y="1618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16"/>
              <p:cNvSpPr/>
              <p:nvPr/>
            </p:nvSpPr>
            <p:spPr>
              <a:xfrm>
                <a:off x="4225773" y="4439897"/>
                <a:ext cx="19895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19895" h="22405" extrusionOk="0">
                    <a:moveTo>
                      <a:pt x="0" y="10013"/>
                    </a:moveTo>
                    <a:lnTo>
                      <a:pt x="0" y="12392"/>
                    </a:lnTo>
                    <a:cubicBezTo>
                      <a:pt x="0" y="13725"/>
                      <a:pt x="190" y="15058"/>
                      <a:pt x="857" y="16200"/>
                    </a:cubicBezTo>
                    <a:cubicBezTo>
                      <a:pt x="1238" y="17437"/>
                      <a:pt x="1904" y="18485"/>
                      <a:pt x="2951" y="19436"/>
                    </a:cubicBezTo>
                    <a:cubicBezTo>
                      <a:pt x="3808" y="20388"/>
                      <a:pt x="4950" y="21055"/>
                      <a:pt x="6188" y="21531"/>
                    </a:cubicBezTo>
                    <a:cubicBezTo>
                      <a:pt x="7330" y="22197"/>
                      <a:pt x="8663" y="22483"/>
                      <a:pt x="9996" y="22387"/>
                    </a:cubicBezTo>
                    <a:lnTo>
                      <a:pt x="12661" y="22007"/>
                    </a:lnTo>
                    <a:cubicBezTo>
                      <a:pt x="14375" y="21531"/>
                      <a:pt x="15803" y="20674"/>
                      <a:pt x="17040" y="19436"/>
                    </a:cubicBezTo>
                    <a:lnTo>
                      <a:pt x="18563" y="17437"/>
                    </a:lnTo>
                    <a:cubicBezTo>
                      <a:pt x="19420" y="15914"/>
                      <a:pt x="19896" y="14201"/>
                      <a:pt x="19896" y="12392"/>
                    </a:cubicBezTo>
                    <a:lnTo>
                      <a:pt x="19896" y="10013"/>
                    </a:lnTo>
                    <a:cubicBezTo>
                      <a:pt x="19896" y="8680"/>
                      <a:pt x="19706" y="7347"/>
                      <a:pt x="19039" y="6205"/>
                    </a:cubicBezTo>
                    <a:cubicBezTo>
                      <a:pt x="18658" y="4968"/>
                      <a:pt x="17992" y="3920"/>
                      <a:pt x="16945" y="2969"/>
                    </a:cubicBezTo>
                    <a:cubicBezTo>
                      <a:pt x="16088" y="2017"/>
                      <a:pt x="14946" y="1350"/>
                      <a:pt x="13708" y="875"/>
                    </a:cubicBezTo>
                    <a:cubicBezTo>
                      <a:pt x="12566" y="208"/>
                      <a:pt x="11233" y="-77"/>
                      <a:pt x="9900" y="18"/>
                    </a:cubicBezTo>
                    <a:lnTo>
                      <a:pt x="7235" y="398"/>
                    </a:lnTo>
                    <a:cubicBezTo>
                      <a:pt x="5521" y="875"/>
                      <a:pt x="4093" y="1731"/>
                      <a:pt x="2856" y="2969"/>
                    </a:cubicBezTo>
                    <a:lnTo>
                      <a:pt x="1333" y="4968"/>
                    </a:lnTo>
                    <a:cubicBezTo>
                      <a:pt x="476" y="6491"/>
                      <a:pt x="0" y="8204"/>
                      <a:pt x="0" y="10013"/>
                    </a:cubicBezTo>
                    <a:lnTo>
                      <a:pt x="0" y="100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16"/>
              <p:cNvSpPr/>
              <p:nvPr/>
            </p:nvSpPr>
            <p:spPr>
              <a:xfrm>
                <a:off x="4186529" y="4517780"/>
                <a:ext cx="27844" cy="28747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28747" extrusionOk="0">
                    <a:moveTo>
                      <a:pt x="13922" y="28747"/>
                    </a:moveTo>
                    <a:cubicBezTo>
                      <a:pt x="32486" y="28747"/>
                      <a:pt x="32486" y="0"/>
                      <a:pt x="13922" y="0"/>
                    </a:cubicBezTo>
                    <a:cubicBezTo>
                      <a:pt x="-4641" y="0"/>
                      <a:pt x="-4641" y="28747"/>
                      <a:pt x="13922" y="28747"/>
                    </a:cubicBezTo>
                    <a:lnTo>
                      <a:pt x="13922" y="287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16"/>
              <p:cNvSpPr/>
              <p:nvPr/>
            </p:nvSpPr>
            <p:spPr>
              <a:xfrm>
                <a:off x="4169631" y="4084857"/>
                <a:ext cx="28701" cy="29699"/>
              </a:xfrm>
              <a:custGeom>
                <a:avLst/>
                <a:gdLst/>
                <a:ahLst/>
                <a:cxnLst/>
                <a:rect l="l" t="t" r="r" b="b"/>
                <a:pathLst>
                  <a:path w="28701" h="29699" extrusionOk="0">
                    <a:moveTo>
                      <a:pt x="14351" y="29699"/>
                    </a:moveTo>
                    <a:cubicBezTo>
                      <a:pt x="33485" y="29699"/>
                      <a:pt x="33485" y="0"/>
                      <a:pt x="14351" y="0"/>
                    </a:cubicBezTo>
                    <a:cubicBezTo>
                      <a:pt x="-4784" y="0"/>
                      <a:pt x="-4784" y="29699"/>
                      <a:pt x="14351" y="29699"/>
                    </a:cubicBezTo>
                    <a:lnTo>
                      <a:pt x="14351" y="296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16"/>
              <p:cNvSpPr/>
              <p:nvPr/>
            </p:nvSpPr>
            <p:spPr>
              <a:xfrm>
                <a:off x="4144523" y="3989286"/>
                <a:ext cx="27130" cy="28081"/>
              </a:xfrm>
              <a:custGeom>
                <a:avLst/>
                <a:gdLst/>
                <a:ahLst/>
                <a:cxnLst/>
                <a:rect l="l" t="t" r="r" b="b"/>
                <a:pathLst>
                  <a:path w="27130" h="28081" extrusionOk="0">
                    <a:moveTo>
                      <a:pt x="13565" y="28081"/>
                    </a:moveTo>
                    <a:cubicBezTo>
                      <a:pt x="31653" y="28081"/>
                      <a:pt x="31653" y="0"/>
                      <a:pt x="13565" y="0"/>
                    </a:cubicBezTo>
                    <a:cubicBezTo>
                      <a:pt x="-4522" y="0"/>
                      <a:pt x="-4522" y="28081"/>
                      <a:pt x="13565" y="28081"/>
                    </a:cubicBezTo>
                    <a:lnTo>
                      <a:pt x="13565" y="280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16"/>
              <p:cNvSpPr/>
              <p:nvPr/>
            </p:nvSpPr>
            <p:spPr>
              <a:xfrm>
                <a:off x="4118273" y="4402696"/>
                <a:ext cx="27844" cy="28747"/>
              </a:xfrm>
              <a:custGeom>
                <a:avLst/>
                <a:gdLst/>
                <a:ahLst/>
                <a:cxnLst/>
                <a:rect l="l" t="t" r="r" b="b"/>
                <a:pathLst>
                  <a:path w="27844" h="28747" extrusionOk="0">
                    <a:moveTo>
                      <a:pt x="13922" y="28747"/>
                    </a:moveTo>
                    <a:cubicBezTo>
                      <a:pt x="32486" y="28747"/>
                      <a:pt x="32486" y="0"/>
                      <a:pt x="13922" y="0"/>
                    </a:cubicBezTo>
                    <a:cubicBezTo>
                      <a:pt x="-4641" y="0"/>
                      <a:pt x="-4641" y="28747"/>
                      <a:pt x="13922" y="28747"/>
                    </a:cubicBezTo>
                    <a:lnTo>
                      <a:pt x="13922" y="2874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16"/>
              <p:cNvSpPr/>
              <p:nvPr/>
            </p:nvSpPr>
            <p:spPr>
              <a:xfrm>
                <a:off x="4095712" y="4224881"/>
                <a:ext cx="26095" cy="27034"/>
              </a:xfrm>
              <a:custGeom>
                <a:avLst/>
                <a:gdLst/>
                <a:ahLst/>
                <a:cxnLst/>
                <a:rect l="l" t="t" r="r" b="b"/>
                <a:pathLst>
                  <a:path w="26095" h="27034" extrusionOk="0">
                    <a:moveTo>
                      <a:pt x="13066" y="27034"/>
                    </a:moveTo>
                    <a:cubicBezTo>
                      <a:pt x="30391" y="27034"/>
                      <a:pt x="30487" y="0"/>
                      <a:pt x="13066" y="0"/>
                    </a:cubicBezTo>
                    <a:cubicBezTo>
                      <a:pt x="-4355" y="0"/>
                      <a:pt x="-4355" y="27034"/>
                      <a:pt x="13066" y="27034"/>
                    </a:cubicBezTo>
                    <a:lnTo>
                      <a:pt x="13066" y="2703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6"/>
              <p:cNvSpPr/>
              <p:nvPr/>
            </p:nvSpPr>
            <p:spPr>
              <a:xfrm>
                <a:off x="4181483" y="4141400"/>
                <a:ext cx="28416" cy="29413"/>
              </a:xfrm>
              <a:custGeom>
                <a:avLst/>
                <a:gdLst/>
                <a:ahLst/>
                <a:cxnLst/>
                <a:rect l="l" t="t" r="r" b="b"/>
                <a:pathLst>
                  <a:path w="28416" h="29413" extrusionOk="0">
                    <a:moveTo>
                      <a:pt x="14208" y="29414"/>
                    </a:moveTo>
                    <a:cubicBezTo>
                      <a:pt x="33152" y="29414"/>
                      <a:pt x="33152" y="0"/>
                      <a:pt x="14208" y="0"/>
                    </a:cubicBezTo>
                    <a:cubicBezTo>
                      <a:pt x="-4736" y="0"/>
                      <a:pt x="-4736" y="29414"/>
                      <a:pt x="14208" y="29414"/>
                    </a:cubicBezTo>
                    <a:lnTo>
                      <a:pt x="14208" y="294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6"/>
              <p:cNvSpPr/>
              <p:nvPr/>
            </p:nvSpPr>
            <p:spPr>
              <a:xfrm>
                <a:off x="3836389" y="3690052"/>
                <a:ext cx="478119" cy="114263"/>
              </a:xfrm>
              <a:custGeom>
                <a:avLst/>
                <a:gdLst/>
                <a:ahLst/>
                <a:cxnLst/>
                <a:rect l="l" t="t" r="r" b="b"/>
                <a:pathLst>
                  <a:path w="478119" h="114263" extrusionOk="0">
                    <a:moveTo>
                      <a:pt x="5172" y="114185"/>
                    </a:moveTo>
                    <a:cubicBezTo>
                      <a:pt x="35635" y="107998"/>
                      <a:pt x="65622" y="97622"/>
                      <a:pt x="95514" y="89055"/>
                    </a:cubicBezTo>
                    <a:cubicBezTo>
                      <a:pt x="125405" y="80488"/>
                      <a:pt x="155773" y="72302"/>
                      <a:pt x="186045" y="64591"/>
                    </a:cubicBezTo>
                    <a:cubicBezTo>
                      <a:pt x="245924" y="49456"/>
                      <a:pt x="306564" y="37367"/>
                      <a:pt x="367489" y="27372"/>
                    </a:cubicBezTo>
                    <a:cubicBezTo>
                      <a:pt x="402331" y="21661"/>
                      <a:pt x="437268" y="16901"/>
                      <a:pt x="472301" y="12332"/>
                    </a:cubicBezTo>
                    <a:cubicBezTo>
                      <a:pt x="480011" y="11380"/>
                      <a:pt x="480107" y="-899"/>
                      <a:pt x="472301" y="53"/>
                    </a:cubicBezTo>
                    <a:cubicBezTo>
                      <a:pt x="409757" y="7953"/>
                      <a:pt x="347594" y="18805"/>
                      <a:pt x="285906" y="31560"/>
                    </a:cubicBezTo>
                    <a:cubicBezTo>
                      <a:pt x="224219" y="44316"/>
                      <a:pt x="163674" y="57833"/>
                      <a:pt x="103320" y="74205"/>
                    </a:cubicBezTo>
                    <a:cubicBezTo>
                      <a:pt x="69430" y="83439"/>
                      <a:pt x="34303" y="92291"/>
                      <a:pt x="2126" y="106665"/>
                    </a:cubicBezTo>
                    <a:cubicBezTo>
                      <a:pt x="-2348" y="108664"/>
                      <a:pt x="984" y="115042"/>
                      <a:pt x="5268" y="114185"/>
                    </a:cubicBezTo>
                    <a:lnTo>
                      <a:pt x="5268" y="11418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6"/>
              <p:cNvSpPr/>
              <p:nvPr/>
            </p:nvSpPr>
            <p:spPr>
              <a:xfrm>
                <a:off x="4218613" y="3733549"/>
                <a:ext cx="35096" cy="12466"/>
              </a:xfrm>
              <a:custGeom>
                <a:avLst/>
                <a:gdLst/>
                <a:ahLst/>
                <a:cxnLst/>
                <a:rect l="l" t="t" r="r" b="b"/>
                <a:pathLst>
                  <a:path w="35096" h="12466" extrusionOk="0">
                    <a:moveTo>
                      <a:pt x="3923" y="12432"/>
                    </a:moveTo>
                    <a:cubicBezTo>
                      <a:pt x="8683" y="11766"/>
                      <a:pt x="13348" y="11099"/>
                      <a:pt x="18108" y="10243"/>
                    </a:cubicBezTo>
                    <a:cubicBezTo>
                      <a:pt x="22867" y="9386"/>
                      <a:pt x="27532" y="8815"/>
                      <a:pt x="32197" y="7672"/>
                    </a:cubicBezTo>
                    <a:cubicBezTo>
                      <a:pt x="34291" y="7101"/>
                      <a:pt x="35528" y="4817"/>
                      <a:pt x="34957" y="2818"/>
                    </a:cubicBezTo>
                    <a:cubicBezTo>
                      <a:pt x="34291" y="533"/>
                      <a:pt x="32197" y="-228"/>
                      <a:pt x="30102" y="57"/>
                    </a:cubicBezTo>
                    <a:cubicBezTo>
                      <a:pt x="25438" y="724"/>
                      <a:pt x="20773" y="2056"/>
                      <a:pt x="16108" y="3008"/>
                    </a:cubicBezTo>
                    <a:cubicBezTo>
                      <a:pt x="11444" y="3960"/>
                      <a:pt x="6874" y="5198"/>
                      <a:pt x="2305" y="6435"/>
                    </a:cubicBezTo>
                    <a:cubicBezTo>
                      <a:pt x="687" y="6816"/>
                      <a:pt x="-361" y="8624"/>
                      <a:pt x="115" y="10243"/>
                    </a:cubicBezTo>
                    <a:cubicBezTo>
                      <a:pt x="591" y="12051"/>
                      <a:pt x="2305" y="12622"/>
                      <a:pt x="3923" y="12432"/>
                    </a:cubicBezTo>
                    <a:lnTo>
                      <a:pt x="3923" y="1243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7" name="Google Shape;1067;p16"/>
              <p:cNvSpPr/>
              <p:nvPr/>
            </p:nvSpPr>
            <p:spPr>
              <a:xfrm>
                <a:off x="3952394" y="3890459"/>
                <a:ext cx="55257" cy="23296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23296" extrusionOk="0">
                    <a:moveTo>
                      <a:pt x="4735" y="23152"/>
                    </a:moveTo>
                    <a:cubicBezTo>
                      <a:pt x="20443" y="18868"/>
                      <a:pt x="36436" y="14775"/>
                      <a:pt x="51858" y="9635"/>
                    </a:cubicBezTo>
                    <a:cubicBezTo>
                      <a:pt x="57760" y="7731"/>
                      <a:pt x="55380" y="-1502"/>
                      <a:pt x="49287" y="211"/>
                    </a:cubicBezTo>
                    <a:cubicBezTo>
                      <a:pt x="33580" y="4780"/>
                      <a:pt x="18063" y="10301"/>
                      <a:pt x="2641" y="15727"/>
                    </a:cubicBezTo>
                    <a:cubicBezTo>
                      <a:pt x="-1928" y="17345"/>
                      <a:pt x="-120" y="24389"/>
                      <a:pt x="4640" y="23152"/>
                    </a:cubicBezTo>
                    <a:lnTo>
                      <a:pt x="4640" y="23152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8" name="Google Shape;1068;p16"/>
            <p:cNvGrpSpPr/>
            <p:nvPr/>
          </p:nvGrpSpPr>
          <p:grpSpPr>
            <a:xfrm>
              <a:off x="8218839" y="1485172"/>
              <a:ext cx="744701" cy="931186"/>
              <a:chOff x="3282873" y="4387264"/>
              <a:chExt cx="744701" cy="931186"/>
            </a:xfrm>
          </p:grpSpPr>
          <p:sp>
            <p:nvSpPr>
              <p:cNvPr id="1069" name="Google Shape;1069;p16"/>
              <p:cNvSpPr/>
              <p:nvPr/>
            </p:nvSpPr>
            <p:spPr>
              <a:xfrm>
                <a:off x="3325897" y="4451781"/>
                <a:ext cx="631475" cy="809981"/>
              </a:xfrm>
              <a:custGeom>
                <a:avLst/>
                <a:gdLst/>
                <a:ahLst/>
                <a:cxnLst/>
                <a:rect l="l" t="t" r="r" b="b"/>
                <a:pathLst>
                  <a:path w="631475" h="809981" extrusionOk="0">
                    <a:moveTo>
                      <a:pt x="138972" y="8219"/>
                    </a:moveTo>
                    <a:cubicBezTo>
                      <a:pt x="76619" y="3078"/>
                      <a:pt x="26926" y="50578"/>
                      <a:pt x="8363" y="106835"/>
                    </a:cubicBezTo>
                    <a:cubicBezTo>
                      <a:pt x="-15531" y="179179"/>
                      <a:pt x="16169" y="255902"/>
                      <a:pt x="48250" y="320251"/>
                    </a:cubicBezTo>
                    <a:cubicBezTo>
                      <a:pt x="83663" y="391262"/>
                      <a:pt x="122408" y="460846"/>
                      <a:pt x="163247" y="528907"/>
                    </a:cubicBezTo>
                    <a:cubicBezTo>
                      <a:pt x="204087" y="596967"/>
                      <a:pt x="243117" y="661601"/>
                      <a:pt x="290334" y="722427"/>
                    </a:cubicBezTo>
                    <a:cubicBezTo>
                      <a:pt x="310802" y="748795"/>
                      <a:pt x="334506" y="773925"/>
                      <a:pt x="364207" y="789917"/>
                    </a:cubicBezTo>
                    <a:cubicBezTo>
                      <a:pt x="396669" y="807527"/>
                      <a:pt x="434366" y="812382"/>
                      <a:pt x="470827" y="808955"/>
                    </a:cubicBezTo>
                    <a:cubicBezTo>
                      <a:pt x="527564" y="803529"/>
                      <a:pt x="589251" y="776495"/>
                      <a:pt x="617238" y="724046"/>
                    </a:cubicBezTo>
                    <a:cubicBezTo>
                      <a:pt x="650652" y="661506"/>
                      <a:pt x="619809" y="594969"/>
                      <a:pt x="580778" y="543471"/>
                    </a:cubicBezTo>
                    <a:cubicBezTo>
                      <a:pt x="558693" y="514248"/>
                      <a:pt x="534132" y="487023"/>
                      <a:pt x="511190" y="458466"/>
                    </a:cubicBezTo>
                    <a:cubicBezTo>
                      <a:pt x="486439" y="427529"/>
                      <a:pt x="463021" y="395451"/>
                      <a:pt x="440364" y="362896"/>
                    </a:cubicBezTo>
                    <a:cubicBezTo>
                      <a:pt x="395812" y="298928"/>
                      <a:pt x="354878" y="232581"/>
                      <a:pt x="313753" y="166329"/>
                    </a:cubicBezTo>
                    <a:cubicBezTo>
                      <a:pt x="294428" y="135107"/>
                      <a:pt x="275960" y="102647"/>
                      <a:pt x="254065" y="73138"/>
                    </a:cubicBezTo>
                    <a:cubicBezTo>
                      <a:pt x="235882" y="48484"/>
                      <a:pt x="213701" y="24211"/>
                      <a:pt x="185333" y="11265"/>
                    </a:cubicBezTo>
                    <a:cubicBezTo>
                      <a:pt x="171244" y="4887"/>
                      <a:pt x="156679" y="1079"/>
                      <a:pt x="141162" y="33"/>
                    </a:cubicBezTo>
                    <a:cubicBezTo>
                      <a:pt x="125645" y="-1015"/>
                      <a:pt x="125359" y="23544"/>
                      <a:pt x="141162" y="24972"/>
                    </a:cubicBezTo>
                    <a:cubicBezTo>
                      <a:pt x="170197" y="27733"/>
                      <a:pt x="194091" y="47532"/>
                      <a:pt x="213130" y="68283"/>
                    </a:cubicBezTo>
                    <a:cubicBezTo>
                      <a:pt x="233978" y="90843"/>
                      <a:pt x="251399" y="116735"/>
                      <a:pt x="268630" y="142056"/>
                    </a:cubicBezTo>
                    <a:cubicBezTo>
                      <a:pt x="308803" y="201168"/>
                      <a:pt x="346500" y="261804"/>
                      <a:pt x="385626" y="321584"/>
                    </a:cubicBezTo>
                    <a:cubicBezTo>
                      <a:pt x="424752" y="381363"/>
                      <a:pt x="463401" y="440095"/>
                      <a:pt x="507763" y="495400"/>
                    </a:cubicBezTo>
                    <a:cubicBezTo>
                      <a:pt x="528706" y="521577"/>
                      <a:pt x="551172" y="546707"/>
                      <a:pt x="569831" y="574693"/>
                    </a:cubicBezTo>
                    <a:cubicBezTo>
                      <a:pt x="586109" y="599157"/>
                      <a:pt x="601150" y="627047"/>
                      <a:pt x="603054" y="657032"/>
                    </a:cubicBezTo>
                    <a:cubicBezTo>
                      <a:pt x="606862" y="714812"/>
                      <a:pt x="562120" y="755649"/>
                      <a:pt x="510714" y="772212"/>
                    </a:cubicBezTo>
                    <a:cubicBezTo>
                      <a:pt x="481393" y="781636"/>
                      <a:pt x="448741" y="784777"/>
                      <a:pt x="418278" y="779160"/>
                    </a:cubicBezTo>
                    <a:cubicBezTo>
                      <a:pt x="387815" y="773544"/>
                      <a:pt x="360875" y="757172"/>
                      <a:pt x="338599" y="734993"/>
                    </a:cubicBezTo>
                    <a:cubicBezTo>
                      <a:pt x="316323" y="712813"/>
                      <a:pt x="297855" y="685684"/>
                      <a:pt x="279863" y="659317"/>
                    </a:cubicBezTo>
                    <a:cubicBezTo>
                      <a:pt x="259300" y="629237"/>
                      <a:pt x="239500" y="598586"/>
                      <a:pt x="220365" y="567649"/>
                    </a:cubicBezTo>
                    <a:cubicBezTo>
                      <a:pt x="182001" y="505680"/>
                      <a:pt x="146874" y="441618"/>
                      <a:pt x="113460" y="376889"/>
                    </a:cubicBezTo>
                    <a:cubicBezTo>
                      <a:pt x="95277" y="341668"/>
                      <a:pt x="76524" y="306543"/>
                      <a:pt x="60531" y="270371"/>
                    </a:cubicBezTo>
                    <a:cubicBezTo>
                      <a:pt x="44538" y="234199"/>
                      <a:pt x="31305" y="194886"/>
                      <a:pt x="31496" y="154906"/>
                    </a:cubicBezTo>
                    <a:cubicBezTo>
                      <a:pt x="31781" y="97316"/>
                      <a:pt x="74334" y="25639"/>
                      <a:pt x="138972" y="28875"/>
                    </a:cubicBezTo>
                    <a:cubicBezTo>
                      <a:pt x="152395" y="29541"/>
                      <a:pt x="152109" y="9171"/>
                      <a:pt x="138972" y="8123"/>
                    </a:cubicBezTo>
                    <a:lnTo>
                      <a:pt x="138972" y="812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16"/>
              <p:cNvSpPr/>
              <p:nvPr/>
            </p:nvSpPr>
            <p:spPr>
              <a:xfrm>
                <a:off x="3440952" y="4596822"/>
                <a:ext cx="381270" cy="551291"/>
              </a:xfrm>
              <a:custGeom>
                <a:avLst/>
                <a:gdLst/>
                <a:ahLst/>
                <a:cxnLst/>
                <a:rect l="l" t="t" r="r" b="b"/>
                <a:pathLst>
                  <a:path w="381270" h="551291" extrusionOk="0">
                    <a:moveTo>
                      <a:pt x="52286" y="3202"/>
                    </a:moveTo>
                    <a:cubicBezTo>
                      <a:pt x="17349" y="-1938"/>
                      <a:pt x="-738" y="36138"/>
                      <a:pt x="23" y="66122"/>
                    </a:cubicBezTo>
                    <a:cubicBezTo>
                      <a:pt x="1070" y="112099"/>
                      <a:pt x="26392" y="156933"/>
                      <a:pt x="46193" y="197199"/>
                    </a:cubicBezTo>
                    <a:cubicBezTo>
                      <a:pt x="88175" y="282869"/>
                      <a:pt x="139771" y="363781"/>
                      <a:pt x="198031" y="439266"/>
                    </a:cubicBezTo>
                    <a:cubicBezTo>
                      <a:pt x="212406" y="457923"/>
                      <a:pt x="227161" y="476200"/>
                      <a:pt x="242393" y="494191"/>
                    </a:cubicBezTo>
                    <a:cubicBezTo>
                      <a:pt x="257624" y="512181"/>
                      <a:pt x="271713" y="529411"/>
                      <a:pt x="291229" y="541119"/>
                    </a:cubicBezTo>
                    <a:cubicBezTo>
                      <a:pt x="325880" y="561775"/>
                      <a:pt x="374716" y="551305"/>
                      <a:pt x="380713" y="506661"/>
                    </a:cubicBezTo>
                    <a:cubicBezTo>
                      <a:pt x="383379" y="486575"/>
                      <a:pt x="376144" y="467252"/>
                      <a:pt x="366338" y="450022"/>
                    </a:cubicBezTo>
                    <a:cubicBezTo>
                      <a:pt x="353677" y="427939"/>
                      <a:pt x="338351" y="407282"/>
                      <a:pt x="324547" y="385865"/>
                    </a:cubicBezTo>
                    <a:cubicBezTo>
                      <a:pt x="295512" y="340840"/>
                      <a:pt x="266097" y="296101"/>
                      <a:pt x="236491" y="251362"/>
                    </a:cubicBezTo>
                    <a:cubicBezTo>
                      <a:pt x="203838" y="201863"/>
                      <a:pt x="171186" y="152364"/>
                      <a:pt x="138914" y="102580"/>
                    </a:cubicBezTo>
                    <a:cubicBezTo>
                      <a:pt x="123112" y="78307"/>
                      <a:pt x="108832" y="52891"/>
                      <a:pt x="92459" y="28998"/>
                    </a:cubicBezTo>
                    <a:cubicBezTo>
                      <a:pt x="80559" y="11578"/>
                      <a:pt x="63233" y="-4604"/>
                      <a:pt x="40672" y="1203"/>
                    </a:cubicBezTo>
                    <a:cubicBezTo>
                      <a:pt x="25916" y="5010"/>
                      <a:pt x="32485" y="28618"/>
                      <a:pt x="46955" y="24048"/>
                    </a:cubicBezTo>
                    <a:cubicBezTo>
                      <a:pt x="64566" y="18432"/>
                      <a:pt x="78655" y="45942"/>
                      <a:pt x="86557" y="57460"/>
                    </a:cubicBezTo>
                    <a:cubicBezTo>
                      <a:pt x="99408" y="76117"/>
                      <a:pt x="112259" y="94775"/>
                      <a:pt x="124730" y="113717"/>
                    </a:cubicBezTo>
                    <a:cubicBezTo>
                      <a:pt x="149672" y="151508"/>
                      <a:pt x="174518" y="189298"/>
                      <a:pt x="199174" y="227279"/>
                    </a:cubicBezTo>
                    <a:cubicBezTo>
                      <a:pt x="223830" y="265259"/>
                      <a:pt x="248581" y="303811"/>
                      <a:pt x="273522" y="341792"/>
                    </a:cubicBezTo>
                    <a:cubicBezTo>
                      <a:pt x="298463" y="379772"/>
                      <a:pt x="324357" y="415754"/>
                      <a:pt x="347204" y="454306"/>
                    </a:cubicBezTo>
                    <a:cubicBezTo>
                      <a:pt x="356914" y="470679"/>
                      <a:pt x="365386" y="490098"/>
                      <a:pt x="358247" y="509136"/>
                    </a:cubicBezTo>
                    <a:cubicBezTo>
                      <a:pt x="351107" y="528173"/>
                      <a:pt x="331211" y="531410"/>
                      <a:pt x="314266" y="525318"/>
                    </a:cubicBezTo>
                    <a:cubicBezTo>
                      <a:pt x="295798" y="518655"/>
                      <a:pt x="282470" y="501901"/>
                      <a:pt x="270000" y="487527"/>
                    </a:cubicBezTo>
                    <a:cubicBezTo>
                      <a:pt x="256672" y="472107"/>
                      <a:pt x="243726" y="456496"/>
                      <a:pt x="231064" y="440599"/>
                    </a:cubicBezTo>
                    <a:cubicBezTo>
                      <a:pt x="180706" y="377202"/>
                      <a:pt x="135678" y="309427"/>
                      <a:pt x="96552" y="238606"/>
                    </a:cubicBezTo>
                    <a:cubicBezTo>
                      <a:pt x="74467" y="198531"/>
                      <a:pt x="51810" y="157695"/>
                      <a:pt x="35055" y="115050"/>
                    </a:cubicBezTo>
                    <a:cubicBezTo>
                      <a:pt x="27630" y="96012"/>
                      <a:pt x="19348" y="73452"/>
                      <a:pt x="22109" y="52701"/>
                    </a:cubicBezTo>
                    <a:cubicBezTo>
                      <a:pt x="24203" y="37375"/>
                      <a:pt x="32104" y="17956"/>
                      <a:pt x="50287" y="18813"/>
                    </a:cubicBezTo>
                    <a:cubicBezTo>
                      <a:pt x="58854" y="19194"/>
                      <a:pt x="61139" y="4725"/>
                      <a:pt x="52381" y="3487"/>
                    </a:cubicBezTo>
                    <a:lnTo>
                      <a:pt x="52381" y="34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16"/>
              <p:cNvSpPr/>
              <p:nvPr/>
            </p:nvSpPr>
            <p:spPr>
              <a:xfrm>
                <a:off x="3464267" y="4613705"/>
                <a:ext cx="335340" cy="530080"/>
              </a:xfrm>
              <a:custGeom>
                <a:avLst/>
                <a:gdLst/>
                <a:ahLst/>
                <a:cxnLst/>
                <a:rect l="l" t="t" r="r" b="b"/>
                <a:pathLst>
                  <a:path w="335340" h="530080" extrusionOk="0">
                    <a:moveTo>
                      <a:pt x="10312" y="14114"/>
                    </a:moveTo>
                    <a:cubicBezTo>
                      <a:pt x="47249" y="120441"/>
                      <a:pt x="94371" y="223055"/>
                      <a:pt x="152536" y="319387"/>
                    </a:cubicBezTo>
                    <a:cubicBezTo>
                      <a:pt x="160723" y="332904"/>
                      <a:pt x="179667" y="321101"/>
                      <a:pt x="173384" y="307203"/>
                    </a:cubicBezTo>
                    <a:cubicBezTo>
                      <a:pt x="147681" y="250470"/>
                      <a:pt x="120645" y="194403"/>
                      <a:pt x="95132" y="137670"/>
                    </a:cubicBezTo>
                    <a:cubicBezTo>
                      <a:pt x="83042" y="110922"/>
                      <a:pt x="71238" y="83983"/>
                      <a:pt x="58958" y="57330"/>
                    </a:cubicBezTo>
                    <a:cubicBezTo>
                      <a:pt x="48962" y="35532"/>
                      <a:pt x="36491" y="15637"/>
                      <a:pt x="16786" y="1453"/>
                    </a:cubicBezTo>
                    <a:cubicBezTo>
                      <a:pt x="11740" y="-2164"/>
                      <a:pt x="2316" y="1358"/>
                      <a:pt x="1364" y="7736"/>
                    </a:cubicBezTo>
                    <a:cubicBezTo>
                      <a:pt x="-6728" y="64374"/>
                      <a:pt x="22783" y="121964"/>
                      <a:pt x="47629" y="171177"/>
                    </a:cubicBezTo>
                    <a:cubicBezTo>
                      <a:pt x="72476" y="220390"/>
                      <a:pt x="105509" y="269889"/>
                      <a:pt x="142445" y="313771"/>
                    </a:cubicBezTo>
                    <a:cubicBezTo>
                      <a:pt x="148537" y="321101"/>
                      <a:pt x="161294" y="315104"/>
                      <a:pt x="161008" y="306061"/>
                    </a:cubicBezTo>
                    <a:cubicBezTo>
                      <a:pt x="160151" y="280835"/>
                      <a:pt x="155487" y="255229"/>
                      <a:pt x="151108" y="230385"/>
                    </a:cubicBezTo>
                    <a:cubicBezTo>
                      <a:pt x="146443" y="204208"/>
                      <a:pt x="139970" y="178126"/>
                      <a:pt x="131973" y="152710"/>
                    </a:cubicBezTo>
                    <a:cubicBezTo>
                      <a:pt x="116361" y="102926"/>
                      <a:pt x="94085" y="55902"/>
                      <a:pt x="66193" y="11924"/>
                    </a:cubicBezTo>
                    <a:cubicBezTo>
                      <a:pt x="62004" y="5261"/>
                      <a:pt x="53151" y="7165"/>
                      <a:pt x="50485" y="14019"/>
                    </a:cubicBezTo>
                    <a:cubicBezTo>
                      <a:pt x="44393" y="29439"/>
                      <a:pt x="55340" y="44003"/>
                      <a:pt x="62766" y="56759"/>
                    </a:cubicBezTo>
                    <a:cubicBezTo>
                      <a:pt x="72095" y="72560"/>
                      <a:pt x="81424" y="88362"/>
                      <a:pt x="90849" y="104259"/>
                    </a:cubicBezTo>
                    <a:cubicBezTo>
                      <a:pt x="110364" y="137194"/>
                      <a:pt x="130165" y="169939"/>
                      <a:pt x="150251" y="202494"/>
                    </a:cubicBezTo>
                    <a:cubicBezTo>
                      <a:pt x="190424" y="267509"/>
                      <a:pt x="230882" y="332809"/>
                      <a:pt x="275149" y="395158"/>
                    </a:cubicBezTo>
                    <a:lnTo>
                      <a:pt x="294854" y="380023"/>
                    </a:lnTo>
                    <a:cubicBezTo>
                      <a:pt x="264867" y="342804"/>
                      <a:pt x="234976" y="305395"/>
                      <a:pt x="204608" y="268461"/>
                    </a:cubicBezTo>
                    <a:cubicBezTo>
                      <a:pt x="174240" y="231527"/>
                      <a:pt x="142921" y="195260"/>
                      <a:pt x="113791" y="157565"/>
                    </a:cubicBezTo>
                    <a:cubicBezTo>
                      <a:pt x="108650" y="150901"/>
                      <a:pt x="98083" y="159469"/>
                      <a:pt x="102367" y="166417"/>
                    </a:cubicBezTo>
                    <a:cubicBezTo>
                      <a:pt x="134258" y="219153"/>
                      <a:pt x="166244" y="271983"/>
                      <a:pt x="198135" y="324718"/>
                    </a:cubicBezTo>
                    <a:cubicBezTo>
                      <a:pt x="213652" y="350419"/>
                      <a:pt x="229074" y="376216"/>
                      <a:pt x="244495" y="402012"/>
                    </a:cubicBezTo>
                    <a:cubicBezTo>
                      <a:pt x="252587" y="415624"/>
                      <a:pt x="260583" y="429236"/>
                      <a:pt x="268580" y="442849"/>
                    </a:cubicBezTo>
                    <a:cubicBezTo>
                      <a:pt x="273625" y="451511"/>
                      <a:pt x="289047" y="469787"/>
                      <a:pt x="282193" y="480068"/>
                    </a:cubicBezTo>
                    <a:lnTo>
                      <a:pt x="300280" y="477688"/>
                    </a:lnTo>
                    <a:cubicBezTo>
                      <a:pt x="246304" y="410960"/>
                      <a:pt x="190995" y="345279"/>
                      <a:pt x="136067" y="279408"/>
                    </a:cubicBezTo>
                    <a:cubicBezTo>
                      <a:pt x="128451" y="270270"/>
                      <a:pt x="114743" y="281978"/>
                      <a:pt x="120074" y="291687"/>
                    </a:cubicBezTo>
                    <a:cubicBezTo>
                      <a:pt x="164816" y="373265"/>
                      <a:pt x="218602" y="449512"/>
                      <a:pt x="280289" y="519095"/>
                    </a:cubicBezTo>
                    <a:cubicBezTo>
                      <a:pt x="288381" y="528234"/>
                      <a:pt x="303803" y="518620"/>
                      <a:pt x="300471" y="507292"/>
                    </a:cubicBezTo>
                    <a:cubicBezTo>
                      <a:pt x="275149" y="420193"/>
                      <a:pt x="235832" y="338711"/>
                      <a:pt x="172241" y="273125"/>
                    </a:cubicBezTo>
                    <a:cubicBezTo>
                      <a:pt x="163198" y="263797"/>
                      <a:pt x="150917" y="275600"/>
                      <a:pt x="155487" y="286071"/>
                    </a:cubicBezTo>
                    <a:cubicBezTo>
                      <a:pt x="192899" y="370980"/>
                      <a:pt x="240211" y="453795"/>
                      <a:pt x="299043" y="525759"/>
                    </a:cubicBezTo>
                    <a:cubicBezTo>
                      <a:pt x="307135" y="535659"/>
                      <a:pt x="322080" y="526901"/>
                      <a:pt x="322556" y="516050"/>
                    </a:cubicBezTo>
                    <a:cubicBezTo>
                      <a:pt x="324841" y="462077"/>
                      <a:pt x="309419" y="411817"/>
                      <a:pt x="281717" y="365840"/>
                    </a:cubicBezTo>
                    <a:lnTo>
                      <a:pt x="262107" y="380975"/>
                    </a:lnTo>
                    <a:cubicBezTo>
                      <a:pt x="288381" y="408676"/>
                      <a:pt x="303898" y="445323"/>
                      <a:pt x="306754" y="483304"/>
                    </a:cubicBezTo>
                    <a:cubicBezTo>
                      <a:pt x="308086" y="501486"/>
                      <a:pt x="336360" y="501771"/>
                      <a:pt x="335313" y="483304"/>
                    </a:cubicBezTo>
                    <a:cubicBezTo>
                      <a:pt x="332742" y="437327"/>
                      <a:pt x="312941" y="395254"/>
                      <a:pt x="279813" y="363270"/>
                    </a:cubicBezTo>
                    <a:cubicBezTo>
                      <a:pt x="269913" y="353751"/>
                      <a:pt x="252016" y="366221"/>
                      <a:pt x="260203" y="378405"/>
                    </a:cubicBezTo>
                    <a:cubicBezTo>
                      <a:pt x="286858" y="418575"/>
                      <a:pt x="297900" y="468169"/>
                      <a:pt x="295140" y="515954"/>
                    </a:cubicBezTo>
                    <a:lnTo>
                      <a:pt x="318653" y="506245"/>
                    </a:lnTo>
                    <a:cubicBezTo>
                      <a:pt x="261631" y="434377"/>
                      <a:pt x="212129" y="358986"/>
                      <a:pt x="174145" y="275315"/>
                    </a:cubicBezTo>
                    <a:lnTo>
                      <a:pt x="157391" y="288260"/>
                    </a:lnTo>
                    <a:cubicBezTo>
                      <a:pt x="218126" y="349467"/>
                      <a:pt x="252492" y="432663"/>
                      <a:pt x="277338" y="513765"/>
                    </a:cubicBezTo>
                    <a:lnTo>
                      <a:pt x="297520" y="501961"/>
                    </a:lnTo>
                    <a:cubicBezTo>
                      <a:pt x="236118" y="434662"/>
                      <a:pt x="182618" y="360700"/>
                      <a:pt x="137685" y="281407"/>
                    </a:cubicBezTo>
                    <a:lnTo>
                      <a:pt x="121692" y="293686"/>
                    </a:lnTo>
                    <a:cubicBezTo>
                      <a:pt x="175573" y="360605"/>
                      <a:pt x="229169" y="427808"/>
                      <a:pt x="284002" y="493965"/>
                    </a:cubicBezTo>
                    <a:cubicBezTo>
                      <a:pt x="288952" y="499962"/>
                      <a:pt x="298376" y="497297"/>
                      <a:pt x="302089" y="491586"/>
                    </a:cubicBezTo>
                    <a:cubicBezTo>
                      <a:pt x="317892" y="467312"/>
                      <a:pt x="290190" y="437613"/>
                      <a:pt x="277624" y="418194"/>
                    </a:cubicBezTo>
                    <a:cubicBezTo>
                      <a:pt x="259156" y="389638"/>
                      <a:pt x="241068" y="360795"/>
                      <a:pt x="223076" y="331952"/>
                    </a:cubicBezTo>
                    <a:cubicBezTo>
                      <a:pt x="187092" y="274267"/>
                      <a:pt x="151108" y="216487"/>
                      <a:pt x="115124" y="158802"/>
                    </a:cubicBezTo>
                    <a:lnTo>
                      <a:pt x="103700" y="167655"/>
                    </a:lnTo>
                    <a:cubicBezTo>
                      <a:pt x="133496" y="205160"/>
                      <a:pt x="161294" y="244378"/>
                      <a:pt x="190043" y="282739"/>
                    </a:cubicBezTo>
                    <a:cubicBezTo>
                      <a:pt x="218792" y="321101"/>
                      <a:pt x="246970" y="357654"/>
                      <a:pt x="275434" y="395063"/>
                    </a:cubicBezTo>
                    <a:cubicBezTo>
                      <a:pt x="284954" y="407533"/>
                      <a:pt x="306183" y="396110"/>
                      <a:pt x="297044" y="382403"/>
                    </a:cubicBezTo>
                    <a:cubicBezTo>
                      <a:pt x="257061" y="322529"/>
                      <a:pt x="215556" y="263701"/>
                      <a:pt x="176240" y="203351"/>
                    </a:cubicBezTo>
                    <a:cubicBezTo>
                      <a:pt x="157010" y="173842"/>
                      <a:pt x="137971" y="144143"/>
                      <a:pt x="119217" y="114349"/>
                    </a:cubicBezTo>
                    <a:cubicBezTo>
                      <a:pt x="109412" y="98737"/>
                      <a:pt x="99702" y="83222"/>
                      <a:pt x="90182" y="67515"/>
                    </a:cubicBezTo>
                    <a:cubicBezTo>
                      <a:pt x="85422" y="59710"/>
                      <a:pt x="80663" y="51809"/>
                      <a:pt x="75903" y="43908"/>
                    </a:cubicBezTo>
                    <a:cubicBezTo>
                      <a:pt x="71428" y="36484"/>
                      <a:pt x="63813" y="27536"/>
                      <a:pt x="67335" y="18588"/>
                    </a:cubicBezTo>
                    <a:lnTo>
                      <a:pt x="51628" y="20682"/>
                    </a:lnTo>
                    <a:cubicBezTo>
                      <a:pt x="80567" y="62280"/>
                      <a:pt x="103129" y="108352"/>
                      <a:pt x="118455" y="156613"/>
                    </a:cubicBezTo>
                    <a:cubicBezTo>
                      <a:pt x="125881" y="180125"/>
                      <a:pt x="131402" y="204113"/>
                      <a:pt x="135210" y="228576"/>
                    </a:cubicBezTo>
                    <a:cubicBezTo>
                      <a:pt x="139208" y="254563"/>
                      <a:pt x="139113" y="279884"/>
                      <a:pt x="139494" y="306061"/>
                    </a:cubicBezTo>
                    <a:lnTo>
                      <a:pt x="158057" y="298350"/>
                    </a:lnTo>
                    <a:cubicBezTo>
                      <a:pt x="124548" y="257133"/>
                      <a:pt x="95228" y="212204"/>
                      <a:pt x="70572" y="165085"/>
                    </a:cubicBezTo>
                    <a:cubicBezTo>
                      <a:pt x="58482" y="141954"/>
                      <a:pt x="47439" y="118156"/>
                      <a:pt x="37824" y="93883"/>
                    </a:cubicBezTo>
                    <a:cubicBezTo>
                      <a:pt x="27353" y="67135"/>
                      <a:pt x="18785" y="39434"/>
                      <a:pt x="22117" y="10497"/>
                    </a:cubicBezTo>
                    <a:lnTo>
                      <a:pt x="6314" y="19540"/>
                    </a:lnTo>
                    <a:cubicBezTo>
                      <a:pt x="25829" y="32771"/>
                      <a:pt x="37063" y="54474"/>
                      <a:pt x="46487" y="75416"/>
                    </a:cubicBezTo>
                    <a:cubicBezTo>
                      <a:pt x="58672" y="102260"/>
                      <a:pt x="70381" y="129294"/>
                      <a:pt x="82281" y="156232"/>
                    </a:cubicBezTo>
                    <a:cubicBezTo>
                      <a:pt x="106270" y="210395"/>
                      <a:pt x="128832" y="265224"/>
                      <a:pt x="152631" y="319482"/>
                    </a:cubicBezTo>
                    <a:lnTo>
                      <a:pt x="173479" y="307298"/>
                    </a:lnTo>
                    <a:cubicBezTo>
                      <a:pt x="117408" y="212013"/>
                      <a:pt x="68858" y="112350"/>
                      <a:pt x="30399" y="8688"/>
                    </a:cubicBezTo>
                    <a:cubicBezTo>
                      <a:pt x="25829" y="-3687"/>
                      <a:pt x="5933" y="1453"/>
                      <a:pt x="10408" y="14209"/>
                    </a:cubicBezTo>
                    <a:lnTo>
                      <a:pt x="10408" y="142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16"/>
              <p:cNvSpPr/>
              <p:nvPr/>
            </p:nvSpPr>
            <p:spPr>
              <a:xfrm>
                <a:off x="3494892" y="4645987"/>
                <a:ext cx="107693" cy="160835"/>
              </a:xfrm>
              <a:custGeom>
                <a:avLst/>
                <a:gdLst/>
                <a:ahLst/>
                <a:cxnLst/>
                <a:rect l="l" t="t" r="r" b="b"/>
                <a:pathLst>
                  <a:path w="107693" h="160835" extrusionOk="0">
                    <a:moveTo>
                      <a:pt x="2821" y="17338"/>
                    </a:moveTo>
                    <a:cubicBezTo>
                      <a:pt x="38234" y="55795"/>
                      <a:pt x="65460" y="101581"/>
                      <a:pt x="81738" y="151175"/>
                    </a:cubicBezTo>
                    <a:lnTo>
                      <a:pt x="103538" y="138515"/>
                    </a:lnTo>
                    <a:cubicBezTo>
                      <a:pt x="89259" y="120429"/>
                      <a:pt x="74027" y="103009"/>
                      <a:pt x="59177" y="85399"/>
                    </a:cubicBezTo>
                    <a:lnTo>
                      <a:pt x="46896" y="106531"/>
                    </a:lnTo>
                    <a:cubicBezTo>
                      <a:pt x="49467" y="107483"/>
                      <a:pt x="52132" y="108340"/>
                      <a:pt x="54703" y="109291"/>
                    </a:cubicBezTo>
                    <a:cubicBezTo>
                      <a:pt x="61081" y="111576"/>
                      <a:pt x="68506" y="106721"/>
                      <a:pt x="70220" y="100534"/>
                    </a:cubicBezTo>
                    <a:cubicBezTo>
                      <a:pt x="72123" y="93490"/>
                      <a:pt x="67840" y="87398"/>
                      <a:pt x="61461" y="85018"/>
                    </a:cubicBezTo>
                    <a:cubicBezTo>
                      <a:pt x="58891" y="84066"/>
                      <a:pt x="56226" y="83114"/>
                      <a:pt x="53655" y="82163"/>
                    </a:cubicBezTo>
                    <a:cubicBezTo>
                      <a:pt x="48420" y="80259"/>
                      <a:pt x="42041" y="83400"/>
                      <a:pt x="39376" y="87969"/>
                    </a:cubicBezTo>
                    <a:cubicBezTo>
                      <a:pt x="36330" y="93205"/>
                      <a:pt x="37758" y="98916"/>
                      <a:pt x="41375" y="103295"/>
                    </a:cubicBezTo>
                    <a:cubicBezTo>
                      <a:pt x="55940" y="121190"/>
                      <a:pt x="70124" y="139467"/>
                      <a:pt x="85165" y="156982"/>
                    </a:cubicBezTo>
                    <a:cubicBezTo>
                      <a:pt x="93447" y="166691"/>
                      <a:pt x="111535" y="156411"/>
                      <a:pt x="106965" y="144322"/>
                    </a:cubicBezTo>
                    <a:cubicBezTo>
                      <a:pt x="87164" y="91396"/>
                      <a:pt x="56987" y="43230"/>
                      <a:pt x="17195" y="3060"/>
                    </a:cubicBezTo>
                    <a:cubicBezTo>
                      <a:pt x="7961" y="-6269"/>
                      <a:pt x="-6033" y="7819"/>
                      <a:pt x="2821" y="17433"/>
                    </a:cubicBezTo>
                    <a:lnTo>
                      <a:pt x="2821" y="1743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6"/>
              <p:cNvSpPr/>
              <p:nvPr/>
            </p:nvSpPr>
            <p:spPr>
              <a:xfrm>
                <a:off x="3431313" y="4537770"/>
                <a:ext cx="28844" cy="29889"/>
              </a:xfrm>
              <a:custGeom>
                <a:avLst/>
                <a:gdLst/>
                <a:ahLst/>
                <a:cxnLst/>
                <a:rect l="l" t="t" r="r" b="b"/>
                <a:pathLst>
                  <a:path w="28844" h="29889" extrusionOk="0">
                    <a:moveTo>
                      <a:pt x="14422" y="29889"/>
                    </a:moveTo>
                    <a:cubicBezTo>
                      <a:pt x="33652" y="29889"/>
                      <a:pt x="33652" y="0"/>
                      <a:pt x="14422" y="0"/>
                    </a:cubicBezTo>
                    <a:cubicBezTo>
                      <a:pt x="-4807" y="0"/>
                      <a:pt x="-4807" y="29889"/>
                      <a:pt x="14422" y="29889"/>
                    </a:cubicBezTo>
                    <a:lnTo>
                      <a:pt x="14422" y="2988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16"/>
              <p:cNvSpPr/>
              <p:nvPr/>
            </p:nvSpPr>
            <p:spPr>
              <a:xfrm>
                <a:off x="3505019" y="4534248"/>
                <a:ext cx="21561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21561" h="22274" extrusionOk="0">
                    <a:moveTo>
                      <a:pt x="10781" y="22275"/>
                    </a:moveTo>
                    <a:cubicBezTo>
                      <a:pt x="25156" y="22275"/>
                      <a:pt x="25156" y="0"/>
                      <a:pt x="10781" y="0"/>
                    </a:cubicBezTo>
                    <a:cubicBezTo>
                      <a:pt x="-3594" y="0"/>
                      <a:pt x="-3594" y="22275"/>
                      <a:pt x="10781" y="22275"/>
                    </a:cubicBezTo>
                    <a:lnTo>
                      <a:pt x="10781" y="222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6"/>
              <p:cNvSpPr/>
              <p:nvPr/>
            </p:nvSpPr>
            <p:spPr>
              <a:xfrm>
                <a:off x="3553712" y="4604879"/>
                <a:ext cx="19562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20275" extrusionOk="0">
                    <a:moveTo>
                      <a:pt x="9781" y="20275"/>
                    </a:moveTo>
                    <a:cubicBezTo>
                      <a:pt x="22823" y="20275"/>
                      <a:pt x="22823" y="0"/>
                      <a:pt x="9781" y="0"/>
                    </a:cubicBezTo>
                    <a:cubicBezTo>
                      <a:pt x="-3260" y="0"/>
                      <a:pt x="-3260" y="20275"/>
                      <a:pt x="9781" y="20275"/>
                    </a:cubicBezTo>
                    <a:lnTo>
                      <a:pt x="9781" y="2027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16"/>
              <p:cNvSpPr/>
              <p:nvPr/>
            </p:nvSpPr>
            <p:spPr>
              <a:xfrm>
                <a:off x="3610520" y="467979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16"/>
              <p:cNvSpPr/>
              <p:nvPr/>
            </p:nvSpPr>
            <p:spPr>
              <a:xfrm>
                <a:off x="3664615" y="4751756"/>
                <a:ext cx="30415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1412" extrusionOk="0">
                    <a:moveTo>
                      <a:pt x="15208" y="31413"/>
                    </a:moveTo>
                    <a:cubicBezTo>
                      <a:pt x="35484" y="31413"/>
                      <a:pt x="35484" y="0"/>
                      <a:pt x="15208" y="0"/>
                    </a:cubicBezTo>
                    <a:cubicBezTo>
                      <a:pt x="-5069" y="0"/>
                      <a:pt x="-5069" y="31413"/>
                      <a:pt x="15208" y="31413"/>
                    </a:cubicBezTo>
                    <a:lnTo>
                      <a:pt x="15208" y="314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16"/>
              <p:cNvSpPr/>
              <p:nvPr/>
            </p:nvSpPr>
            <p:spPr>
              <a:xfrm>
                <a:off x="3735132" y="484818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9" name="Google Shape;1079;p16"/>
              <p:cNvSpPr/>
              <p:nvPr/>
            </p:nvSpPr>
            <p:spPr>
              <a:xfrm>
                <a:off x="3780802" y="4922241"/>
                <a:ext cx="30129" cy="31222"/>
              </a:xfrm>
              <a:custGeom>
                <a:avLst/>
                <a:gdLst/>
                <a:ahLst/>
                <a:cxnLst/>
                <a:rect l="l" t="t" r="r" b="b"/>
                <a:pathLst>
                  <a:path w="30129" h="31222" extrusionOk="0">
                    <a:moveTo>
                      <a:pt x="15065" y="31222"/>
                    </a:moveTo>
                    <a:cubicBezTo>
                      <a:pt x="35151" y="31222"/>
                      <a:pt x="35151" y="0"/>
                      <a:pt x="15065" y="0"/>
                    </a:cubicBezTo>
                    <a:cubicBezTo>
                      <a:pt x="-5022" y="0"/>
                      <a:pt x="-5022" y="31222"/>
                      <a:pt x="15065" y="31222"/>
                    </a:cubicBezTo>
                    <a:lnTo>
                      <a:pt x="15065" y="3122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0" name="Google Shape;1080;p16"/>
              <p:cNvSpPr/>
              <p:nvPr/>
            </p:nvSpPr>
            <p:spPr>
              <a:xfrm>
                <a:off x="3835064" y="5018276"/>
                <a:ext cx="30415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3911" extrusionOk="0">
                    <a:moveTo>
                      <a:pt x="405" y="18574"/>
                    </a:moveTo>
                    <a:cubicBezTo>
                      <a:pt x="595" y="20002"/>
                      <a:pt x="881" y="21429"/>
                      <a:pt x="1071" y="22953"/>
                    </a:cubicBezTo>
                    <a:cubicBezTo>
                      <a:pt x="1547" y="24856"/>
                      <a:pt x="2404" y="26570"/>
                      <a:pt x="3736" y="27998"/>
                    </a:cubicBezTo>
                    <a:cubicBezTo>
                      <a:pt x="4784" y="29616"/>
                      <a:pt x="6212" y="30948"/>
                      <a:pt x="7925" y="31805"/>
                    </a:cubicBezTo>
                    <a:cubicBezTo>
                      <a:pt x="9639" y="32852"/>
                      <a:pt x="11447" y="33519"/>
                      <a:pt x="13446" y="33614"/>
                    </a:cubicBezTo>
                    <a:cubicBezTo>
                      <a:pt x="15446" y="34090"/>
                      <a:pt x="17445" y="33995"/>
                      <a:pt x="19444" y="33328"/>
                    </a:cubicBezTo>
                    <a:lnTo>
                      <a:pt x="23061" y="31805"/>
                    </a:lnTo>
                    <a:cubicBezTo>
                      <a:pt x="25346" y="30473"/>
                      <a:pt x="27060" y="28664"/>
                      <a:pt x="28392" y="26475"/>
                    </a:cubicBezTo>
                    <a:lnTo>
                      <a:pt x="29915" y="22857"/>
                    </a:lnTo>
                    <a:cubicBezTo>
                      <a:pt x="30582" y="20192"/>
                      <a:pt x="30582" y="17527"/>
                      <a:pt x="29915" y="14957"/>
                    </a:cubicBezTo>
                    <a:cubicBezTo>
                      <a:pt x="29439" y="13529"/>
                      <a:pt x="29059" y="12196"/>
                      <a:pt x="28583" y="10768"/>
                    </a:cubicBezTo>
                    <a:cubicBezTo>
                      <a:pt x="28107" y="8865"/>
                      <a:pt x="27250" y="7246"/>
                      <a:pt x="26012" y="5819"/>
                    </a:cubicBezTo>
                    <a:cubicBezTo>
                      <a:pt x="24965" y="4200"/>
                      <a:pt x="23632" y="2963"/>
                      <a:pt x="21919" y="2011"/>
                    </a:cubicBezTo>
                    <a:cubicBezTo>
                      <a:pt x="20205" y="964"/>
                      <a:pt x="18397" y="393"/>
                      <a:pt x="16493" y="297"/>
                    </a:cubicBezTo>
                    <a:cubicBezTo>
                      <a:pt x="14589" y="-178"/>
                      <a:pt x="12590" y="-83"/>
                      <a:pt x="10686" y="583"/>
                    </a:cubicBezTo>
                    <a:lnTo>
                      <a:pt x="7164" y="2011"/>
                    </a:lnTo>
                    <a:cubicBezTo>
                      <a:pt x="4974" y="3343"/>
                      <a:pt x="3260" y="5057"/>
                      <a:pt x="1928" y="7246"/>
                    </a:cubicBezTo>
                    <a:lnTo>
                      <a:pt x="500" y="10768"/>
                    </a:lnTo>
                    <a:cubicBezTo>
                      <a:pt x="-167" y="13338"/>
                      <a:pt x="-167" y="15909"/>
                      <a:pt x="500" y="18574"/>
                    </a:cubicBezTo>
                    <a:lnTo>
                      <a:pt x="500" y="1857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16"/>
              <p:cNvSpPr/>
              <p:nvPr/>
            </p:nvSpPr>
            <p:spPr>
              <a:xfrm>
                <a:off x="3868311" y="5109479"/>
                <a:ext cx="21133" cy="21893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21893" extrusionOk="0">
                    <a:moveTo>
                      <a:pt x="10567" y="21894"/>
                    </a:moveTo>
                    <a:cubicBezTo>
                      <a:pt x="24656" y="21894"/>
                      <a:pt x="24656" y="0"/>
                      <a:pt x="10567" y="0"/>
                    </a:cubicBezTo>
                    <a:cubicBezTo>
                      <a:pt x="-3522" y="0"/>
                      <a:pt x="-3522" y="21894"/>
                      <a:pt x="10567" y="21894"/>
                    </a:cubicBezTo>
                    <a:lnTo>
                      <a:pt x="10567" y="2189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6"/>
              <p:cNvSpPr/>
              <p:nvPr/>
            </p:nvSpPr>
            <p:spPr>
              <a:xfrm>
                <a:off x="3802398" y="5165261"/>
                <a:ext cx="31681" cy="28485"/>
              </a:xfrm>
              <a:custGeom>
                <a:avLst/>
                <a:gdLst/>
                <a:ahLst/>
                <a:cxnLst/>
                <a:rect l="l" t="t" r="r" b="b"/>
                <a:pathLst>
                  <a:path w="31681" h="28485" extrusionOk="0">
                    <a:moveTo>
                      <a:pt x="18316" y="95"/>
                    </a:moveTo>
                    <a:cubicBezTo>
                      <a:pt x="16888" y="286"/>
                      <a:pt x="15460" y="476"/>
                      <a:pt x="14032" y="666"/>
                    </a:cubicBezTo>
                    <a:cubicBezTo>
                      <a:pt x="11557" y="666"/>
                      <a:pt x="9177" y="1333"/>
                      <a:pt x="6987" y="2570"/>
                    </a:cubicBezTo>
                    <a:lnTo>
                      <a:pt x="4132" y="4759"/>
                    </a:lnTo>
                    <a:cubicBezTo>
                      <a:pt x="2418" y="6473"/>
                      <a:pt x="1180" y="8567"/>
                      <a:pt x="514" y="10947"/>
                    </a:cubicBezTo>
                    <a:cubicBezTo>
                      <a:pt x="-57" y="12755"/>
                      <a:pt x="-152" y="14659"/>
                      <a:pt x="228" y="16468"/>
                    </a:cubicBezTo>
                    <a:cubicBezTo>
                      <a:pt x="228" y="18277"/>
                      <a:pt x="895" y="20085"/>
                      <a:pt x="1847" y="21608"/>
                    </a:cubicBezTo>
                    <a:cubicBezTo>
                      <a:pt x="2704" y="23226"/>
                      <a:pt x="3941" y="24559"/>
                      <a:pt x="5464" y="25511"/>
                    </a:cubicBezTo>
                    <a:cubicBezTo>
                      <a:pt x="6797" y="26748"/>
                      <a:pt x="8415" y="27605"/>
                      <a:pt x="10224" y="27986"/>
                    </a:cubicBezTo>
                    <a:cubicBezTo>
                      <a:pt x="12699" y="28652"/>
                      <a:pt x="15174" y="28652"/>
                      <a:pt x="17649" y="27986"/>
                    </a:cubicBezTo>
                    <a:cubicBezTo>
                      <a:pt x="18982" y="27510"/>
                      <a:pt x="20410" y="27034"/>
                      <a:pt x="21743" y="26558"/>
                    </a:cubicBezTo>
                    <a:cubicBezTo>
                      <a:pt x="23456" y="26177"/>
                      <a:pt x="25075" y="25321"/>
                      <a:pt x="26312" y="24178"/>
                    </a:cubicBezTo>
                    <a:cubicBezTo>
                      <a:pt x="27740" y="23226"/>
                      <a:pt x="28978" y="21989"/>
                      <a:pt x="29835" y="20371"/>
                    </a:cubicBezTo>
                    <a:lnTo>
                      <a:pt x="31167" y="17134"/>
                    </a:lnTo>
                    <a:cubicBezTo>
                      <a:pt x="31738" y="15326"/>
                      <a:pt x="31834" y="13517"/>
                      <a:pt x="31453" y="11708"/>
                    </a:cubicBezTo>
                    <a:cubicBezTo>
                      <a:pt x="31453" y="10471"/>
                      <a:pt x="31167" y="9329"/>
                      <a:pt x="30501" y="8281"/>
                    </a:cubicBezTo>
                    <a:cubicBezTo>
                      <a:pt x="29930" y="6568"/>
                      <a:pt x="29073" y="5140"/>
                      <a:pt x="27740" y="3903"/>
                    </a:cubicBezTo>
                    <a:lnTo>
                      <a:pt x="24979" y="1809"/>
                    </a:lnTo>
                    <a:cubicBezTo>
                      <a:pt x="22885" y="571"/>
                      <a:pt x="20600" y="0"/>
                      <a:pt x="18125" y="0"/>
                    </a:cubicBezTo>
                    <a:lnTo>
                      <a:pt x="181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6"/>
              <p:cNvSpPr/>
              <p:nvPr/>
            </p:nvSpPr>
            <p:spPr>
              <a:xfrm>
                <a:off x="3699335" y="5165546"/>
                <a:ext cx="19785" cy="16277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6277" extrusionOk="0">
                    <a:moveTo>
                      <a:pt x="12283" y="95"/>
                    </a:moveTo>
                    <a:cubicBezTo>
                      <a:pt x="11712" y="95"/>
                      <a:pt x="11141" y="191"/>
                      <a:pt x="10570" y="286"/>
                    </a:cubicBezTo>
                    <a:cubicBezTo>
                      <a:pt x="10284" y="286"/>
                      <a:pt x="9999" y="286"/>
                      <a:pt x="9713" y="286"/>
                    </a:cubicBezTo>
                    <a:cubicBezTo>
                      <a:pt x="9427" y="286"/>
                      <a:pt x="9142" y="381"/>
                      <a:pt x="8856" y="286"/>
                    </a:cubicBezTo>
                    <a:lnTo>
                      <a:pt x="10951" y="571"/>
                    </a:lnTo>
                    <a:cubicBezTo>
                      <a:pt x="10951" y="571"/>
                      <a:pt x="10570" y="381"/>
                      <a:pt x="10284" y="286"/>
                    </a:cubicBezTo>
                    <a:cubicBezTo>
                      <a:pt x="8856" y="-95"/>
                      <a:pt x="7428" y="-95"/>
                      <a:pt x="6000" y="286"/>
                    </a:cubicBezTo>
                    <a:cubicBezTo>
                      <a:pt x="4668" y="666"/>
                      <a:pt x="3430" y="1333"/>
                      <a:pt x="2383" y="2380"/>
                    </a:cubicBezTo>
                    <a:cubicBezTo>
                      <a:pt x="289" y="4474"/>
                      <a:pt x="-473" y="7520"/>
                      <a:pt x="289" y="10281"/>
                    </a:cubicBezTo>
                    <a:cubicBezTo>
                      <a:pt x="1050" y="13041"/>
                      <a:pt x="3240" y="15230"/>
                      <a:pt x="6000" y="15992"/>
                    </a:cubicBezTo>
                    <a:cubicBezTo>
                      <a:pt x="7428" y="16373"/>
                      <a:pt x="8856" y="16373"/>
                      <a:pt x="10284" y="15992"/>
                    </a:cubicBezTo>
                    <a:cubicBezTo>
                      <a:pt x="11617" y="15611"/>
                      <a:pt x="12855" y="14945"/>
                      <a:pt x="13902" y="13898"/>
                    </a:cubicBezTo>
                    <a:cubicBezTo>
                      <a:pt x="14092" y="13707"/>
                      <a:pt x="14187" y="13612"/>
                      <a:pt x="14378" y="13422"/>
                    </a:cubicBezTo>
                    <a:lnTo>
                      <a:pt x="12855" y="14659"/>
                    </a:lnTo>
                    <a:lnTo>
                      <a:pt x="12855" y="14659"/>
                    </a:lnTo>
                    <a:cubicBezTo>
                      <a:pt x="12283" y="14850"/>
                      <a:pt x="11617" y="15135"/>
                      <a:pt x="11046" y="15421"/>
                    </a:cubicBezTo>
                    <a:cubicBezTo>
                      <a:pt x="12188" y="15040"/>
                      <a:pt x="13235" y="14564"/>
                      <a:pt x="14378" y="14183"/>
                    </a:cubicBezTo>
                    <a:cubicBezTo>
                      <a:pt x="15330" y="13993"/>
                      <a:pt x="16186" y="13517"/>
                      <a:pt x="16853" y="12851"/>
                    </a:cubicBezTo>
                    <a:cubicBezTo>
                      <a:pt x="17614" y="12375"/>
                      <a:pt x="18281" y="11708"/>
                      <a:pt x="18757" y="10852"/>
                    </a:cubicBezTo>
                    <a:lnTo>
                      <a:pt x="19518" y="9138"/>
                    </a:lnTo>
                    <a:cubicBezTo>
                      <a:pt x="19804" y="8186"/>
                      <a:pt x="19899" y="7235"/>
                      <a:pt x="19613" y="6283"/>
                    </a:cubicBezTo>
                    <a:cubicBezTo>
                      <a:pt x="19613" y="5616"/>
                      <a:pt x="19423" y="5045"/>
                      <a:pt x="19138" y="4474"/>
                    </a:cubicBezTo>
                    <a:cubicBezTo>
                      <a:pt x="18852" y="3617"/>
                      <a:pt x="18376" y="2761"/>
                      <a:pt x="17614" y="2094"/>
                    </a:cubicBezTo>
                    <a:lnTo>
                      <a:pt x="16186" y="952"/>
                    </a:lnTo>
                    <a:cubicBezTo>
                      <a:pt x="15044" y="286"/>
                      <a:pt x="13806" y="0"/>
                      <a:pt x="12569" y="0"/>
                    </a:cubicBezTo>
                    <a:lnTo>
                      <a:pt x="125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6"/>
              <p:cNvSpPr/>
              <p:nvPr/>
            </p:nvSpPr>
            <p:spPr>
              <a:xfrm>
                <a:off x="3616755" y="5075973"/>
                <a:ext cx="24810" cy="25701"/>
              </a:xfrm>
              <a:custGeom>
                <a:avLst/>
                <a:gdLst/>
                <a:ahLst/>
                <a:cxnLst/>
                <a:rect l="l" t="t" r="r" b="b"/>
                <a:pathLst>
                  <a:path w="24810" h="25701" extrusionOk="0">
                    <a:moveTo>
                      <a:pt x="12423" y="25701"/>
                    </a:moveTo>
                    <a:cubicBezTo>
                      <a:pt x="28892" y="25701"/>
                      <a:pt x="28987" y="0"/>
                      <a:pt x="12423" y="0"/>
                    </a:cubicBezTo>
                    <a:cubicBezTo>
                      <a:pt x="-4141" y="0"/>
                      <a:pt x="-4141" y="25701"/>
                      <a:pt x="12423" y="25701"/>
                    </a:cubicBezTo>
                    <a:lnTo>
                      <a:pt x="12423" y="257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16"/>
              <p:cNvSpPr/>
              <p:nvPr/>
            </p:nvSpPr>
            <p:spPr>
              <a:xfrm>
                <a:off x="3545072" y="4955843"/>
                <a:ext cx="21383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21383" h="22084" extrusionOk="0">
                    <a:moveTo>
                      <a:pt x="10710" y="22084"/>
                    </a:moveTo>
                    <a:cubicBezTo>
                      <a:pt x="24894" y="22084"/>
                      <a:pt x="24989" y="0"/>
                      <a:pt x="10710" y="0"/>
                    </a:cubicBezTo>
                    <a:cubicBezTo>
                      <a:pt x="-3570" y="0"/>
                      <a:pt x="-3570" y="22084"/>
                      <a:pt x="10710" y="22084"/>
                    </a:cubicBezTo>
                    <a:lnTo>
                      <a:pt x="10710" y="2208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6"/>
              <p:cNvSpPr/>
              <p:nvPr/>
            </p:nvSpPr>
            <p:spPr>
              <a:xfrm>
                <a:off x="3488407" y="4851039"/>
                <a:ext cx="235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3525" h="24273" extrusionOk="0">
                    <a:moveTo>
                      <a:pt x="11781" y="24273"/>
                    </a:moveTo>
                    <a:cubicBezTo>
                      <a:pt x="27393" y="24273"/>
                      <a:pt x="27488" y="0"/>
                      <a:pt x="11781" y="0"/>
                    </a:cubicBezTo>
                    <a:cubicBezTo>
                      <a:pt x="-3927" y="0"/>
                      <a:pt x="-3927" y="24273"/>
                      <a:pt x="11781" y="24273"/>
                    </a:cubicBezTo>
                    <a:lnTo>
                      <a:pt x="11781" y="2427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16"/>
              <p:cNvSpPr/>
              <p:nvPr/>
            </p:nvSpPr>
            <p:spPr>
              <a:xfrm>
                <a:off x="3424316" y="4743951"/>
                <a:ext cx="31950" cy="33030"/>
              </a:xfrm>
              <a:custGeom>
                <a:avLst/>
                <a:gdLst/>
                <a:ahLst/>
                <a:cxnLst/>
                <a:rect l="l" t="t" r="r" b="b"/>
                <a:pathLst>
                  <a:path w="31950" h="33030" extrusionOk="0">
                    <a:moveTo>
                      <a:pt x="15993" y="33031"/>
                    </a:moveTo>
                    <a:cubicBezTo>
                      <a:pt x="37222" y="33031"/>
                      <a:pt x="37317" y="0"/>
                      <a:pt x="15993" y="0"/>
                    </a:cubicBezTo>
                    <a:cubicBezTo>
                      <a:pt x="-5331" y="0"/>
                      <a:pt x="-5331" y="33031"/>
                      <a:pt x="15993" y="33031"/>
                    </a:cubicBezTo>
                    <a:lnTo>
                      <a:pt x="15993" y="3303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16"/>
              <p:cNvSpPr/>
              <p:nvPr/>
            </p:nvSpPr>
            <p:spPr>
              <a:xfrm>
                <a:off x="3401183" y="4671511"/>
                <a:ext cx="13137" cy="13612"/>
              </a:xfrm>
              <a:custGeom>
                <a:avLst/>
                <a:gdLst/>
                <a:ahLst/>
                <a:cxnLst/>
                <a:rect l="l" t="t" r="r" b="b"/>
                <a:pathLst>
                  <a:path w="13137" h="13612" extrusionOk="0">
                    <a:moveTo>
                      <a:pt x="6569" y="13612"/>
                    </a:moveTo>
                    <a:cubicBezTo>
                      <a:pt x="15327" y="13612"/>
                      <a:pt x="15327" y="0"/>
                      <a:pt x="6569" y="0"/>
                    </a:cubicBezTo>
                    <a:cubicBezTo>
                      <a:pt x="-2190" y="0"/>
                      <a:pt x="-2190" y="13612"/>
                      <a:pt x="6569" y="13612"/>
                    </a:cubicBezTo>
                    <a:lnTo>
                      <a:pt x="6569" y="1361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16"/>
              <p:cNvSpPr/>
              <p:nvPr/>
            </p:nvSpPr>
            <p:spPr>
              <a:xfrm>
                <a:off x="3387618" y="4594979"/>
                <a:ext cx="25417" cy="26367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26367" extrusionOk="0">
                    <a:moveTo>
                      <a:pt x="12709" y="26368"/>
                    </a:moveTo>
                    <a:cubicBezTo>
                      <a:pt x="29654" y="26368"/>
                      <a:pt x="29654" y="0"/>
                      <a:pt x="12709" y="0"/>
                    </a:cubicBezTo>
                    <a:cubicBezTo>
                      <a:pt x="-4236" y="0"/>
                      <a:pt x="-4236" y="26368"/>
                      <a:pt x="12709" y="26368"/>
                    </a:cubicBezTo>
                    <a:lnTo>
                      <a:pt x="12709" y="263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16"/>
              <p:cNvSpPr/>
              <p:nvPr/>
            </p:nvSpPr>
            <p:spPr>
              <a:xfrm>
                <a:off x="3282873" y="4598096"/>
                <a:ext cx="68247" cy="28108"/>
              </a:xfrm>
              <a:custGeom>
                <a:avLst/>
                <a:gdLst/>
                <a:ahLst/>
                <a:cxnLst/>
                <a:rect l="l" t="t" r="r" b="b"/>
                <a:pathLst>
                  <a:path w="68247" h="28108" extrusionOk="0">
                    <a:moveTo>
                      <a:pt x="6740" y="18205"/>
                    </a:moveTo>
                    <a:cubicBezTo>
                      <a:pt x="14451" y="19633"/>
                      <a:pt x="22067" y="21061"/>
                      <a:pt x="29778" y="22489"/>
                    </a:cubicBezTo>
                    <a:cubicBezTo>
                      <a:pt x="33490" y="23155"/>
                      <a:pt x="37298" y="23917"/>
                      <a:pt x="41011" y="24583"/>
                    </a:cubicBezTo>
                    <a:cubicBezTo>
                      <a:pt x="45009" y="25345"/>
                      <a:pt x="48722" y="26201"/>
                      <a:pt x="52530" y="27534"/>
                    </a:cubicBezTo>
                    <a:cubicBezTo>
                      <a:pt x="59669" y="30009"/>
                      <a:pt x="67190" y="24107"/>
                      <a:pt x="68142" y="17158"/>
                    </a:cubicBezTo>
                    <a:cubicBezTo>
                      <a:pt x="69094" y="10210"/>
                      <a:pt x="63477" y="2499"/>
                      <a:pt x="55862" y="2975"/>
                    </a:cubicBezTo>
                    <a:cubicBezTo>
                      <a:pt x="51768" y="3261"/>
                      <a:pt x="48055" y="3165"/>
                      <a:pt x="43962" y="2880"/>
                    </a:cubicBezTo>
                    <a:cubicBezTo>
                      <a:pt x="40154" y="2594"/>
                      <a:pt x="36346" y="2309"/>
                      <a:pt x="32538" y="1928"/>
                    </a:cubicBezTo>
                    <a:cubicBezTo>
                      <a:pt x="24732" y="1262"/>
                      <a:pt x="17021" y="691"/>
                      <a:pt x="9215" y="24"/>
                    </a:cubicBezTo>
                    <a:cubicBezTo>
                      <a:pt x="4646" y="-357"/>
                      <a:pt x="648" y="3832"/>
                      <a:pt x="77" y="8020"/>
                    </a:cubicBezTo>
                    <a:cubicBezTo>
                      <a:pt x="-495" y="12208"/>
                      <a:pt x="2171" y="17349"/>
                      <a:pt x="6740" y="18205"/>
                    </a:cubicBezTo>
                    <a:lnTo>
                      <a:pt x="6740" y="1820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6"/>
              <p:cNvSpPr/>
              <p:nvPr/>
            </p:nvSpPr>
            <p:spPr>
              <a:xfrm>
                <a:off x="3294195" y="4690849"/>
                <a:ext cx="76621" cy="22236"/>
              </a:xfrm>
              <a:custGeom>
                <a:avLst/>
                <a:gdLst/>
                <a:ahLst/>
                <a:cxnLst/>
                <a:rect l="l" t="t" r="r" b="b"/>
                <a:pathLst>
                  <a:path w="76621" h="22236" extrusionOk="0">
                    <a:moveTo>
                      <a:pt x="7128" y="19975"/>
                    </a:moveTo>
                    <a:cubicBezTo>
                      <a:pt x="16457" y="19975"/>
                      <a:pt x="25786" y="19785"/>
                      <a:pt x="35116" y="20166"/>
                    </a:cubicBezTo>
                    <a:cubicBezTo>
                      <a:pt x="39685" y="20356"/>
                      <a:pt x="44254" y="20546"/>
                      <a:pt x="48824" y="20642"/>
                    </a:cubicBezTo>
                    <a:cubicBezTo>
                      <a:pt x="51109" y="20642"/>
                      <a:pt x="53393" y="20832"/>
                      <a:pt x="55678" y="20927"/>
                    </a:cubicBezTo>
                    <a:cubicBezTo>
                      <a:pt x="56344" y="20927"/>
                      <a:pt x="56440" y="20927"/>
                      <a:pt x="55964" y="20832"/>
                    </a:cubicBezTo>
                    <a:cubicBezTo>
                      <a:pt x="56535" y="20832"/>
                      <a:pt x="57011" y="21022"/>
                      <a:pt x="57582" y="21022"/>
                    </a:cubicBezTo>
                    <a:cubicBezTo>
                      <a:pt x="58058" y="21022"/>
                      <a:pt x="61580" y="21784"/>
                      <a:pt x="59676" y="20927"/>
                    </a:cubicBezTo>
                    <a:cubicBezTo>
                      <a:pt x="67197" y="24640"/>
                      <a:pt x="76621" y="20166"/>
                      <a:pt x="76621" y="11218"/>
                    </a:cubicBezTo>
                    <a:cubicBezTo>
                      <a:pt x="76621" y="2270"/>
                      <a:pt x="67102" y="-2680"/>
                      <a:pt x="59676" y="1509"/>
                    </a:cubicBezTo>
                    <a:cubicBezTo>
                      <a:pt x="61390" y="557"/>
                      <a:pt x="58534" y="1509"/>
                      <a:pt x="58058" y="1509"/>
                    </a:cubicBezTo>
                    <a:cubicBezTo>
                      <a:pt x="58248" y="1509"/>
                      <a:pt x="54821" y="2080"/>
                      <a:pt x="56154" y="1889"/>
                    </a:cubicBezTo>
                    <a:cubicBezTo>
                      <a:pt x="53869" y="2270"/>
                      <a:pt x="51585" y="2270"/>
                      <a:pt x="49300" y="2460"/>
                    </a:cubicBezTo>
                    <a:cubicBezTo>
                      <a:pt x="44540" y="2841"/>
                      <a:pt x="39780" y="3317"/>
                      <a:pt x="35020" y="3698"/>
                    </a:cubicBezTo>
                    <a:cubicBezTo>
                      <a:pt x="25691" y="4555"/>
                      <a:pt x="16362" y="4840"/>
                      <a:pt x="7033" y="5316"/>
                    </a:cubicBezTo>
                    <a:cubicBezTo>
                      <a:pt x="-2297" y="5792"/>
                      <a:pt x="-2392" y="19785"/>
                      <a:pt x="7033" y="19785"/>
                    </a:cubicBezTo>
                    <a:lnTo>
                      <a:pt x="7033" y="1978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6"/>
              <p:cNvSpPr/>
              <p:nvPr/>
            </p:nvSpPr>
            <p:spPr>
              <a:xfrm>
                <a:off x="3313513" y="4742536"/>
                <a:ext cx="82212" cy="47971"/>
              </a:xfrm>
              <a:custGeom>
                <a:avLst/>
                <a:gdLst/>
                <a:ahLst/>
                <a:cxnLst/>
                <a:rect l="l" t="t" r="r" b="b"/>
                <a:pathLst>
                  <a:path w="82212" h="47971" extrusionOk="0">
                    <a:moveTo>
                      <a:pt x="13227" y="47677"/>
                    </a:moveTo>
                    <a:cubicBezTo>
                      <a:pt x="22366" y="44536"/>
                      <a:pt x="31504" y="41299"/>
                      <a:pt x="40738" y="38158"/>
                    </a:cubicBezTo>
                    <a:cubicBezTo>
                      <a:pt x="45213" y="36635"/>
                      <a:pt x="49687" y="35017"/>
                      <a:pt x="54161" y="33398"/>
                    </a:cubicBezTo>
                    <a:cubicBezTo>
                      <a:pt x="58635" y="31780"/>
                      <a:pt x="63490" y="29400"/>
                      <a:pt x="68155" y="28544"/>
                    </a:cubicBezTo>
                    <a:lnTo>
                      <a:pt x="58064" y="27211"/>
                    </a:lnTo>
                    <a:cubicBezTo>
                      <a:pt x="62538" y="29210"/>
                      <a:pt x="67013" y="30257"/>
                      <a:pt x="71677" y="28353"/>
                    </a:cubicBezTo>
                    <a:cubicBezTo>
                      <a:pt x="75295" y="26926"/>
                      <a:pt x="78151" y="25212"/>
                      <a:pt x="80245" y="21785"/>
                    </a:cubicBezTo>
                    <a:cubicBezTo>
                      <a:pt x="82054" y="18739"/>
                      <a:pt x="82815" y="14170"/>
                      <a:pt x="81673" y="10743"/>
                    </a:cubicBezTo>
                    <a:cubicBezTo>
                      <a:pt x="79483" y="4080"/>
                      <a:pt x="71582" y="-2203"/>
                      <a:pt x="64062" y="748"/>
                    </a:cubicBezTo>
                    <a:cubicBezTo>
                      <a:pt x="61491" y="1795"/>
                      <a:pt x="59397" y="2747"/>
                      <a:pt x="57303" y="4366"/>
                    </a:cubicBezTo>
                    <a:cubicBezTo>
                      <a:pt x="54447" y="6555"/>
                      <a:pt x="53400" y="9030"/>
                      <a:pt x="52067" y="12266"/>
                    </a:cubicBezTo>
                    <a:lnTo>
                      <a:pt x="58064" y="4461"/>
                    </a:lnTo>
                    <a:cubicBezTo>
                      <a:pt x="54066" y="7126"/>
                      <a:pt x="49021" y="8649"/>
                      <a:pt x="44641" y="10553"/>
                    </a:cubicBezTo>
                    <a:cubicBezTo>
                      <a:pt x="40262" y="12456"/>
                      <a:pt x="35979" y="14360"/>
                      <a:pt x="31600" y="16264"/>
                    </a:cubicBezTo>
                    <a:cubicBezTo>
                      <a:pt x="22746" y="20262"/>
                      <a:pt x="13988" y="24165"/>
                      <a:pt x="5135" y="28163"/>
                    </a:cubicBezTo>
                    <a:cubicBezTo>
                      <a:pt x="375" y="30352"/>
                      <a:pt x="-1053" y="37016"/>
                      <a:pt x="756" y="41394"/>
                    </a:cubicBezTo>
                    <a:cubicBezTo>
                      <a:pt x="2565" y="45773"/>
                      <a:pt x="8277" y="49295"/>
                      <a:pt x="13227" y="47487"/>
                    </a:cubicBezTo>
                    <a:lnTo>
                      <a:pt x="13227" y="4748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16"/>
              <p:cNvSpPr/>
              <p:nvPr/>
            </p:nvSpPr>
            <p:spPr>
              <a:xfrm>
                <a:off x="3332414" y="4821813"/>
                <a:ext cx="101946" cy="55609"/>
              </a:xfrm>
              <a:custGeom>
                <a:avLst/>
                <a:gdLst/>
                <a:ahLst/>
                <a:cxnLst/>
                <a:rect l="l" t="t" r="r" b="b"/>
                <a:pathLst>
                  <a:path w="101946" h="55609" extrusionOk="0">
                    <a:moveTo>
                      <a:pt x="9843" y="55498"/>
                    </a:moveTo>
                    <a:cubicBezTo>
                      <a:pt x="24788" y="52452"/>
                      <a:pt x="39353" y="47978"/>
                      <a:pt x="53728" y="43029"/>
                    </a:cubicBezTo>
                    <a:cubicBezTo>
                      <a:pt x="60773" y="40649"/>
                      <a:pt x="67627" y="37793"/>
                      <a:pt x="74576" y="35128"/>
                    </a:cubicBezTo>
                    <a:cubicBezTo>
                      <a:pt x="82668" y="31987"/>
                      <a:pt x="92187" y="29226"/>
                      <a:pt x="98375" y="22848"/>
                    </a:cubicBezTo>
                    <a:cubicBezTo>
                      <a:pt x="107228" y="13710"/>
                      <a:pt x="98375" y="-3614"/>
                      <a:pt x="85428" y="669"/>
                    </a:cubicBezTo>
                    <a:cubicBezTo>
                      <a:pt x="77813" y="3144"/>
                      <a:pt x="71815" y="8856"/>
                      <a:pt x="65342" y="13329"/>
                    </a:cubicBezTo>
                    <a:cubicBezTo>
                      <a:pt x="59249" y="17613"/>
                      <a:pt x="52586" y="21230"/>
                      <a:pt x="46017" y="24657"/>
                    </a:cubicBezTo>
                    <a:cubicBezTo>
                      <a:pt x="33261" y="31415"/>
                      <a:pt x="19457" y="36175"/>
                      <a:pt x="5654" y="40173"/>
                    </a:cubicBezTo>
                    <a:cubicBezTo>
                      <a:pt x="-4246" y="43029"/>
                      <a:pt x="-58" y="57497"/>
                      <a:pt x="9843" y="55403"/>
                    </a:cubicBezTo>
                    <a:lnTo>
                      <a:pt x="9843" y="5540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16"/>
              <p:cNvSpPr/>
              <p:nvPr/>
            </p:nvSpPr>
            <p:spPr>
              <a:xfrm>
                <a:off x="3367976" y="4884106"/>
                <a:ext cx="98416" cy="57014"/>
              </a:xfrm>
              <a:custGeom>
                <a:avLst/>
                <a:gdLst/>
                <a:ahLst/>
                <a:cxnLst/>
                <a:rect l="l" t="t" r="r" b="b"/>
                <a:pathLst>
                  <a:path w="98416" h="57014" extrusionOk="0">
                    <a:moveTo>
                      <a:pt x="13597" y="55746"/>
                    </a:moveTo>
                    <a:cubicBezTo>
                      <a:pt x="25687" y="49178"/>
                      <a:pt x="38157" y="43276"/>
                      <a:pt x="50819" y="38326"/>
                    </a:cubicBezTo>
                    <a:cubicBezTo>
                      <a:pt x="57387" y="35756"/>
                      <a:pt x="64051" y="33376"/>
                      <a:pt x="70715" y="31187"/>
                    </a:cubicBezTo>
                    <a:cubicBezTo>
                      <a:pt x="74522" y="29949"/>
                      <a:pt x="78235" y="28807"/>
                      <a:pt x="81948" y="27284"/>
                    </a:cubicBezTo>
                    <a:cubicBezTo>
                      <a:pt x="80996" y="27665"/>
                      <a:pt x="81281" y="27570"/>
                      <a:pt x="82805" y="26998"/>
                    </a:cubicBezTo>
                    <a:cubicBezTo>
                      <a:pt x="83661" y="26618"/>
                      <a:pt x="84518" y="26237"/>
                      <a:pt x="85470" y="25951"/>
                    </a:cubicBezTo>
                    <a:cubicBezTo>
                      <a:pt x="87755" y="24999"/>
                      <a:pt x="90135" y="24143"/>
                      <a:pt x="92324" y="23000"/>
                    </a:cubicBezTo>
                    <a:cubicBezTo>
                      <a:pt x="96894" y="20525"/>
                      <a:pt x="99559" y="14148"/>
                      <a:pt x="97941" y="9103"/>
                    </a:cubicBezTo>
                    <a:cubicBezTo>
                      <a:pt x="96418" y="4438"/>
                      <a:pt x="91563" y="-607"/>
                      <a:pt x="86136" y="60"/>
                    </a:cubicBezTo>
                    <a:cubicBezTo>
                      <a:pt x="70429" y="2154"/>
                      <a:pt x="55769" y="9864"/>
                      <a:pt x="41870" y="17099"/>
                    </a:cubicBezTo>
                    <a:cubicBezTo>
                      <a:pt x="28828" y="23857"/>
                      <a:pt x="16358" y="31472"/>
                      <a:pt x="4268" y="39754"/>
                    </a:cubicBezTo>
                    <a:cubicBezTo>
                      <a:pt x="-5442" y="46417"/>
                      <a:pt x="3030" y="61457"/>
                      <a:pt x="13597" y="55746"/>
                    </a:cubicBezTo>
                    <a:lnTo>
                      <a:pt x="13597" y="5574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16"/>
              <p:cNvSpPr/>
              <p:nvPr/>
            </p:nvSpPr>
            <p:spPr>
              <a:xfrm>
                <a:off x="3427721" y="4949162"/>
                <a:ext cx="70591" cy="47126"/>
              </a:xfrm>
              <a:custGeom>
                <a:avLst/>
                <a:gdLst/>
                <a:ahLst/>
                <a:cxnLst/>
                <a:rect l="l" t="t" r="r" b="b"/>
                <a:pathLst>
                  <a:path w="70591" h="47126" extrusionOk="0">
                    <a:moveTo>
                      <a:pt x="16872" y="45709"/>
                    </a:moveTo>
                    <a:cubicBezTo>
                      <a:pt x="25154" y="41806"/>
                      <a:pt x="33436" y="37808"/>
                      <a:pt x="41813" y="33905"/>
                    </a:cubicBezTo>
                    <a:cubicBezTo>
                      <a:pt x="45811" y="32001"/>
                      <a:pt x="49809" y="30097"/>
                      <a:pt x="53808" y="28194"/>
                    </a:cubicBezTo>
                    <a:cubicBezTo>
                      <a:pt x="58377" y="26004"/>
                      <a:pt x="64184" y="23339"/>
                      <a:pt x="67326" y="19436"/>
                    </a:cubicBezTo>
                    <a:cubicBezTo>
                      <a:pt x="70277" y="15724"/>
                      <a:pt x="71609" y="11631"/>
                      <a:pt x="69706" y="6966"/>
                    </a:cubicBezTo>
                    <a:cubicBezTo>
                      <a:pt x="67992" y="2968"/>
                      <a:pt x="63803" y="-268"/>
                      <a:pt x="59329" y="18"/>
                    </a:cubicBezTo>
                    <a:cubicBezTo>
                      <a:pt x="53427" y="303"/>
                      <a:pt x="47239" y="3349"/>
                      <a:pt x="42003" y="6205"/>
                    </a:cubicBezTo>
                    <a:cubicBezTo>
                      <a:pt x="38005" y="8394"/>
                      <a:pt x="34007" y="10583"/>
                      <a:pt x="30009" y="12868"/>
                    </a:cubicBezTo>
                    <a:cubicBezTo>
                      <a:pt x="21822" y="17342"/>
                      <a:pt x="13730" y="21816"/>
                      <a:pt x="5543" y="26290"/>
                    </a:cubicBezTo>
                    <a:cubicBezTo>
                      <a:pt x="403" y="29146"/>
                      <a:pt x="-1692" y="36665"/>
                      <a:pt x="1545" y="41710"/>
                    </a:cubicBezTo>
                    <a:cubicBezTo>
                      <a:pt x="5067" y="47232"/>
                      <a:pt x="11255" y="48469"/>
                      <a:pt x="16967" y="45709"/>
                    </a:cubicBezTo>
                    <a:lnTo>
                      <a:pt x="16967" y="45709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16"/>
              <p:cNvSpPr/>
              <p:nvPr/>
            </p:nvSpPr>
            <p:spPr>
              <a:xfrm>
                <a:off x="3459640" y="5004552"/>
                <a:ext cx="81496" cy="68791"/>
              </a:xfrm>
              <a:custGeom>
                <a:avLst/>
                <a:gdLst/>
                <a:ahLst/>
                <a:cxnLst/>
                <a:rect l="l" t="t" r="r" b="b"/>
                <a:pathLst>
                  <a:path w="81496" h="68791" extrusionOk="0">
                    <a:moveTo>
                      <a:pt x="15892" y="67232"/>
                    </a:moveTo>
                    <a:cubicBezTo>
                      <a:pt x="36549" y="52954"/>
                      <a:pt x="57778" y="39152"/>
                      <a:pt x="77484" y="23540"/>
                    </a:cubicBezTo>
                    <a:cubicBezTo>
                      <a:pt x="79959" y="21637"/>
                      <a:pt x="81673" y="16877"/>
                      <a:pt x="81482" y="13831"/>
                    </a:cubicBezTo>
                    <a:cubicBezTo>
                      <a:pt x="81292" y="10785"/>
                      <a:pt x="80435" y="8024"/>
                      <a:pt x="78531" y="5550"/>
                    </a:cubicBezTo>
                    <a:cubicBezTo>
                      <a:pt x="74723" y="695"/>
                      <a:pt x="66251" y="-2161"/>
                      <a:pt x="60825" y="2028"/>
                    </a:cubicBezTo>
                    <a:cubicBezTo>
                      <a:pt x="40738" y="17258"/>
                      <a:pt x="22080" y="34202"/>
                      <a:pt x="3040" y="50669"/>
                    </a:cubicBezTo>
                    <a:cubicBezTo>
                      <a:pt x="-958" y="54096"/>
                      <a:pt x="-767" y="60665"/>
                      <a:pt x="2184" y="64567"/>
                    </a:cubicBezTo>
                    <a:cubicBezTo>
                      <a:pt x="5135" y="68470"/>
                      <a:pt x="11513" y="70279"/>
                      <a:pt x="15892" y="67328"/>
                    </a:cubicBezTo>
                    <a:lnTo>
                      <a:pt x="15892" y="6732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16"/>
              <p:cNvSpPr/>
              <p:nvPr/>
            </p:nvSpPr>
            <p:spPr>
              <a:xfrm>
                <a:off x="3505435" y="5083611"/>
                <a:ext cx="77335" cy="55296"/>
              </a:xfrm>
              <a:custGeom>
                <a:avLst/>
                <a:gdLst/>
                <a:ahLst/>
                <a:cxnLst/>
                <a:rect l="l" t="t" r="r" b="b"/>
                <a:pathLst>
                  <a:path w="77335" h="55296" extrusionOk="0">
                    <a:moveTo>
                      <a:pt x="9508" y="54901"/>
                    </a:moveTo>
                    <a:cubicBezTo>
                      <a:pt x="21027" y="50142"/>
                      <a:pt x="32165" y="44716"/>
                      <a:pt x="42732" y="38148"/>
                    </a:cubicBezTo>
                    <a:cubicBezTo>
                      <a:pt x="53298" y="31580"/>
                      <a:pt x="64817" y="25963"/>
                      <a:pt x="74337" y="17587"/>
                    </a:cubicBezTo>
                    <a:cubicBezTo>
                      <a:pt x="78430" y="13970"/>
                      <a:pt x="78240" y="6545"/>
                      <a:pt x="74337" y="2928"/>
                    </a:cubicBezTo>
                    <a:cubicBezTo>
                      <a:pt x="69958" y="-1071"/>
                      <a:pt x="64056" y="-880"/>
                      <a:pt x="59677" y="2928"/>
                    </a:cubicBezTo>
                    <a:cubicBezTo>
                      <a:pt x="51299" y="10352"/>
                      <a:pt x="43874" y="18729"/>
                      <a:pt x="34354" y="24821"/>
                    </a:cubicBezTo>
                    <a:cubicBezTo>
                      <a:pt x="24835" y="30913"/>
                      <a:pt x="14268" y="36434"/>
                      <a:pt x="3701" y="41003"/>
                    </a:cubicBezTo>
                    <a:cubicBezTo>
                      <a:pt x="274" y="42431"/>
                      <a:pt x="-773" y="47381"/>
                      <a:pt x="560" y="50522"/>
                    </a:cubicBezTo>
                    <a:cubicBezTo>
                      <a:pt x="1892" y="53664"/>
                      <a:pt x="5986" y="56329"/>
                      <a:pt x="9508" y="54901"/>
                    </a:cubicBezTo>
                    <a:lnTo>
                      <a:pt x="9508" y="5490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16"/>
              <p:cNvSpPr/>
              <p:nvPr/>
            </p:nvSpPr>
            <p:spPr>
              <a:xfrm>
                <a:off x="3553604" y="5151501"/>
                <a:ext cx="73790" cy="47757"/>
              </a:xfrm>
              <a:custGeom>
                <a:avLst/>
                <a:gdLst/>
                <a:ahLst/>
                <a:cxnLst/>
                <a:rect l="l" t="t" r="r" b="b"/>
                <a:pathLst>
                  <a:path w="73790" h="47757" extrusionOk="0">
                    <a:moveTo>
                      <a:pt x="16076" y="44982"/>
                    </a:moveTo>
                    <a:cubicBezTo>
                      <a:pt x="16076" y="44982"/>
                      <a:pt x="17028" y="44221"/>
                      <a:pt x="17409" y="43840"/>
                    </a:cubicBezTo>
                    <a:cubicBezTo>
                      <a:pt x="16648" y="44411"/>
                      <a:pt x="17028" y="44125"/>
                      <a:pt x="17600" y="43744"/>
                    </a:cubicBezTo>
                    <a:cubicBezTo>
                      <a:pt x="18551" y="43078"/>
                      <a:pt x="19503" y="42317"/>
                      <a:pt x="20455" y="41650"/>
                    </a:cubicBezTo>
                    <a:cubicBezTo>
                      <a:pt x="22359" y="40318"/>
                      <a:pt x="24358" y="38985"/>
                      <a:pt x="26358" y="37748"/>
                    </a:cubicBezTo>
                    <a:cubicBezTo>
                      <a:pt x="28357" y="36510"/>
                      <a:pt x="30356" y="35368"/>
                      <a:pt x="32450" y="34321"/>
                    </a:cubicBezTo>
                    <a:cubicBezTo>
                      <a:pt x="33497" y="33845"/>
                      <a:pt x="34544" y="33274"/>
                      <a:pt x="35687" y="32798"/>
                    </a:cubicBezTo>
                    <a:cubicBezTo>
                      <a:pt x="36258" y="32512"/>
                      <a:pt x="36734" y="32322"/>
                      <a:pt x="37305" y="32131"/>
                    </a:cubicBezTo>
                    <a:cubicBezTo>
                      <a:pt x="35972" y="32703"/>
                      <a:pt x="36544" y="32417"/>
                      <a:pt x="37591" y="32131"/>
                    </a:cubicBezTo>
                    <a:cubicBezTo>
                      <a:pt x="41875" y="30418"/>
                      <a:pt x="46349" y="28895"/>
                      <a:pt x="50823" y="27753"/>
                    </a:cubicBezTo>
                    <a:cubicBezTo>
                      <a:pt x="55297" y="26610"/>
                      <a:pt x="60247" y="25658"/>
                      <a:pt x="64912" y="24135"/>
                    </a:cubicBezTo>
                    <a:cubicBezTo>
                      <a:pt x="70719" y="22136"/>
                      <a:pt x="74527" y="16901"/>
                      <a:pt x="73670" y="10714"/>
                    </a:cubicBezTo>
                    <a:cubicBezTo>
                      <a:pt x="72909" y="5193"/>
                      <a:pt x="67673" y="-614"/>
                      <a:pt x="61580" y="52"/>
                    </a:cubicBezTo>
                    <a:cubicBezTo>
                      <a:pt x="58248" y="433"/>
                      <a:pt x="55012" y="719"/>
                      <a:pt x="51870" y="1766"/>
                    </a:cubicBezTo>
                    <a:cubicBezTo>
                      <a:pt x="48729" y="2813"/>
                      <a:pt x="45492" y="4241"/>
                      <a:pt x="42446" y="5574"/>
                    </a:cubicBezTo>
                    <a:cubicBezTo>
                      <a:pt x="37781" y="7572"/>
                      <a:pt x="33212" y="9857"/>
                      <a:pt x="28833" y="12427"/>
                    </a:cubicBezTo>
                    <a:cubicBezTo>
                      <a:pt x="19599" y="17853"/>
                      <a:pt x="10650" y="24326"/>
                      <a:pt x="2749" y="31655"/>
                    </a:cubicBezTo>
                    <a:cubicBezTo>
                      <a:pt x="-869" y="34987"/>
                      <a:pt x="-964" y="41746"/>
                      <a:pt x="2749" y="45077"/>
                    </a:cubicBezTo>
                    <a:cubicBezTo>
                      <a:pt x="6842" y="48885"/>
                      <a:pt x="11983" y="48409"/>
                      <a:pt x="16172" y="45077"/>
                    </a:cubicBezTo>
                    <a:lnTo>
                      <a:pt x="16172" y="4507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16"/>
              <p:cNvSpPr/>
              <p:nvPr/>
            </p:nvSpPr>
            <p:spPr>
              <a:xfrm>
                <a:off x="3603910" y="5204392"/>
                <a:ext cx="78387" cy="65335"/>
              </a:xfrm>
              <a:custGeom>
                <a:avLst/>
                <a:gdLst/>
                <a:ahLst/>
                <a:cxnLst/>
                <a:rect l="l" t="t" r="r" b="b"/>
                <a:pathLst>
                  <a:path w="78387" h="65335" extrusionOk="0">
                    <a:moveTo>
                      <a:pt x="16701" y="63768"/>
                    </a:moveTo>
                    <a:cubicBezTo>
                      <a:pt x="35169" y="51584"/>
                      <a:pt x="53922" y="39781"/>
                      <a:pt x="71439" y="26359"/>
                    </a:cubicBezTo>
                    <a:cubicBezTo>
                      <a:pt x="74485" y="23979"/>
                      <a:pt x="76865" y="21790"/>
                      <a:pt x="77912" y="17982"/>
                    </a:cubicBezTo>
                    <a:cubicBezTo>
                      <a:pt x="78864" y="14650"/>
                      <a:pt x="78388" y="10176"/>
                      <a:pt x="76484" y="7131"/>
                    </a:cubicBezTo>
                    <a:cubicBezTo>
                      <a:pt x="72676" y="1229"/>
                      <a:pt x="63633" y="-2579"/>
                      <a:pt x="57254" y="2086"/>
                    </a:cubicBezTo>
                    <a:cubicBezTo>
                      <a:pt x="38501" y="15793"/>
                      <a:pt x="20889" y="31214"/>
                      <a:pt x="3183" y="46253"/>
                    </a:cubicBezTo>
                    <a:cubicBezTo>
                      <a:pt x="-1006" y="49871"/>
                      <a:pt x="-815" y="56820"/>
                      <a:pt x="2326" y="60913"/>
                    </a:cubicBezTo>
                    <a:cubicBezTo>
                      <a:pt x="5468" y="65006"/>
                      <a:pt x="12036" y="66910"/>
                      <a:pt x="16701" y="63768"/>
                    </a:cubicBezTo>
                    <a:lnTo>
                      <a:pt x="16701" y="6376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16"/>
              <p:cNvSpPr/>
              <p:nvPr/>
            </p:nvSpPr>
            <p:spPr>
              <a:xfrm>
                <a:off x="3694420" y="5229077"/>
                <a:ext cx="45359" cy="89373"/>
              </a:xfrm>
              <a:custGeom>
                <a:avLst/>
                <a:gdLst/>
                <a:ahLst/>
                <a:cxnLst/>
                <a:rect l="l" t="t" r="r" b="b"/>
                <a:pathLst>
                  <a:path w="45359" h="89373" extrusionOk="0">
                    <a:moveTo>
                      <a:pt x="17388" y="82871"/>
                    </a:moveTo>
                    <a:cubicBezTo>
                      <a:pt x="21767" y="71734"/>
                      <a:pt x="26051" y="60597"/>
                      <a:pt x="30621" y="49555"/>
                    </a:cubicBezTo>
                    <a:cubicBezTo>
                      <a:pt x="35190" y="38513"/>
                      <a:pt x="39188" y="27661"/>
                      <a:pt x="43853" y="18142"/>
                    </a:cubicBezTo>
                    <a:cubicBezTo>
                      <a:pt x="47090" y="11669"/>
                      <a:pt x="45090" y="3864"/>
                      <a:pt x="38046" y="913"/>
                    </a:cubicBezTo>
                    <a:cubicBezTo>
                      <a:pt x="31668" y="-1752"/>
                      <a:pt x="23290" y="1579"/>
                      <a:pt x="21672" y="8814"/>
                    </a:cubicBezTo>
                    <a:cubicBezTo>
                      <a:pt x="18911" y="20617"/>
                      <a:pt x="15008" y="32040"/>
                      <a:pt x="11391" y="43653"/>
                    </a:cubicBezTo>
                    <a:cubicBezTo>
                      <a:pt x="7774" y="55266"/>
                      <a:pt x="4156" y="66689"/>
                      <a:pt x="348" y="78207"/>
                    </a:cubicBezTo>
                    <a:cubicBezTo>
                      <a:pt x="-1080" y="82776"/>
                      <a:pt x="2062" y="87821"/>
                      <a:pt x="6536" y="89058"/>
                    </a:cubicBezTo>
                    <a:cubicBezTo>
                      <a:pt x="11486" y="90391"/>
                      <a:pt x="15675" y="87345"/>
                      <a:pt x="17388" y="82871"/>
                    </a:cubicBezTo>
                    <a:lnTo>
                      <a:pt x="17388" y="8287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16"/>
              <p:cNvSpPr/>
              <p:nvPr/>
            </p:nvSpPr>
            <p:spPr>
              <a:xfrm>
                <a:off x="3790763" y="5232252"/>
                <a:ext cx="26621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70143" extrusionOk="0">
                    <a:moveTo>
                      <a:pt x="24714" y="61895"/>
                    </a:moveTo>
                    <a:cubicBezTo>
                      <a:pt x="24714" y="53804"/>
                      <a:pt x="24905" y="45618"/>
                      <a:pt x="24905" y="37527"/>
                    </a:cubicBezTo>
                    <a:cubicBezTo>
                      <a:pt x="24905" y="33529"/>
                      <a:pt x="25095" y="29531"/>
                      <a:pt x="25381" y="25628"/>
                    </a:cubicBezTo>
                    <a:cubicBezTo>
                      <a:pt x="25476" y="23724"/>
                      <a:pt x="25666" y="21821"/>
                      <a:pt x="25762" y="19917"/>
                    </a:cubicBezTo>
                    <a:cubicBezTo>
                      <a:pt x="25857" y="17156"/>
                      <a:pt x="25000" y="21725"/>
                      <a:pt x="25952" y="19536"/>
                    </a:cubicBezTo>
                    <a:cubicBezTo>
                      <a:pt x="26809" y="17727"/>
                      <a:pt x="26523" y="15252"/>
                      <a:pt x="26618" y="13253"/>
                    </a:cubicBezTo>
                    <a:cubicBezTo>
                      <a:pt x="26809" y="5162"/>
                      <a:pt x="19193" y="-930"/>
                      <a:pt x="11482" y="117"/>
                    </a:cubicBezTo>
                    <a:cubicBezTo>
                      <a:pt x="7865" y="593"/>
                      <a:pt x="5009" y="2212"/>
                      <a:pt x="2724" y="5162"/>
                    </a:cubicBezTo>
                    <a:cubicBezTo>
                      <a:pt x="-37" y="8779"/>
                      <a:pt x="-417" y="12397"/>
                      <a:pt x="344" y="16871"/>
                    </a:cubicBezTo>
                    <a:cubicBezTo>
                      <a:pt x="630" y="18489"/>
                      <a:pt x="915" y="19726"/>
                      <a:pt x="1582" y="21154"/>
                    </a:cubicBezTo>
                    <a:cubicBezTo>
                      <a:pt x="2438" y="23153"/>
                      <a:pt x="2438" y="23248"/>
                      <a:pt x="1677" y="21344"/>
                    </a:cubicBezTo>
                    <a:cubicBezTo>
                      <a:pt x="1677" y="21821"/>
                      <a:pt x="1867" y="22296"/>
                      <a:pt x="1963" y="22772"/>
                    </a:cubicBezTo>
                    <a:cubicBezTo>
                      <a:pt x="2343" y="24771"/>
                      <a:pt x="2819" y="26770"/>
                      <a:pt x="3200" y="28769"/>
                    </a:cubicBezTo>
                    <a:cubicBezTo>
                      <a:pt x="3962" y="32672"/>
                      <a:pt x="4628" y="36480"/>
                      <a:pt x="5199" y="40382"/>
                    </a:cubicBezTo>
                    <a:cubicBezTo>
                      <a:pt x="6342" y="48378"/>
                      <a:pt x="7484" y="56279"/>
                      <a:pt x="8721" y="64275"/>
                    </a:cubicBezTo>
                    <a:cubicBezTo>
                      <a:pt x="9293" y="68273"/>
                      <a:pt x="14052" y="70558"/>
                      <a:pt x="17670" y="70082"/>
                    </a:cubicBezTo>
                    <a:cubicBezTo>
                      <a:pt x="21668" y="69510"/>
                      <a:pt x="24714" y="66179"/>
                      <a:pt x="24714" y="62086"/>
                    </a:cubicBezTo>
                    <a:lnTo>
                      <a:pt x="24714" y="620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16"/>
              <p:cNvSpPr/>
              <p:nvPr/>
            </p:nvSpPr>
            <p:spPr>
              <a:xfrm>
                <a:off x="3854919" y="5216004"/>
                <a:ext cx="54622" cy="77257"/>
              </a:xfrm>
              <a:custGeom>
                <a:avLst/>
                <a:gdLst/>
                <a:ahLst/>
                <a:cxnLst/>
                <a:rect l="l" t="t" r="r" b="b"/>
                <a:pathLst>
                  <a:path w="54622" h="77257" extrusionOk="0">
                    <a:moveTo>
                      <a:pt x="53279" y="60248"/>
                    </a:moveTo>
                    <a:cubicBezTo>
                      <a:pt x="48805" y="51395"/>
                      <a:pt x="44236" y="42543"/>
                      <a:pt x="39762" y="33785"/>
                    </a:cubicBezTo>
                    <a:cubicBezTo>
                      <a:pt x="37572" y="29501"/>
                      <a:pt x="35383" y="25218"/>
                      <a:pt x="33383" y="20934"/>
                    </a:cubicBezTo>
                    <a:cubicBezTo>
                      <a:pt x="31194" y="16270"/>
                      <a:pt x="29195" y="11511"/>
                      <a:pt x="26434" y="7132"/>
                    </a:cubicBezTo>
                    <a:cubicBezTo>
                      <a:pt x="22531" y="754"/>
                      <a:pt x="13487" y="-2292"/>
                      <a:pt x="6919" y="1992"/>
                    </a:cubicBezTo>
                    <a:cubicBezTo>
                      <a:pt x="350" y="6275"/>
                      <a:pt x="-1934" y="14461"/>
                      <a:pt x="1778" y="21505"/>
                    </a:cubicBezTo>
                    <a:cubicBezTo>
                      <a:pt x="4158" y="26075"/>
                      <a:pt x="7204" y="30168"/>
                      <a:pt x="10060" y="34451"/>
                    </a:cubicBezTo>
                    <a:cubicBezTo>
                      <a:pt x="12726" y="38449"/>
                      <a:pt x="15296" y="42447"/>
                      <a:pt x="17866" y="46540"/>
                    </a:cubicBezTo>
                    <a:cubicBezTo>
                      <a:pt x="23197" y="54917"/>
                      <a:pt x="28433" y="63294"/>
                      <a:pt x="33764" y="71671"/>
                    </a:cubicBezTo>
                    <a:cubicBezTo>
                      <a:pt x="36906" y="76620"/>
                      <a:pt x="43950" y="79095"/>
                      <a:pt x="49186" y="75668"/>
                    </a:cubicBezTo>
                    <a:cubicBezTo>
                      <a:pt x="54422" y="72242"/>
                      <a:pt x="56135" y="65864"/>
                      <a:pt x="53184" y="60248"/>
                    </a:cubicBezTo>
                    <a:lnTo>
                      <a:pt x="53184" y="602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6"/>
              <p:cNvSpPr/>
              <p:nvPr/>
            </p:nvSpPr>
            <p:spPr>
              <a:xfrm>
                <a:off x="3914239" y="5180949"/>
                <a:ext cx="63350" cy="51478"/>
              </a:xfrm>
              <a:custGeom>
                <a:avLst/>
                <a:gdLst/>
                <a:ahLst/>
                <a:cxnLst/>
                <a:rect l="l" t="t" r="r" b="b"/>
                <a:pathLst>
                  <a:path w="63350" h="51478" extrusionOk="0">
                    <a:moveTo>
                      <a:pt x="61264" y="38855"/>
                    </a:moveTo>
                    <a:cubicBezTo>
                      <a:pt x="54791" y="33525"/>
                      <a:pt x="48222" y="28194"/>
                      <a:pt x="41749" y="22864"/>
                    </a:cubicBezTo>
                    <a:cubicBezTo>
                      <a:pt x="38512" y="20198"/>
                      <a:pt x="35275" y="17533"/>
                      <a:pt x="32134" y="14677"/>
                    </a:cubicBezTo>
                    <a:cubicBezTo>
                      <a:pt x="30706" y="13345"/>
                      <a:pt x="29278" y="12012"/>
                      <a:pt x="27850" y="10679"/>
                    </a:cubicBezTo>
                    <a:cubicBezTo>
                      <a:pt x="27564" y="10394"/>
                      <a:pt x="25375" y="8680"/>
                      <a:pt x="25375" y="8394"/>
                    </a:cubicBezTo>
                    <a:cubicBezTo>
                      <a:pt x="26232" y="9632"/>
                      <a:pt x="26327" y="9822"/>
                      <a:pt x="25756" y="8775"/>
                    </a:cubicBezTo>
                    <a:cubicBezTo>
                      <a:pt x="25470" y="8299"/>
                      <a:pt x="25184" y="7919"/>
                      <a:pt x="24994" y="7443"/>
                    </a:cubicBezTo>
                    <a:lnTo>
                      <a:pt x="26708" y="13820"/>
                    </a:lnTo>
                    <a:lnTo>
                      <a:pt x="26708" y="13345"/>
                    </a:lnTo>
                    <a:cubicBezTo>
                      <a:pt x="27088" y="8014"/>
                      <a:pt x="23185" y="3064"/>
                      <a:pt x="18521" y="1065"/>
                    </a:cubicBezTo>
                    <a:cubicBezTo>
                      <a:pt x="12904" y="-1315"/>
                      <a:pt x="6526" y="399"/>
                      <a:pt x="2813" y="5158"/>
                    </a:cubicBezTo>
                    <a:cubicBezTo>
                      <a:pt x="-423" y="9346"/>
                      <a:pt x="-995" y="15343"/>
                      <a:pt x="1766" y="20008"/>
                    </a:cubicBezTo>
                    <a:cubicBezTo>
                      <a:pt x="2909" y="21912"/>
                      <a:pt x="4717" y="23625"/>
                      <a:pt x="6526" y="24767"/>
                    </a:cubicBezTo>
                    <a:cubicBezTo>
                      <a:pt x="9096" y="26385"/>
                      <a:pt x="13951" y="27242"/>
                      <a:pt x="16807" y="26100"/>
                    </a:cubicBezTo>
                    <a:lnTo>
                      <a:pt x="17283" y="25909"/>
                    </a:lnTo>
                    <a:lnTo>
                      <a:pt x="13951" y="26385"/>
                    </a:lnTo>
                    <a:lnTo>
                      <a:pt x="14618" y="26385"/>
                    </a:lnTo>
                    <a:cubicBezTo>
                      <a:pt x="13571" y="26385"/>
                      <a:pt x="12428" y="26195"/>
                      <a:pt x="11381" y="26005"/>
                    </a:cubicBezTo>
                    <a:cubicBezTo>
                      <a:pt x="11857" y="26100"/>
                      <a:pt x="12428" y="26290"/>
                      <a:pt x="12904" y="26385"/>
                    </a:cubicBezTo>
                    <a:cubicBezTo>
                      <a:pt x="11476" y="25719"/>
                      <a:pt x="11381" y="25624"/>
                      <a:pt x="12428" y="26290"/>
                    </a:cubicBezTo>
                    <a:cubicBezTo>
                      <a:pt x="13380" y="26861"/>
                      <a:pt x="14427" y="27337"/>
                      <a:pt x="15379" y="27909"/>
                    </a:cubicBezTo>
                    <a:cubicBezTo>
                      <a:pt x="17093" y="28860"/>
                      <a:pt x="18806" y="29812"/>
                      <a:pt x="20615" y="30764"/>
                    </a:cubicBezTo>
                    <a:cubicBezTo>
                      <a:pt x="24233" y="32763"/>
                      <a:pt x="27660" y="34952"/>
                      <a:pt x="31087" y="37142"/>
                    </a:cubicBezTo>
                    <a:cubicBezTo>
                      <a:pt x="38131" y="41616"/>
                      <a:pt x="45176" y="45995"/>
                      <a:pt x="52220" y="50468"/>
                    </a:cubicBezTo>
                    <a:cubicBezTo>
                      <a:pt x="55362" y="52467"/>
                      <a:pt x="59550" y="51325"/>
                      <a:pt x="61740" y="48565"/>
                    </a:cubicBezTo>
                    <a:cubicBezTo>
                      <a:pt x="63929" y="45804"/>
                      <a:pt x="64025" y="41235"/>
                      <a:pt x="61169" y="38855"/>
                    </a:cubicBezTo>
                    <a:lnTo>
                      <a:pt x="61169" y="3885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6"/>
              <p:cNvSpPr/>
              <p:nvPr/>
            </p:nvSpPr>
            <p:spPr>
              <a:xfrm>
                <a:off x="3943126" y="5129548"/>
                <a:ext cx="84448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84448" h="25741" extrusionOk="0">
                    <a:moveTo>
                      <a:pt x="75405" y="3252"/>
                    </a:moveTo>
                    <a:cubicBezTo>
                      <a:pt x="54557" y="2110"/>
                      <a:pt x="33709" y="1063"/>
                      <a:pt x="12861" y="16"/>
                    </a:cubicBezTo>
                    <a:cubicBezTo>
                      <a:pt x="6102" y="-365"/>
                      <a:pt x="-276" y="6108"/>
                      <a:pt x="9" y="12867"/>
                    </a:cubicBezTo>
                    <a:cubicBezTo>
                      <a:pt x="295" y="19625"/>
                      <a:pt x="5626" y="26193"/>
                      <a:pt x="12861" y="25717"/>
                    </a:cubicBezTo>
                    <a:cubicBezTo>
                      <a:pt x="33709" y="24290"/>
                      <a:pt x="54557" y="22861"/>
                      <a:pt x="75405" y="21434"/>
                    </a:cubicBezTo>
                    <a:cubicBezTo>
                      <a:pt x="80260" y="21053"/>
                      <a:pt x="84448" y="17531"/>
                      <a:pt x="84448" y="12391"/>
                    </a:cubicBezTo>
                    <a:cubicBezTo>
                      <a:pt x="84448" y="7251"/>
                      <a:pt x="80260" y="3633"/>
                      <a:pt x="75405" y="3348"/>
                    </a:cubicBezTo>
                    <a:lnTo>
                      <a:pt x="75405" y="334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6"/>
              <p:cNvSpPr/>
              <p:nvPr/>
            </p:nvSpPr>
            <p:spPr>
              <a:xfrm>
                <a:off x="3906149" y="4976928"/>
                <a:ext cx="72968" cy="44559"/>
              </a:xfrm>
              <a:custGeom>
                <a:avLst/>
                <a:gdLst/>
                <a:ahLst/>
                <a:cxnLst/>
                <a:rect l="l" t="t" r="r" b="b"/>
                <a:pathLst>
                  <a:path w="72968" h="44559" extrusionOk="0">
                    <a:moveTo>
                      <a:pt x="62880" y="142"/>
                    </a:moveTo>
                    <a:cubicBezTo>
                      <a:pt x="53170" y="1094"/>
                      <a:pt x="43555" y="2998"/>
                      <a:pt x="34416" y="6329"/>
                    </a:cubicBezTo>
                    <a:cubicBezTo>
                      <a:pt x="29561" y="8138"/>
                      <a:pt x="24801" y="10137"/>
                      <a:pt x="20232" y="12517"/>
                    </a:cubicBezTo>
                    <a:cubicBezTo>
                      <a:pt x="18233" y="13564"/>
                      <a:pt x="16329" y="14706"/>
                      <a:pt x="14235" y="15658"/>
                    </a:cubicBezTo>
                    <a:cubicBezTo>
                      <a:pt x="13187" y="16134"/>
                      <a:pt x="12140" y="16515"/>
                      <a:pt x="11188" y="17086"/>
                    </a:cubicBezTo>
                    <a:cubicBezTo>
                      <a:pt x="9760" y="17847"/>
                      <a:pt x="13473" y="16419"/>
                      <a:pt x="12045" y="16705"/>
                    </a:cubicBezTo>
                    <a:cubicBezTo>
                      <a:pt x="11474" y="16800"/>
                      <a:pt x="10808" y="17086"/>
                      <a:pt x="10141" y="17276"/>
                    </a:cubicBezTo>
                    <a:cubicBezTo>
                      <a:pt x="812" y="20227"/>
                      <a:pt x="-3186" y="31269"/>
                      <a:pt x="2906" y="39170"/>
                    </a:cubicBezTo>
                    <a:cubicBezTo>
                      <a:pt x="8999" y="47071"/>
                      <a:pt x="20708" y="46024"/>
                      <a:pt x="25944" y="37742"/>
                    </a:cubicBezTo>
                    <a:cubicBezTo>
                      <a:pt x="26229" y="37266"/>
                      <a:pt x="26515" y="36885"/>
                      <a:pt x="26801" y="36409"/>
                    </a:cubicBezTo>
                    <a:cubicBezTo>
                      <a:pt x="27562" y="35267"/>
                      <a:pt x="27372" y="35553"/>
                      <a:pt x="26229" y="37171"/>
                    </a:cubicBezTo>
                    <a:cubicBezTo>
                      <a:pt x="26229" y="37171"/>
                      <a:pt x="28419" y="35077"/>
                      <a:pt x="28609" y="34886"/>
                    </a:cubicBezTo>
                    <a:cubicBezTo>
                      <a:pt x="28990" y="34505"/>
                      <a:pt x="29466" y="34125"/>
                      <a:pt x="29847" y="33744"/>
                    </a:cubicBezTo>
                    <a:cubicBezTo>
                      <a:pt x="28514" y="34791"/>
                      <a:pt x="28419" y="34886"/>
                      <a:pt x="29466" y="34125"/>
                    </a:cubicBezTo>
                    <a:cubicBezTo>
                      <a:pt x="30228" y="33744"/>
                      <a:pt x="30894" y="33173"/>
                      <a:pt x="31560" y="32792"/>
                    </a:cubicBezTo>
                    <a:cubicBezTo>
                      <a:pt x="35273" y="30508"/>
                      <a:pt x="39081" y="28413"/>
                      <a:pt x="42984" y="26605"/>
                    </a:cubicBezTo>
                    <a:cubicBezTo>
                      <a:pt x="43555" y="26319"/>
                      <a:pt x="46411" y="24986"/>
                      <a:pt x="43841" y="26224"/>
                    </a:cubicBezTo>
                    <a:cubicBezTo>
                      <a:pt x="44888" y="25748"/>
                      <a:pt x="45935" y="25367"/>
                      <a:pt x="46982" y="24986"/>
                    </a:cubicBezTo>
                    <a:cubicBezTo>
                      <a:pt x="48981" y="24225"/>
                      <a:pt x="50980" y="23559"/>
                      <a:pt x="52979" y="22988"/>
                    </a:cubicBezTo>
                    <a:cubicBezTo>
                      <a:pt x="57168" y="21750"/>
                      <a:pt x="61357" y="20703"/>
                      <a:pt x="65641" y="19941"/>
                    </a:cubicBezTo>
                    <a:cubicBezTo>
                      <a:pt x="70591" y="19085"/>
                      <a:pt x="73542" y="13373"/>
                      <a:pt x="72876" y="8804"/>
                    </a:cubicBezTo>
                    <a:cubicBezTo>
                      <a:pt x="72209" y="4235"/>
                      <a:pt x="67925" y="-524"/>
                      <a:pt x="62880" y="47"/>
                    </a:cubicBezTo>
                    <a:lnTo>
                      <a:pt x="62880" y="47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6"/>
              <p:cNvSpPr/>
              <p:nvPr/>
            </p:nvSpPr>
            <p:spPr>
              <a:xfrm>
                <a:off x="3850874" y="4903921"/>
                <a:ext cx="74968" cy="50991"/>
              </a:xfrm>
              <a:custGeom>
                <a:avLst/>
                <a:gdLst/>
                <a:ahLst/>
                <a:cxnLst/>
                <a:rect l="l" t="t" r="r" b="b"/>
                <a:pathLst>
                  <a:path w="74968" h="50991" extrusionOk="0">
                    <a:moveTo>
                      <a:pt x="59895" y="1377"/>
                    </a:moveTo>
                    <a:cubicBezTo>
                      <a:pt x="52089" y="7088"/>
                      <a:pt x="43807" y="12038"/>
                      <a:pt x="35049" y="16131"/>
                    </a:cubicBezTo>
                    <a:cubicBezTo>
                      <a:pt x="34002" y="16607"/>
                      <a:pt x="32860" y="17178"/>
                      <a:pt x="31812" y="17654"/>
                    </a:cubicBezTo>
                    <a:cubicBezTo>
                      <a:pt x="31241" y="17940"/>
                      <a:pt x="30670" y="18130"/>
                      <a:pt x="30194" y="18416"/>
                    </a:cubicBezTo>
                    <a:cubicBezTo>
                      <a:pt x="28671" y="19082"/>
                      <a:pt x="32098" y="17654"/>
                      <a:pt x="30575" y="18225"/>
                    </a:cubicBezTo>
                    <a:cubicBezTo>
                      <a:pt x="28385" y="19082"/>
                      <a:pt x="26196" y="19939"/>
                      <a:pt x="23911" y="20795"/>
                    </a:cubicBezTo>
                    <a:cubicBezTo>
                      <a:pt x="19246" y="22509"/>
                      <a:pt x="14582" y="23746"/>
                      <a:pt x="9727" y="24603"/>
                    </a:cubicBezTo>
                    <a:cubicBezTo>
                      <a:pt x="1730" y="26031"/>
                      <a:pt x="-1887" y="36026"/>
                      <a:pt x="969" y="42784"/>
                    </a:cubicBezTo>
                    <a:cubicBezTo>
                      <a:pt x="2397" y="46116"/>
                      <a:pt x="4777" y="48496"/>
                      <a:pt x="8108" y="49923"/>
                    </a:cubicBezTo>
                    <a:cubicBezTo>
                      <a:pt x="12392" y="51732"/>
                      <a:pt x="16010" y="51066"/>
                      <a:pt x="20103" y="49257"/>
                    </a:cubicBezTo>
                    <a:cubicBezTo>
                      <a:pt x="21150" y="48781"/>
                      <a:pt x="22198" y="48305"/>
                      <a:pt x="23245" y="47829"/>
                    </a:cubicBezTo>
                    <a:cubicBezTo>
                      <a:pt x="23816" y="47544"/>
                      <a:pt x="24292" y="47353"/>
                      <a:pt x="24863" y="47068"/>
                    </a:cubicBezTo>
                    <a:cubicBezTo>
                      <a:pt x="25910" y="46592"/>
                      <a:pt x="25910" y="46592"/>
                      <a:pt x="24863" y="46973"/>
                    </a:cubicBezTo>
                    <a:cubicBezTo>
                      <a:pt x="23625" y="47448"/>
                      <a:pt x="23911" y="47353"/>
                      <a:pt x="25720" y="46592"/>
                    </a:cubicBezTo>
                    <a:cubicBezTo>
                      <a:pt x="28290" y="45545"/>
                      <a:pt x="30765" y="44402"/>
                      <a:pt x="33335" y="43260"/>
                    </a:cubicBezTo>
                    <a:cubicBezTo>
                      <a:pt x="37905" y="41071"/>
                      <a:pt x="42284" y="38691"/>
                      <a:pt x="46663" y="36121"/>
                    </a:cubicBezTo>
                    <a:cubicBezTo>
                      <a:pt x="55707" y="30695"/>
                      <a:pt x="64179" y="24222"/>
                      <a:pt x="72080" y="17178"/>
                    </a:cubicBezTo>
                    <a:cubicBezTo>
                      <a:pt x="75793" y="13846"/>
                      <a:pt x="75793" y="7754"/>
                      <a:pt x="72842" y="4042"/>
                    </a:cubicBezTo>
                    <a:cubicBezTo>
                      <a:pt x="69891" y="330"/>
                      <a:pt x="63989" y="-1479"/>
                      <a:pt x="59895" y="1472"/>
                    </a:cubicBezTo>
                    <a:lnTo>
                      <a:pt x="59895" y="147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6"/>
              <p:cNvSpPr/>
              <p:nvPr/>
            </p:nvSpPr>
            <p:spPr>
              <a:xfrm>
                <a:off x="3796962" y="4816485"/>
                <a:ext cx="67114" cy="65112"/>
              </a:xfrm>
              <a:custGeom>
                <a:avLst/>
                <a:gdLst/>
                <a:ahLst/>
                <a:cxnLst/>
                <a:rect l="l" t="t" r="r" b="b"/>
                <a:pathLst>
                  <a:path w="67114" h="65112" extrusionOk="0">
                    <a:moveTo>
                      <a:pt x="44314" y="3713"/>
                    </a:moveTo>
                    <a:cubicBezTo>
                      <a:pt x="30891" y="16088"/>
                      <a:pt x="17564" y="28462"/>
                      <a:pt x="4141" y="40932"/>
                    </a:cubicBezTo>
                    <a:cubicBezTo>
                      <a:pt x="-1380" y="45977"/>
                      <a:pt x="-1380" y="56067"/>
                      <a:pt x="4141" y="61112"/>
                    </a:cubicBezTo>
                    <a:cubicBezTo>
                      <a:pt x="9662" y="66157"/>
                      <a:pt x="18611" y="66728"/>
                      <a:pt x="24323" y="61112"/>
                    </a:cubicBezTo>
                    <a:cubicBezTo>
                      <a:pt x="37269" y="48261"/>
                      <a:pt x="50311" y="35506"/>
                      <a:pt x="63258" y="22656"/>
                    </a:cubicBezTo>
                    <a:cubicBezTo>
                      <a:pt x="68208" y="17706"/>
                      <a:pt x="68589" y="8567"/>
                      <a:pt x="63258" y="3713"/>
                    </a:cubicBezTo>
                    <a:cubicBezTo>
                      <a:pt x="57927" y="-1142"/>
                      <a:pt x="49835" y="-1332"/>
                      <a:pt x="44314" y="3713"/>
                    </a:cubicBezTo>
                    <a:lnTo>
                      <a:pt x="44314" y="371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6"/>
              <p:cNvSpPr/>
              <p:nvPr/>
            </p:nvSpPr>
            <p:spPr>
              <a:xfrm>
                <a:off x="3755777" y="4766929"/>
                <a:ext cx="59155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59155" h="48033" extrusionOk="0">
                    <a:moveTo>
                      <a:pt x="47896" y="1010"/>
                    </a:moveTo>
                    <a:cubicBezTo>
                      <a:pt x="41613" y="4722"/>
                      <a:pt x="35235" y="8339"/>
                      <a:pt x="28952" y="12147"/>
                    </a:cubicBezTo>
                    <a:cubicBezTo>
                      <a:pt x="25905" y="13955"/>
                      <a:pt x="22954" y="15764"/>
                      <a:pt x="19908" y="17668"/>
                    </a:cubicBezTo>
                    <a:cubicBezTo>
                      <a:pt x="18385" y="18620"/>
                      <a:pt x="16862" y="19476"/>
                      <a:pt x="15339" y="20428"/>
                    </a:cubicBezTo>
                    <a:cubicBezTo>
                      <a:pt x="14863" y="20714"/>
                      <a:pt x="14482" y="20904"/>
                      <a:pt x="14006" y="21190"/>
                    </a:cubicBezTo>
                    <a:cubicBezTo>
                      <a:pt x="15529" y="20619"/>
                      <a:pt x="15719" y="20523"/>
                      <a:pt x="14577" y="20999"/>
                    </a:cubicBezTo>
                    <a:cubicBezTo>
                      <a:pt x="13720" y="21380"/>
                      <a:pt x="12768" y="21666"/>
                      <a:pt x="11912" y="22046"/>
                    </a:cubicBezTo>
                    <a:lnTo>
                      <a:pt x="15053" y="21666"/>
                    </a:lnTo>
                    <a:cubicBezTo>
                      <a:pt x="14387" y="21666"/>
                      <a:pt x="13816" y="21666"/>
                      <a:pt x="13149" y="21761"/>
                    </a:cubicBezTo>
                    <a:cubicBezTo>
                      <a:pt x="8389" y="22046"/>
                      <a:pt x="4296" y="24045"/>
                      <a:pt x="1821" y="28234"/>
                    </a:cubicBezTo>
                    <a:cubicBezTo>
                      <a:pt x="-654" y="32422"/>
                      <a:pt x="-559" y="37467"/>
                      <a:pt x="1821" y="41561"/>
                    </a:cubicBezTo>
                    <a:cubicBezTo>
                      <a:pt x="4201" y="45654"/>
                      <a:pt x="8580" y="48033"/>
                      <a:pt x="13149" y="48033"/>
                    </a:cubicBezTo>
                    <a:cubicBezTo>
                      <a:pt x="17338" y="48033"/>
                      <a:pt x="22764" y="45654"/>
                      <a:pt x="24478" y="41561"/>
                    </a:cubicBezTo>
                    <a:cubicBezTo>
                      <a:pt x="24763" y="40894"/>
                      <a:pt x="25049" y="40323"/>
                      <a:pt x="25334" y="39657"/>
                    </a:cubicBezTo>
                    <a:lnTo>
                      <a:pt x="23430" y="42036"/>
                    </a:lnTo>
                    <a:cubicBezTo>
                      <a:pt x="28095" y="36325"/>
                      <a:pt x="34378" y="32042"/>
                      <a:pt x="39995" y="27377"/>
                    </a:cubicBezTo>
                    <a:cubicBezTo>
                      <a:pt x="45611" y="22713"/>
                      <a:pt x="51323" y="17953"/>
                      <a:pt x="56939" y="13099"/>
                    </a:cubicBezTo>
                    <a:cubicBezTo>
                      <a:pt x="59891" y="10624"/>
                      <a:pt x="59700" y="5769"/>
                      <a:pt x="57511" y="3008"/>
                    </a:cubicBezTo>
                    <a:cubicBezTo>
                      <a:pt x="55226" y="-38"/>
                      <a:pt x="50942" y="-894"/>
                      <a:pt x="47610" y="1010"/>
                    </a:cubicBezTo>
                    <a:lnTo>
                      <a:pt x="47610" y="10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16"/>
              <p:cNvSpPr/>
              <p:nvPr/>
            </p:nvSpPr>
            <p:spPr>
              <a:xfrm>
                <a:off x="3708734" y="4696774"/>
                <a:ext cx="58244" cy="47814"/>
              </a:xfrm>
              <a:custGeom>
                <a:avLst/>
                <a:gdLst/>
                <a:ahLst/>
                <a:cxnLst/>
                <a:rect l="l" t="t" r="r" b="b"/>
                <a:pathLst>
                  <a:path w="58244" h="47814" extrusionOk="0">
                    <a:moveTo>
                      <a:pt x="47056" y="1105"/>
                    </a:moveTo>
                    <a:cubicBezTo>
                      <a:pt x="40392" y="5198"/>
                      <a:pt x="33728" y="9291"/>
                      <a:pt x="27065" y="13385"/>
                    </a:cubicBezTo>
                    <a:cubicBezTo>
                      <a:pt x="23828" y="15383"/>
                      <a:pt x="20591" y="17383"/>
                      <a:pt x="17355" y="19286"/>
                    </a:cubicBezTo>
                    <a:cubicBezTo>
                      <a:pt x="13928" y="21380"/>
                      <a:pt x="10024" y="22808"/>
                      <a:pt x="6312" y="24427"/>
                    </a:cubicBezTo>
                    <a:cubicBezTo>
                      <a:pt x="3361" y="25759"/>
                      <a:pt x="1457" y="28996"/>
                      <a:pt x="505" y="31947"/>
                    </a:cubicBezTo>
                    <a:cubicBezTo>
                      <a:pt x="-733" y="35754"/>
                      <a:pt x="410" y="39847"/>
                      <a:pt x="2790" y="42893"/>
                    </a:cubicBezTo>
                    <a:cubicBezTo>
                      <a:pt x="7169" y="48510"/>
                      <a:pt x="16498" y="49842"/>
                      <a:pt x="21638" y="44131"/>
                    </a:cubicBezTo>
                    <a:cubicBezTo>
                      <a:pt x="24304" y="41180"/>
                      <a:pt x="26779" y="37944"/>
                      <a:pt x="29825" y="35278"/>
                    </a:cubicBezTo>
                    <a:cubicBezTo>
                      <a:pt x="32681" y="32803"/>
                      <a:pt x="35537" y="30424"/>
                      <a:pt x="38393" y="27949"/>
                    </a:cubicBezTo>
                    <a:cubicBezTo>
                      <a:pt x="44295" y="22903"/>
                      <a:pt x="50197" y="17858"/>
                      <a:pt x="56099" y="12718"/>
                    </a:cubicBezTo>
                    <a:cubicBezTo>
                      <a:pt x="58955" y="10338"/>
                      <a:pt x="58765" y="5674"/>
                      <a:pt x="56671" y="2914"/>
                    </a:cubicBezTo>
                    <a:cubicBezTo>
                      <a:pt x="54576" y="153"/>
                      <a:pt x="50197" y="-989"/>
                      <a:pt x="47056" y="1010"/>
                    </a:cubicBezTo>
                    <a:lnTo>
                      <a:pt x="47056" y="10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6"/>
              <p:cNvSpPr/>
              <p:nvPr/>
            </p:nvSpPr>
            <p:spPr>
              <a:xfrm>
                <a:off x="3641652" y="4625475"/>
                <a:ext cx="72863" cy="50894"/>
              </a:xfrm>
              <a:custGeom>
                <a:avLst/>
                <a:gdLst/>
                <a:ahLst/>
                <a:cxnLst/>
                <a:rect l="l" t="t" r="r" b="b"/>
                <a:pathLst>
                  <a:path w="72863" h="50894" extrusionOk="0">
                    <a:moveTo>
                      <a:pt x="55878" y="1297"/>
                    </a:moveTo>
                    <a:cubicBezTo>
                      <a:pt x="47881" y="5200"/>
                      <a:pt x="39980" y="9103"/>
                      <a:pt x="31983" y="13006"/>
                    </a:cubicBezTo>
                    <a:cubicBezTo>
                      <a:pt x="27985" y="15005"/>
                      <a:pt x="23987" y="16909"/>
                      <a:pt x="20084" y="18908"/>
                    </a:cubicBezTo>
                    <a:cubicBezTo>
                      <a:pt x="18085" y="19860"/>
                      <a:pt x="16086" y="20811"/>
                      <a:pt x="14086" y="21858"/>
                    </a:cubicBezTo>
                    <a:cubicBezTo>
                      <a:pt x="11707" y="23191"/>
                      <a:pt x="16562" y="21097"/>
                      <a:pt x="13801" y="22049"/>
                    </a:cubicBezTo>
                    <a:cubicBezTo>
                      <a:pt x="12658" y="22430"/>
                      <a:pt x="11516" y="22906"/>
                      <a:pt x="10279" y="23287"/>
                    </a:cubicBezTo>
                    <a:cubicBezTo>
                      <a:pt x="2377" y="26142"/>
                      <a:pt x="-2287" y="34043"/>
                      <a:pt x="1140" y="42229"/>
                    </a:cubicBezTo>
                    <a:cubicBezTo>
                      <a:pt x="2663" y="45751"/>
                      <a:pt x="5043" y="48131"/>
                      <a:pt x="8565" y="49654"/>
                    </a:cubicBezTo>
                    <a:cubicBezTo>
                      <a:pt x="12373" y="51272"/>
                      <a:pt x="17609" y="51558"/>
                      <a:pt x="21036" y="48988"/>
                    </a:cubicBezTo>
                    <a:cubicBezTo>
                      <a:pt x="28271" y="43657"/>
                      <a:pt x="36267" y="39373"/>
                      <a:pt x="43978" y="34804"/>
                    </a:cubicBezTo>
                    <a:cubicBezTo>
                      <a:pt x="51689" y="30235"/>
                      <a:pt x="59495" y="25666"/>
                      <a:pt x="67206" y="21097"/>
                    </a:cubicBezTo>
                    <a:cubicBezTo>
                      <a:pt x="72347" y="18051"/>
                      <a:pt x="74631" y="10721"/>
                      <a:pt x="71299" y="5486"/>
                    </a:cubicBezTo>
                    <a:cubicBezTo>
                      <a:pt x="67777" y="-35"/>
                      <a:pt x="61494" y="-1368"/>
                      <a:pt x="55687" y="1393"/>
                    </a:cubicBezTo>
                    <a:lnTo>
                      <a:pt x="55687" y="139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16"/>
              <p:cNvSpPr/>
              <p:nvPr/>
            </p:nvSpPr>
            <p:spPr>
              <a:xfrm>
                <a:off x="3610996" y="4534886"/>
                <a:ext cx="60985" cy="63032"/>
              </a:xfrm>
              <a:custGeom>
                <a:avLst/>
                <a:gdLst/>
                <a:ahLst/>
                <a:cxnLst/>
                <a:rect l="l" t="t" r="r" b="b"/>
                <a:pathLst>
                  <a:path w="60985" h="63032" extrusionOk="0">
                    <a:moveTo>
                      <a:pt x="39792" y="3645"/>
                    </a:moveTo>
                    <a:cubicBezTo>
                      <a:pt x="29035" y="16781"/>
                      <a:pt x="17231" y="29441"/>
                      <a:pt x="3998" y="39912"/>
                    </a:cubicBezTo>
                    <a:cubicBezTo>
                      <a:pt x="1428" y="41911"/>
                      <a:pt x="0" y="46480"/>
                      <a:pt x="0" y="49526"/>
                    </a:cubicBezTo>
                    <a:cubicBezTo>
                      <a:pt x="0" y="52858"/>
                      <a:pt x="1523" y="56856"/>
                      <a:pt x="3998" y="59141"/>
                    </a:cubicBezTo>
                    <a:cubicBezTo>
                      <a:pt x="9424" y="64186"/>
                      <a:pt x="17802" y="64471"/>
                      <a:pt x="23228" y="59141"/>
                    </a:cubicBezTo>
                    <a:cubicBezTo>
                      <a:pt x="29320" y="53048"/>
                      <a:pt x="35508" y="47051"/>
                      <a:pt x="41315" y="40578"/>
                    </a:cubicBezTo>
                    <a:cubicBezTo>
                      <a:pt x="47693" y="33535"/>
                      <a:pt x="53596" y="26110"/>
                      <a:pt x="59307" y="18590"/>
                    </a:cubicBezTo>
                    <a:cubicBezTo>
                      <a:pt x="61021" y="16305"/>
                      <a:pt x="61402" y="11736"/>
                      <a:pt x="60545" y="9071"/>
                    </a:cubicBezTo>
                    <a:cubicBezTo>
                      <a:pt x="59688" y="6405"/>
                      <a:pt x="58260" y="4311"/>
                      <a:pt x="56071" y="2598"/>
                    </a:cubicBezTo>
                    <a:cubicBezTo>
                      <a:pt x="51596" y="-829"/>
                      <a:pt x="43695" y="-1210"/>
                      <a:pt x="39792" y="3550"/>
                    </a:cubicBezTo>
                    <a:lnTo>
                      <a:pt x="39792" y="355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2" name="Google Shape;1112;p16"/>
              <p:cNvSpPr/>
              <p:nvPr/>
            </p:nvSpPr>
            <p:spPr>
              <a:xfrm>
                <a:off x="3561494" y="4451952"/>
                <a:ext cx="59216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59216" h="70337" extrusionOk="0">
                    <a:moveTo>
                      <a:pt x="44076" y="3859"/>
                    </a:moveTo>
                    <a:cubicBezTo>
                      <a:pt x="41506" y="8333"/>
                      <a:pt x="38745" y="12616"/>
                      <a:pt x="35699" y="16805"/>
                    </a:cubicBezTo>
                    <a:cubicBezTo>
                      <a:pt x="34937" y="17852"/>
                      <a:pt x="34175" y="18804"/>
                      <a:pt x="33414" y="19851"/>
                    </a:cubicBezTo>
                    <a:cubicBezTo>
                      <a:pt x="32367" y="21279"/>
                      <a:pt x="33795" y="19375"/>
                      <a:pt x="33128" y="20232"/>
                    </a:cubicBezTo>
                    <a:cubicBezTo>
                      <a:pt x="32748" y="20612"/>
                      <a:pt x="32462" y="21088"/>
                      <a:pt x="32081" y="21564"/>
                    </a:cubicBezTo>
                    <a:cubicBezTo>
                      <a:pt x="30463" y="23563"/>
                      <a:pt x="28749" y="25562"/>
                      <a:pt x="27036" y="27561"/>
                    </a:cubicBezTo>
                    <a:cubicBezTo>
                      <a:pt x="23704" y="31274"/>
                      <a:pt x="20277" y="34986"/>
                      <a:pt x="16469" y="38127"/>
                    </a:cubicBezTo>
                    <a:cubicBezTo>
                      <a:pt x="15898" y="38603"/>
                      <a:pt x="15422" y="38984"/>
                      <a:pt x="14851" y="39460"/>
                    </a:cubicBezTo>
                    <a:cubicBezTo>
                      <a:pt x="14279" y="39936"/>
                      <a:pt x="12566" y="40983"/>
                      <a:pt x="15041" y="39460"/>
                    </a:cubicBezTo>
                    <a:cubicBezTo>
                      <a:pt x="13994" y="40126"/>
                      <a:pt x="13042" y="40983"/>
                      <a:pt x="12090" y="41649"/>
                    </a:cubicBezTo>
                    <a:cubicBezTo>
                      <a:pt x="9329" y="43648"/>
                      <a:pt x="6569" y="45838"/>
                      <a:pt x="3903" y="47932"/>
                    </a:cubicBezTo>
                    <a:cubicBezTo>
                      <a:pt x="1428" y="49931"/>
                      <a:pt x="0" y="54214"/>
                      <a:pt x="0" y="57260"/>
                    </a:cubicBezTo>
                    <a:cubicBezTo>
                      <a:pt x="0" y="60497"/>
                      <a:pt x="1428" y="64304"/>
                      <a:pt x="3903" y="66589"/>
                    </a:cubicBezTo>
                    <a:cubicBezTo>
                      <a:pt x="9329" y="71634"/>
                      <a:pt x="17040" y="71539"/>
                      <a:pt x="22562" y="66589"/>
                    </a:cubicBezTo>
                    <a:cubicBezTo>
                      <a:pt x="26941" y="62591"/>
                      <a:pt x="30653" y="57641"/>
                      <a:pt x="34175" y="52787"/>
                    </a:cubicBezTo>
                    <a:cubicBezTo>
                      <a:pt x="35794" y="50597"/>
                      <a:pt x="33128" y="54024"/>
                      <a:pt x="34175" y="52787"/>
                    </a:cubicBezTo>
                    <a:cubicBezTo>
                      <a:pt x="34651" y="52215"/>
                      <a:pt x="35032" y="51644"/>
                      <a:pt x="35508" y="51168"/>
                    </a:cubicBezTo>
                    <a:cubicBezTo>
                      <a:pt x="36746" y="49550"/>
                      <a:pt x="37983" y="47932"/>
                      <a:pt x="39221" y="46313"/>
                    </a:cubicBezTo>
                    <a:cubicBezTo>
                      <a:pt x="40744" y="44219"/>
                      <a:pt x="42267" y="42030"/>
                      <a:pt x="43695" y="39841"/>
                    </a:cubicBezTo>
                    <a:cubicBezTo>
                      <a:pt x="49788" y="30512"/>
                      <a:pt x="54738" y="20517"/>
                      <a:pt x="58831" y="10141"/>
                    </a:cubicBezTo>
                    <a:cubicBezTo>
                      <a:pt x="60259" y="6429"/>
                      <a:pt x="57499" y="2050"/>
                      <a:pt x="54167" y="622"/>
                    </a:cubicBezTo>
                    <a:cubicBezTo>
                      <a:pt x="50549" y="-901"/>
                      <a:pt x="46170" y="432"/>
                      <a:pt x="44171" y="3954"/>
                    </a:cubicBezTo>
                    <a:lnTo>
                      <a:pt x="44171" y="395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3" name="Google Shape;1113;p16"/>
              <p:cNvSpPr/>
              <p:nvPr/>
            </p:nvSpPr>
            <p:spPr>
              <a:xfrm>
                <a:off x="3517183" y="4422883"/>
                <a:ext cx="46694" cy="65611"/>
              </a:xfrm>
              <a:custGeom>
                <a:avLst/>
                <a:gdLst/>
                <a:ahLst/>
                <a:cxnLst/>
                <a:rect l="l" t="t" r="r" b="b"/>
                <a:pathLst>
                  <a:path w="46694" h="65611" extrusionOk="0">
                    <a:moveTo>
                      <a:pt x="26509" y="5419"/>
                    </a:moveTo>
                    <a:cubicBezTo>
                      <a:pt x="22891" y="11701"/>
                      <a:pt x="19369" y="17889"/>
                      <a:pt x="15752" y="24171"/>
                    </a:cubicBezTo>
                    <a:cubicBezTo>
                      <a:pt x="12134" y="30453"/>
                      <a:pt x="8231" y="36450"/>
                      <a:pt x="4233" y="42447"/>
                    </a:cubicBezTo>
                    <a:lnTo>
                      <a:pt x="6232" y="39782"/>
                    </a:lnTo>
                    <a:cubicBezTo>
                      <a:pt x="5661" y="40258"/>
                      <a:pt x="4994" y="40734"/>
                      <a:pt x="4423" y="41305"/>
                    </a:cubicBezTo>
                    <a:cubicBezTo>
                      <a:pt x="2519" y="43304"/>
                      <a:pt x="1567" y="45684"/>
                      <a:pt x="520" y="48159"/>
                    </a:cubicBezTo>
                    <a:cubicBezTo>
                      <a:pt x="-622" y="51205"/>
                      <a:pt x="235" y="56155"/>
                      <a:pt x="1948" y="58820"/>
                    </a:cubicBezTo>
                    <a:cubicBezTo>
                      <a:pt x="3662" y="61485"/>
                      <a:pt x="5756" y="63294"/>
                      <a:pt x="8517" y="64436"/>
                    </a:cubicBezTo>
                    <a:cubicBezTo>
                      <a:pt x="11277" y="65579"/>
                      <a:pt x="14609" y="66055"/>
                      <a:pt x="17560" y="65103"/>
                    </a:cubicBezTo>
                    <a:cubicBezTo>
                      <a:pt x="21178" y="63960"/>
                      <a:pt x="23653" y="61866"/>
                      <a:pt x="25842" y="58725"/>
                    </a:cubicBezTo>
                    <a:cubicBezTo>
                      <a:pt x="27937" y="55774"/>
                      <a:pt x="28032" y="52252"/>
                      <a:pt x="28508" y="48920"/>
                    </a:cubicBezTo>
                    <a:lnTo>
                      <a:pt x="26699" y="55488"/>
                    </a:lnTo>
                    <a:cubicBezTo>
                      <a:pt x="29555" y="48825"/>
                      <a:pt x="32316" y="42162"/>
                      <a:pt x="35648" y="35689"/>
                    </a:cubicBezTo>
                    <a:cubicBezTo>
                      <a:pt x="38979" y="29216"/>
                      <a:pt x="42121" y="22838"/>
                      <a:pt x="45358" y="16366"/>
                    </a:cubicBezTo>
                    <a:cubicBezTo>
                      <a:pt x="47928" y="11225"/>
                      <a:pt x="46881" y="4276"/>
                      <a:pt x="41455" y="1421"/>
                    </a:cubicBezTo>
                    <a:cubicBezTo>
                      <a:pt x="36028" y="-1435"/>
                      <a:pt x="29555" y="88"/>
                      <a:pt x="26509" y="5324"/>
                    </a:cubicBezTo>
                    <a:lnTo>
                      <a:pt x="26509" y="53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16"/>
              <p:cNvSpPr/>
              <p:nvPr/>
            </p:nvSpPr>
            <p:spPr>
              <a:xfrm>
                <a:off x="3454831" y="4387264"/>
                <a:ext cx="27459" cy="83971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83971" extrusionOk="0">
                    <a:moveTo>
                      <a:pt x="5279" y="11052"/>
                    </a:moveTo>
                    <a:cubicBezTo>
                      <a:pt x="3756" y="30852"/>
                      <a:pt x="2614" y="50747"/>
                      <a:pt x="43" y="70451"/>
                    </a:cubicBezTo>
                    <a:cubicBezTo>
                      <a:pt x="-337" y="73592"/>
                      <a:pt x="1852" y="77876"/>
                      <a:pt x="4042" y="79970"/>
                    </a:cubicBezTo>
                    <a:cubicBezTo>
                      <a:pt x="6422" y="82350"/>
                      <a:pt x="10229" y="84063"/>
                      <a:pt x="13561" y="83968"/>
                    </a:cubicBezTo>
                    <a:cubicBezTo>
                      <a:pt x="20606" y="83682"/>
                      <a:pt x="27365" y="78066"/>
                      <a:pt x="27079" y="70451"/>
                    </a:cubicBezTo>
                    <a:cubicBezTo>
                      <a:pt x="26318" y="50651"/>
                      <a:pt x="27079" y="30852"/>
                      <a:pt x="27460" y="11052"/>
                    </a:cubicBezTo>
                    <a:cubicBezTo>
                      <a:pt x="27460" y="5246"/>
                      <a:pt x="22319" y="-275"/>
                      <a:pt x="16417" y="11"/>
                    </a:cubicBezTo>
                    <a:cubicBezTo>
                      <a:pt x="10039" y="296"/>
                      <a:pt x="5850" y="4865"/>
                      <a:pt x="5374" y="11052"/>
                    </a:cubicBezTo>
                    <a:lnTo>
                      <a:pt x="5374" y="1105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16"/>
              <p:cNvSpPr/>
              <p:nvPr/>
            </p:nvSpPr>
            <p:spPr>
              <a:xfrm>
                <a:off x="3387667" y="4414467"/>
                <a:ext cx="42262" cy="63436"/>
              </a:xfrm>
              <a:custGeom>
                <a:avLst/>
                <a:gdLst/>
                <a:ahLst/>
                <a:cxnLst/>
                <a:rect l="l" t="t" r="r" b="b"/>
                <a:pathLst>
                  <a:path w="42262" h="63436" extrusionOk="0">
                    <a:moveTo>
                      <a:pt x="1426" y="15453"/>
                    </a:moveTo>
                    <a:cubicBezTo>
                      <a:pt x="4282" y="22212"/>
                      <a:pt x="7233" y="28875"/>
                      <a:pt x="10089" y="35633"/>
                    </a:cubicBezTo>
                    <a:cubicBezTo>
                      <a:pt x="10755" y="37252"/>
                      <a:pt x="11422" y="38775"/>
                      <a:pt x="12183" y="40393"/>
                    </a:cubicBezTo>
                    <a:cubicBezTo>
                      <a:pt x="12564" y="41249"/>
                      <a:pt x="12850" y="42582"/>
                      <a:pt x="13421" y="43344"/>
                    </a:cubicBezTo>
                    <a:lnTo>
                      <a:pt x="12850" y="42106"/>
                    </a:lnTo>
                    <a:cubicBezTo>
                      <a:pt x="13040" y="42582"/>
                      <a:pt x="13230" y="43058"/>
                      <a:pt x="13326" y="43629"/>
                    </a:cubicBezTo>
                    <a:cubicBezTo>
                      <a:pt x="14468" y="47056"/>
                      <a:pt x="15706" y="50578"/>
                      <a:pt x="16848" y="54005"/>
                    </a:cubicBezTo>
                    <a:cubicBezTo>
                      <a:pt x="19323" y="61335"/>
                      <a:pt x="26939" y="65523"/>
                      <a:pt x="34269" y="62382"/>
                    </a:cubicBezTo>
                    <a:cubicBezTo>
                      <a:pt x="41123" y="59431"/>
                      <a:pt x="44645" y="50673"/>
                      <a:pt x="40457" y="44010"/>
                    </a:cubicBezTo>
                    <a:cubicBezTo>
                      <a:pt x="38457" y="40869"/>
                      <a:pt x="36554" y="37728"/>
                      <a:pt x="34554" y="34586"/>
                    </a:cubicBezTo>
                    <a:cubicBezTo>
                      <a:pt x="32555" y="31445"/>
                      <a:pt x="31032" y="28114"/>
                      <a:pt x="29319" y="24782"/>
                    </a:cubicBezTo>
                    <a:cubicBezTo>
                      <a:pt x="25892" y="18214"/>
                      <a:pt x="22465" y="11646"/>
                      <a:pt x="19133" y="5077"/>
                    </a:cubicBezTo>
                    <a:cubicBezTo>
                      <a:pt x="16658" y="318"/>
                      <a:pt x="9613" y="-1491"/>
                      <a:pt x="5044" y="1365"/>
                    </a:cubicBezTo>
                    <a:cubicBezTo>
                      <a:pt x="2854" y="2793"/>
                      <a:pt x="950" y="4887"/>
                      <a:pt x="284" y="7457"/>
                    </a:cubicBezTo>
                    <a:cubicBezTo>
                      <a:pt x="-383" y="10313"/>
                      <a:pt x="189" y="12693"/>
                      <a:pt x="1331" y="15358"/>
                    </a:cubicBezTo>
                    <a:lnTo>
                      <a:pt x="1331" y="153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16"/>
              <p:cNvSpPr/>
              <p:nvPr/>
            </p:nvSpPr>
            <p:spPr>
              <a:xfrm>
                <a:off x="3337919" y="4446393"/>
                <a:ext cx="49365" cy="68635"/>
              </a:xfrm>
              <a:custGeom>
                <a:avLst/>
                <a:gdLst/>
                <a:ahLst/>
                <a:cxnLst/>
                <a:rect l="l" t="t" r="r" b="b"/>
                <a:pathLst>
                  <a:path w="49365" h="68635" extrusionOk="0">
                    <a:moveTo>
                      <a:pt x="339" y="10561"/>
                    </a:moveTo>
                    <a:cubicBezTo>
                      <a:pt x="2529" y="20365"/>
                      <a:pt x="6051" y="29884"/>
                      <a:pt x="10621" y="38832"/>
                    </a:cubicBezTo>
                    <a:cubicBezTo>
                      <a:pt x="12715" y="42925"/>
                      <a:pt x="15095" y="46923"/>
                      <a:pt x="17665" y="50731"/>
                    </a:cubicBezTo>
                    <a:cubicBezTo>
                      <a:pt x="19379" y="53301"/>
                      <a:pt x="21283" y="55681"/>
                      <a:pt x="23187" y="58156"/>
                    </a:cubicBezTo>
                    <a:cubicBezTo>
                      <a:pt x="23377" y="58346"/>
                      <a:pt x="23472" y="58536"/>
                      <a:pt x="23662" y="58822"/>
                    </a:cubicBezTo>
                    <a:cubicBezTo>
                      <a:pt x="24234" y="59488"/>
                      <a:pt x="23948" y="59203"/>
                      <a:pt x="22996" y="58061"/>
                    </a:cubicBezTo>
                    <a:cubicBezTo>
                      <a:pt x="22996" y="58441"/>
                      <a:pt x="23662" y="59012"/>
                      <a:pt x="23853" y="59298"/>
                    </a:cubicBezTo>
                    <a:cubicBezTo>
                      <a:pt x="24614" y="60345"/>
                      <a:pt x="25376" y="61392"/>
                      <a:pt x="26138" y="62439"/>
                    </a:cubicBezTo>
                    <a:cubicBezTo>
                      <a:pt x="28803" y="65961"/>
                      <a:pt x="32135" y="68817"/>
                      <a:pt x="36895" y="68626"/>
                    </a:cubicBezTo>
                    <a:cubicBezTo>
                      <a:pt x="40227" y="68436"/>
                      <a:pt x="43368" y="67389"/>
                      <a:pt x="45748" y="65009"/>
                    </a:cubicBezTo>
                    <a:cubicBezTo>
                      <a:pt x="48033" y="62725"/>
                      <a:pt x="49365" y="59393"/>
                      <a:pt x="49365" y="56157"/>
                    </a:cubicBezTo>
                    <a:cubicBezTo>
                      <a:pt x="49365" y="51397"/>
                      <a:pt x="46795" y="48065"/>
                      <a:pt x="43178" y="45400"/>
                    </a:cubicBezTo>
                    <a:cubicBezTo>
                      <a:pt x="42797" y="45115"/>
                      <a:pt x="42321" y="44829"/>
                      <a:pt x="41940" y="44448"/>
                    </a:cubicBezTo>
                    <a:cubicBezTo>
                      <a:pt x="40703" y="43496"/>
                      <a:pt x="42035" y="44448"/>
                      <a:pt x="42511" y="44924"/>
                    </a:cubicBezTo>
                    <a:cubicBezTo>
                      <a:pt x="41655" y="44163"/>
                      <a:pt x="40703" y="43401"/>
                      <a:pt x="39846" y="42640"/>
                    </a:cubicBezTo>
                    <a:cubicBezTo>
                      <a:pt x="38228" y="41021"/>
                      <a:pt x="36704" y="39403"/>
                      <a:pt x="35276" y="37785"/>
                    </a:cubicBezTo>
                    <a:cubicBezTo>
                      <a:pt x="34610" y="37023"/>
                      <a:pt x="33944" y="36167"/>
                      <a:pt x="33182" y="35405"/>
                    </a:cubicBezTo>
                    <a:cubicBezTo>
                      <a:pt x="32801" y="35024"/>
                      <a:pt x="32516" y="34644"/>
                      <a:pt x="32230" y="34168"/>
                    </a:cubicBezTo>
                    <a:cubicBezTo>
                      <a:pt x="32230" y="34168"/>
                      <a:pt x="30612" y="32074"/>
                      <a:pt x="31564" y="33406"/>
                    </a:cubicBezTo>
                    <a:cubicBezTo>
                      <a:pt x="32421" y="34549"/>
                      <a:pt x="31373" y="33121"/>
                      <a:pt x="31183" y="32930"/>
                    </a:cubicBezTo>
                    <a:cubicBezTo>
                      <a:pt x="30897" y="32549"/>
                      <a:pt x="30517" y="32074"/>
                      <a:pt x="30231" y="31693"/>
                    </a:cubicBezTo>
                    <a:cubicBezTo>
                      <a:pt x="29565" y="30741"/>
                      <a:pt x="28898" y="29789"/>
                      <a:pt x="28232" y="28742"/>
                    </a:cubicBezTo>
                    <a:cubicBezTo>
                      <a:pt x="25757" y="25125"/>
                      <a:pt x="23567" y="21412"/>
                      <a:pt x="21663" y="17510"/>
                    </a:cubicBezTo>
                    <a:cubicBezTo>
                      <a:pt x="20616" y="15511"/>
                      <a:pt x="19759" y="13511"/>
                      <a:pt x="18807" y="11513"/>
                    </a:cubicBezTo>
                    <a:cubicBezTo>
                      <a:pt x="19188" y="12274"/>
                      <a:pt x="19093" y="12274"/>
                      <a:pt x="18807" y="11513"/>
                    </a:cubicBezTo>
                    <a:cubicBezTo>
                      <a:pt x="18522" y="10941"/>
                      <a:pt x="18332" y="10275"/>
                      <a:pt x="18046" y="9704"/>
                    </a:cubicBezTo>
                    <a:cubicBezTo>
                      <a:pt x="17665" y="8562"/>
                      <a:pt x="17189" y="7515"/>
                      <a:pt x="16808" y="6372"/>
                    </a:cubicBezTo>
                    <a:cubicBezTo>
                      <a:pt x="15285" y="2184"/>
                      <a:pt x="10906" y="-1148"/>
                      <a:pt x="6242" y="376"/>
                    </a:cubicBezTo>
                    <a:cubicBezTo>
                      <a:pt x="1577" y="1898"/>
                      <a:pt x="-803" y="6277"/>
                      <a:pt x="244" y="10941"/>
                    </a:cubicBezTo>
                    <a:lnTo>
                      <a:pt x="244" y="109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16"/>
              <p:cNvSpPr/>
              <p:nvPr/>
            </p:nvSpPr>
            <p:spPr>
              <a:xfrm>
                <a:off x="3287482" y="4508228"/>
                <a:ext cx="70873" cy="46624"/>
              </a:xfrm>
              <a:custGeom>
                <a:avLst/>
                <a:gdLst/>
                <a:ahLst/>
                <a:cxnLst/>
                <a:rect l="l" t="t" r="r" b="b"/>
                <a:pathLst>
                  <a:path w="70873" h="46624" extrusionOk="0">
                    <a:moveTo>
                      <a:pt x="8414" y="22497"/>
                    </a:moveTo>
                    <a:cubicBezTo>
                      <a:pt x="10413" y="23259"/>
                      <a:pt x="12508" y="24020"/>
                      <a:pt x="14507" y="24782"/>
                    </a:cubicBezTo>
                    <a:cubicBezTo>
                      <a:pt x="15744" y="25258"/>
                      <a:pt x="15554" y="25163"/>
                      <a:pt x="13841" y="24496"/>
                    </a:cubicBezTo>
                    <a:cubicBezTo>
                      <a:pt x="14317" y="24687"/>
                      <a:pt x="14792" y="24877"/>
                      <a:pt x="15268" y="25163"/>
                    </a:cubicBezTo>
                    <a:cubicBezTo>
                      <a:pt x="16030" y="25448"/>
                      <a:pt x="16696" y="25829"/>
                      <a:pt x="17458" y="26114"/>
                    </a:cubicBezTo>
                    <a:cubicBezTo>
                      <a:pt x="21266" y="27828"/>
                      <a:pt x="24978" y="29541"/>
                      <a:pt x="28691" y="31445"/>
                    </a:cubicBezTo>
                    <a:cubicBezTo>
                      <a:pt x="36021" y="35253"/>
                      <a:pt x="42875" y="39727"/>
                      <a:pt x="49444" y="44677"/>
                    </a:cubicBezTo>
                    <a:cubicBezTo>
                      <a:pt x="52300" y="46771"/>
                      <a:pt x="57345" y="47056"/>
                      <a:pt x="60487" y="46104"/>
                    </a:cubicBezTo>
                    <a:cubicBezTo>
                      <a:pt x="63628" y="45152"/>
                      <a:pt x="67436" y="42582"/>
                      <a:pt x="69054" y="39536"/>
                    </a:cubicBezTo>
                    <a:cubicBezTo>
                      <a:pt x="72767" y="32492"/>
                      <a:pt x="70673" y="24116"/>
                      <a:pt x="63914" y="19832"/>
                    </a:cubicBezTo>
                    <a:cubicBezTo>
                      <a:pt x="48873" y="10408"/>
                      <a:pt x="31928" y="3555"/>
                      <a:pt x="14412" y="318"/>
                    </a:cubicBezTo>
                    <a:cubicBezTo>
                      <a:pt x="11365" y="-253"/>
                      <a:pt x="8319" y="-158"/>
                      <a:pt x="5558" y="1460"/>
                    </a:cubicBezTo>
                    <a:cubicBezTo>
                      <a:pt x="3179" y="2888"/>
                      <a:pt x="894" y="5553"/>
                      <a:pt x="323" y="8314"/>
                    </a:cubicBezTo>
                    <a:cubicBezTo>
                      <a:pt x="-1105" y="14787"/>
                      <a:pt x="2322" y="20213"/>
                      <a:pt x="8319" y="22402"/>
                    </a:cubicBezTo>
                    <a:lnTo>
                      <a:pt x="8319" y="22402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8" name="Google Shape;1118;p16"/>
            <p:cNvGrpSpPr/>
            <p:nvPr/>
          </p:nvGrpSpPr>
          <p:grpSpPr>
            <a:xfrm>
              <a:off x="7632279" y="445374"/>
              <a:ext cx="789335" cy="788116"/>
              <a:chOff x="4689863" y="3888278"/>
              <a:chExt cx="789335" cy="788116"/>
            </a:xfrm>
          </p:grpSpPr>
          <p:sp>
            <p:nvSpPr>
              <p:cNvPr id="1119" name="Google Shape;1119;p16"/>
              <p:cNvSpPr/>
              <p:nvPr/>
            </p:nvSpPr>
            <p:spPr>
              <a:xfrm>
                <a:off x="4689863" y="3888278"/>
                <a:ext cx="789335" cy="788116"/>
              </a:xfrm>
              <a:custGeom>
                <a:avLst/>
                <a:gdLst/>
                <a:ahLst/>
                <a:cxnLst/>
                <a:rect l="l" t="t" r="r" b="b"/>
                <a:pathLst>
                  <a:path w="789335" h="788116" extrusionOk="0">
                    <a:moveTo>
                      <a:pt x="607059" y="43608"/>
                    </a:moveTo>
                    <a:cubicBezTo>
                      <a:pt x="502343" y="-8841"/>
                      <a:pt x="378207" y="-14172"/>
                      <a:pt x="269207" y="28664"/>
                    </a:cubicBezTo>
                    <a:cubicBezTo>
                      <a:pt x="167062" y="68834"/>
                      <a:pt x="83955" y="149650"/>
                      <a:pt x="38547" y="249409"/>
                    </a:cubicBezTo>
                    <a:cubicBezTo>
                      <a:pt x="-6862" y="349168"/>
                      <a:pt x="-19142" y="482148"/>
                      <a:pt x="40260" y="582859"/>
                    </a:cubicBezTo>
                    <a:cubicBezTo>
                      <a:pt x="70057" y="633309"/>
                      <a:pt x="114418" y="673765"/>
                      <a:pt x="162683" y="706320"/>
                    </a:cubicBezTo>
                    <a:cubicBezTo>
                      <a:pt x="213517" y="740588"/>
                      <a:pt x="271682" y="765908"/>
                      <a:pt x="331656" y="778854"/>
                    </a:cubicBezTo>
                    <a:cubicBezTo>
                      <a:pt x="443702" y="802842"/>
                      <a:pt x="563554" y="780663"/>
                      <a:pt x="653324" y="707367"/>
                    </a:cubicBezTo>
                    <a:cubicBezTo>
                      <a:pt x="743094" y="634070"/>
                      <a:pt x="785076" y="503851"/>
                      <a:pt x="789074" y="386482"/>
                    </a:cubicBezTo>
                    <a:cubicBezTo>
                      <a:pt x="793072" y="269113"/>
                      <a:pt x="751186" y="151839"/>
                      <a:pt x="660750" y="76544"/>
                    </a:cubicBezTo>
                    <a:cubicBezTo>
                      <a:pt x="620672" y="43228"/>
                      <a:pt x="572027" y="18193"/>
                      <a:pt x="519954" y="11054"/>
                    </a:cubicBezTo>
                    <a:cubicBezTo>
                      <a:pt x="473308" y="4676"/>
                      <a:pt x="418094" y="14004"/>
                      <a:pt x="384871" y="50176"/>
                    </a:cubicBezTo>
                    <a:cubicBezTo>
                      <a:pt x="353837" y="83969"/>
                      <a:pt x="352314" y="133087"/>
                      <a:pt x="375446" y="171734"/>
                    </a:cubicBezTo>
                    <a:cubicBezTo>
                      <a:pt x="398579" y="210381"/>
                      <a:pt x="445606" y="231894"/>
                      <a:pt x="489682" y="215331"/>
                    </a:cubicBezTo>
                    <a:cubicBezTo>
                      <a:pt x="533758" y="198768"/>
                      <a:pt x="568980" y="148412"/>
                      <a:pt x="559175" y="98914"/>
                    </a:cubicBezTo>
                    <a:cubicBezTo>
                      <a:pt x="550512" y="55031"/>
                      <a:pt x="507769" y="24951"/>
                      <a:pt x="465216" y="20096"/>
                    </a:cubicBezTo>
                    <a:cubicBezTo>
                      <a:pt x="443416" y="17622"/>
                      <a:pt x="423425" y="22762"/>
                      <a:pt x="404767" y="33994"/>
                    </a:cubicBezTo>
                    <a:cubicBezTo>
                      <a:pt x="391154" y="42181"/>
                      <a:pt x="403529" y="63598"/>
                      <a:pt x="417237" y="55412"/>
                    </a:cubicBezTo>
                    <a:cubicBezTo>
                      <a:pt x="449319" y="36089"/>
                      <a:pt x="493775" y="48082"/>
                      <a:pt x="517860" y="74640"/>
                    </a:cubicBezTo>
                    <a:cubicBezTo>
                      <a:pt x="548132" y="108052"/>
                      <a:pt x="534614" y="157741"/>
                      <a:pt x="500629" y="182871"/>
                    </a:cubicBezTo>
                    <a:cubicBezTo>
                      <a:pt x="464455" y="209619"/>
                      <a:pt x="418665" y="199625"/>
                      <a:pt x="395342" y="161739"/>
                    </a:cubicBezTo>
                    <a:cubicBezTo>
                      <a:pt x="374018" y="127090"/>
                      <a:pt x="379254" y="83493"/>
                      <a:pt x="412668" y="58553"/>
                    </a:cubicBezTo>
                    <a:cubicBezTo>
                      <a:pt x="446082" y="33614"/>
                      <a:pt x="495489" y="32471"/>
                      <a:pt x="535566" y="42371"/>
                    </a:cubicBezTo>
                    <a:cubicBezTo>
                      <a:pt x="581165" y="53699"/>
                      <a:pt x="622576" y="78258"/>
                      <a:pt x="656371" y="110622"/>
                    </a:cubicBezTo>
                    <a:cubicBezTo>
                      <a:pt x="733575" y="184585"/>
                      <a:pt x="762038" y="290340"/>
                      <a:pt x="758326" y="394859"/>
                    </a:cubicBezTo>
                    <a:cubicBezTo>
                      <a:pt x="754613" y="499377"/>
                      <a:pt x="721866" y="613700"/>
                      <a:pt x="639426" y="683379"/>
                    </a:cubicBezTo>
                    <a:cubicBezTo>
                      <a:pt x="561745" y="749060"/>
                      <a:pt x="454269" y="771620"/>
                      <a:pt x="355360" y="753629"/>
                    </a:cubicBezTo>
                    <a:cubicBezTo>
                      <a:pt x="301193" y="743729"/>
                      <a:pt x="249406" y="723549"/>
                      <a:pt x="202189" y="695373"/>
                    </a:cubicBezTo>
                    <a:cubicBezTo>
                      <a:pt x="157732" y="668910"/>
                      <a:pt x="115751" y="636355"/>
                      <a:pt x="83860" y="595233"/>
                    </a:cubicBezTo>
                    <a:cubicBezTo>
                      <a:pt x="17984" y="510229"/>
                      <a:pt x="15890" y="395430"/>
                      <a:pt x="50161" y="297004"/>
                    </a:cubicBezTo>
                    <a:cubicBezTo>
                      <a:pt x="81480" y="207049"/>
                      <a:pt x="145357" y="128613"/>
                      <a:pt x="227797" y="80733"/>
                    </a:cubicBezTo>
                    <a:cubicBezTo>
                      <a:pt x="316996" y="28854"/>
                      <a:pt x="425805" y="15242"/>
                      <a:pt x="526142" y="36279"/>
                    </a:cubicBezTo>
                    <a:cubicBezTo>
                      <a:pt x="551559" y="41609"/>
                      <a:pt x="576310" y="49415"/>
                      <a:pt x="600205" y="59410"/>
                    </a:cubicBezTo>
                    <a:cubicBezTo>
                      <a:pt x="609248" y="63218"/>
                      <a:pt x="615627" y="47892"/>
                      <a:pt x="606868" y="43513"/>
                    </a:cubicBezTo>
                    <a:lnTo>
                      <a:pt x="606868" y="435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16"/>
              <p:cNvSpPr/>
              <p:nvPr/>
            </p:nvSpPr>
            <p:spPr>
              <a:xfrm>
                <a:off x="4950298" y="4255508"/>
                <a:ext cx="169367" cy="173697"/>
              </a:xfrm>
              <a:custGeom>
                <a:avLst/>
                <a:gdLst/>
                <a:ahLst/>
                <a:cxnLst/>
                <a:rect l="l" t="t" r="r" b="b"/>
                <a:pathLst>
                  <a:path w="169367" h="173697" extrusionOk="0">
                    <a:moveTo>
                      <a:pt x="59893" y="881"/>
                    </a:moveTo>
                    <a:cubicBezTo>
                      <a:pt x="41520" y="12399"/>
                      <a:pt x="23242" y="24393"/>
                      <a:pt x="11438" y="43145"/>
                    </a:cubicBezTo>
                    <a:cubicBezTo>
                      <a:pt x="2680" y="57043"/>
                      <a:pt x="-937" y="74272"/>
                      <a:pt x="205" y="90550"/>
                    </a:cubicBezTo>
                    <a:cubicBezTo>
                      <a:pt x="2585" y="124437"/>
                      <a:pt x="22862" y="156326"/>
                      <a:pt x="55133" y="168796"/>
                    </a:cubicBezTo>
                    <a:cubicBezTo>
                      <a:pt x="91593" y="182979"/>
                      <a:pt x="131957" y="164798"/>
                      <a:pt x="153947" y="134623"/>
                    </a:cubicBezTo>
                    <a:cubicBezTo>
                      <a:pt x="175937" y="104447"/>
                      <a:pt x="174319" y="63801"/>
                      <a:pt x="149663" y="35435"/>
                    </a:cubicBezTo>
                    <a:cubicBezTo>
                      <a:pt x="125007" y="7068"/>
                      <a:pt x="79884" y="-6544"/>
                      <a:pt x="44376" y="10686"/>
                    </a:cubicBezTo>
                    <a:cubicBezTo>
                      <a:pt x="30287" y="17539"/>
                      <a:pt x="42663" y="39147"/>
                      <a:pt x="56752" y="31913"/>
                    </a:cubicBezTo>
                    <a:cubicBezTo>
                      <a:pt x="79694" y="20109"/>
                      <a:pt x="108729" y="26106"/>
                      <a:pt x="127482" y="42955"/>
                    </a:cubicBezTo>
                    <a:cubicBezTo>
                      <a:pt x="148330" y="61612"/>
                      <a:pt x="154233" y="89788"/>
                      <a:pt x="139953" y="114442"/>
                    </a:cubicBezTo>
                    <a:cubicBezTo>
                      <a:pt x="125674" y="139096"/>
                      <a:pt x="96924" y="155945"/>
                      <a:pt x="69317" y="149472"/>
                    </a:cubicBezTo>
                    <a:cubicBezTo>
                      <a:pt x="43900" y="143570"/>
                      <a:pt x="26384" y="119868"/>
                      <a:pt x="21053" y="95309"/>
                    </a:cubicBezTo>
                    <a:cubicBezTo>
                      <a:pt x="18102" y="81507"/>
                      <a:pt x="19339" y="66371"/>
                      <a:pt x="25908" y="53711"/>
                    </a:cubicBezTo>
                    <a:cubicBezTo>
                      <a:pt x="35142" y="36006"/>
                      <a:pt x="52182" y="22775"/>
                      <a:pt x="67509" y="10495"/>
                    </a:cubicBezTo>
                    <a:cubicBezTo>
                      <a:pt x="72935" y="6116"/>
                      <a:pt x="65890" y="-2831"/>
                      <a:pt x="60084" y="881"/>
                    </a:cubicBezTo>
                    <a:lnTo>
                      <a:pt x="60084" y="88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16"/>
              <p:cNvSpPr/>
              <p:nvPr/>
            </p:nvSpPr>
            <p:spPr>
              <a:xfrm>
                <a:off x="5258630" y="4286908"/>
                <a:ext cx="141259" cy="170577"/>
              </a:xfrm>
              <a:custGeom>
                <a:avLst/>
                <a:gdLst/>
                <a:ahLst/>
                <a:cxnLst/>
                <a:rect l="l" t="t" r="r" b="b"/>
                <a:pathLst>
                  <a:path w="141259" h="170577" extrusionOk="0">
                    <a:moveTo>
                      <a:pt x="59807" y="8033"/>
                    </a:moveTo>
                    <a:cubicBezTo>
                      <a:pt x="31057" y="20788"/>
                      <a:pt x="7829" y="48489"/>
                      <a:pt x="1642" y="79616"/>
                    </a:cubicBezTo>
                    <a:cubicBezTo>
                      <a:pt x="-4546" y="110743"/>
                      <a:pt x="6877" y="141203"/>
                      <a:pt x="33913" y="158243"/>
                    </a:cubicBezTo>
                    <a:cubicBezTo>
                      <a:pt x="56570" y="172521"/>
                      <a:pt x="88746" y="175757"/>
                      <a:pt x="111879" y="160718"/>
                    </a:cubicBezTo>
                    <a:cubicBezTo>
                      <a:pt x="143770" y="139966"/>
                      <a:pt x="144246" y="98749"/>
                      <a:pt x="138343" y="65147"/>
                    </a:cubicBezTo>
                    <a:cubicBezTo>
                      <a:pt x="134916" y="45633"/>
                      <a:pt x="129109" y="24025"/>
                      <a:pt x="112926" y="10984"/>
                    </a:cubicBezTo>
                    <a:cubicBezTo>
                      <a:pt x="96743" y="-2057"/>
                      <a:pt x="73515" y="-4532"/>
                      <a:pt x="56760" y="9271"/>
                    </a:cubicBezTo>
                    <a:cubicBezTo>
                      <a:pt x="51429" y="13649"/>
                      <a:pt x="52191" y="22692"/>
                      <a:pt x="56760" y="27261"/>
                    </a:cubicBezTo>
                    <a:cubicBezTo>
                      <a:pt x="61996" y="32497"/>
                      <a:pt x="69421" y="31640"/>
                      <a:pt x="74752" y="27261"/>
                    </a:cubicBezTo>
                    <a:cubicBezTo>
                      <a:pt x="81987" y="21360"/>
                      <a:pt x="94268" y="27166"/>
                      <a:pt x="100075" y="33734"/>
                    </a:cubicBezTo>
                    <a:cubicBezTo>
                      <a:pt x="108833" y="43729"/>
                      <a:pt x="111593" y="58198"/>
                      <a:pt x="114068" y="70858"/>
                    </a:cubicBezTo>
                    <a:cubicBezTo>
                      <a:pt x="116543" y="83518"/>
                      <a:pt x="118447" y="97988"/>
                      <a:pt x="115972" y="111123"/>
                    </a:cubicBezTo>
                    <a:cubicBezTo>
                      <a:pt x="114735" y="117692"/>
                      <a:pt x="112640" y="123689"/>
                      <a:pt x="109023" y="129305"/>
                    </a:cubicBezTo>
                    <a:cubicBezTo>
                      <a:pt x="106833" y="132827"/>
                      <a:pt x="102930" y="136825"/>
                      <a:pt x="99884" y="138729"/>
                    </a:cubicBezTo>
                    <a:cubicBezTo>
                      <a:pt x="84938" y="148057"/>
                      <a:pt x="65138" y="146725"/>
                      <a:pt x="48954" y="138062"/>
                    </a:cubicBezTo>
                    <a:cubicBezTo>
                      <a:pt x="40577" y="133493"/>
                      <a:pt x="33913" y="127687"/>
                      <a:pt x="29344" y="119595"/>
                    </a:cubicBezTo>
                    <a:cubicBezTo>
                      <a:pt x="24108" y="110362"/>
                      <a:pt x="22204" y="97988"/>
                      <a:pt x="23346" y="86660"/>
                    </a:cubicBezTo>
                    <a:cubicBezTo>
                      <a:pt x="26012" y="59626"/>
                      <a:pt x="45146" y="35543"/>
                      <a:pt x="68850" y="23454"/>
                    </a:cubicBezTo>
                    <a:cubicBezTo>
                      <a:pt x="79227" y="18123"/>
                      <a:pt x="70088" y="3464"/>
                      <a:pt x="59807" y="8033"/>
                    </a:cubicBezTo>
                    <a:lnTo>
                      <a:pt x="59807" y="803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16"/>
              <p:cNvSpPr/>
              <p:nvPr/>
            </p:nvSpPr>
            <p:spPr>
              <a:xfrm>
                <a:off x="5064128" y="4475229"/>
                <a:ext cx="140406" cy="143231"/>
              </a:xfrm>
              <a:custGeom>
                <a:avLst/>
                <a:gdLst/>
                <a:ahLst/>
                <a:cxnLst/>
                <a:rect l="l" t="t" r="r" b="b"/>
                <a:pathLst>
                  <a:path w="140406" h="143231" extrusionOk="0">
                    <a:moveTo>
                      <a:pt x="84574" y="25321"/>
                    </a:moveTo>
                    <a:cubicBezTo>
                      <a:pt x="93332" y="28177"/>
                      <a:pt x="100947" y="34364"/>
                      <a:pt x="105612" y="41028"/>
                    </a:cubicBezTo>
                    <a:cubicBezTo>
                      <a:pt x="107040" y="43027"/>
                      <a:pt x="108277" y="45121"/>
                      <a:pt x="109515" y="47310"/>
                    </a:cubicBezTo>
                    <a:cubicBezTo>
                      <a:pt x="110086" y="48357"/>
                      <a:pt x="110562" y="49309"/>
                      <a:pt x="111038" y="50356"/>
                    </a:cubicBezTo>
                    <a:cubicBezTo>
                      <a:pt x="111990" y="52260"/>
                      <a:pt x="111419" y="51023"/>
                      <a:pt x="112180" y="53022"/>
                    </a:cubicBezTo>
                    <a:cubicBezTo>
                      <a:pt x="113989" y="57876"/>
                      <a:pt x="115512" y="62731"/>
                      <a:pt x="116464" y="67871"/>
                    </a:cubicBezTo>
                    <a:cubicBezTo>
                      <a:pt x="116845" y="69965"/>
                      <a:pt x="116464" y="67205"/>
                      <a:pt x="116655" y="69394"/>
                    </a:cubicBezTo>
                    <a:cubicBezTo>
                      <a:pt x="116750" y="70727"/>
                      <a:pt x="116940" y="72060"/>
                      <a:pt x="116940" y="73392"/>
                    </a:cubicBezTo>
                    <a:cubicBezTo>
                      <a:pt x="117035" y="76057"/>
                      <a:pt x="116940" y="78723"/>
                      <a:pt x="116845" y="81388"/>
                    </a:cubicBezTo>
                    <a:cubicBezTo>
                      <a:pt x="116845" y="81959"/>
                      <a:pt x="116750" y="82530"/>
                      <a:pt x="116655" y="83102"/>
                    </a:cubicBezTo>
                    <a:cubicBezTo>
                      <a:pt x="116655" y="82911"/>
                      <a:pt x="116940" y="81388"/>
                      <a:pt x="116655" y="82816"/>
                    </a:cubicBezTo>
                    <a:cubicBezTo>
                      <a:pt x="116464" y="84149"/>
                      <a:pt x="116179" y="85386"/>
                      <a:pt x="115893" y="86719"/>
                    </a:cubicBezTo>
                    <a:cubicBezTo>
                      <a:pt x="115322" y="89289"/>
                      <a:pt x="114560" y="91764"/>
                      <a:pt x="113608" y="94239"/>
                    </a:cubicBezTo>
                    <a:cubicBezTo>
                      <a:pt x="114275" y="92430"/>
                      <a:pt x="113323" y="94905"/>
                      <a:pt x="113037" y="95476"/>
                    </a:cubicBezTo>
                    <a:cubicBezTo>
                      <a:pt x="112561" y="96523"/>
                      <a:pt x="111990" y="97475"/>
                      <a:pt x="111419" y="98427"/>
                    </a:cubicBezTo>
                    <a:cubicBezTo>
                      <a:pt x="110753" y="99569"/>
                      <a:pt x="109991" y="100712"/>
                      <a:pt x="109325" y="101759"/>
                    </a:cubicBezTo>
                    <a:cubicBezTo>
                      <a:pt x="109039" y="102235"/>
                      <a:pt x="108658" y="102711"/>
                      <a:pt x="108373" y="103187"/>
                    </a:cubicBezTo>
                    <a:cubicBezTo>
                      <a:pt x="109134" y="102140"/>
                      <a:pt x="108658" y="102806"/>
                      <a:pt x="108087" y="103377"/>
                    </a:cubicBezTo>
                    <a:cubicBezTo>
                      <a:pt x="106373" y="105281"/>
                      <a:pt x="104660" y="106994"/>
                      <a:pt x="102851" y="108613"/>
                    </a:cubicBezTo>
                    <a:cubicBezTo>
                      <a:pt x="102470" y="108993"/>
                      <a:pt x="101995" y="109374"/>
                      <a:pt x="101518" y="109659"/>
                    </a:cubicBezTo>
                    <a:cubicBezTo>
                      <a:pt x="103232" y="108422"/>
                      <a:pt x="101614" y="109564"/>
                      <a:pt x="101328" y="109659"/>
                    </a:cubicBezTo>
                    <a:cubicBezTo>
                      <a:pt x="100186" y="110326"/>
                      <a:pt x="99139" y="111087"/>
                      <a:pt x="97996" y="111754"/>
                    </a:cubicBezTo>
                    <a:cubicBezTo>
                      <a:pt x="96854" y="112420"/>
                      <a:pt x="95712" y="112991"/>
                      <a:pt x="94569" y="113562"/>
                    </a:cubicBezTo>
                    <a:cubicBezTo>
                      <a:pt x="93903" y="113848"/>
                      <a:pt x="91428" y="114800"/>
                      <a:pt x="93427" y="114133"/>
                    </a:cubicBezTo>
                    <a:cubicBezTo>
                      <a:pt x="90952" y="115085"/>
                      <a:pt x="88477" y="115847"/>
                      <a:pt x="85906" y="116513"/>
                    </a:cubicBezTo>
                    <a:cubicBezTo>
                      <a:pt x="84574" y="116799"/>
                      <a:pt x="83336" y="117084"/>
                      <a:pt x="82003" y="117275"/>
                    </a:cubicBezTo>
                    <a:cubicBezTo>
                      <a:pt x="81432" y="117370"/>
                      <a:pt x="80861" y="117465"/>
                      <a:pt x="80290" y="117560"/>
                    </a:cubicBezTo>
                    <a:cubicBezTo>
                      <a:pt x="80480" y="117560"/>
                      <a:pt x="82384" y="117370"/>
                      <a:pt x="80861" y="117465"/>
                    </a:cubicBezTo>
                    <a:cubicBezTo>
                      <a:pt x="78195" y="117655"/>
                      <a:pt x="75530" y="117846"/>
                      <a:pt x="72864" y="117846"/>
                    </a:cubicBezTo>
                    <a:cubicBezTo>
                      <a:pt x="70389" y="117846"/>
                      <a:pt x="67914" y="117655"/>
                      <a:pt x="65439" y="117275"/>
                    </a:cubicBezTo>
                    <a:cubicBezTo>
                      <a:pt x="67724" y="117560"/>
                      <a:pt x="65249" y="117275"/>
                      <a:pt x="64392" y="116989"/>
                    </a:cubicBezTo>
                    <a:cubicBezTo>
                      <a:pt x="62869" y="116704"/>
                      <a:pt x="61441" y="116323"/>
                      <a:pt x="59918" y="115942"/>
                    </a:cubicBezTo>
                    <a:cubicBezTo>
                      <a:pt x="57538" y="115276"/>
                      <a:pt x="55158" y="114514"/>
                      <a:pt x="52873" y="113658"/>
                    </a:cubicBezTo>
                    <a:cubicBezTo>
                      <a:pt x="51445" y="113181"/>
                      <a:pt x="53159" y="113848"/>
                      <a:pt x="53349" y="113848"/>
                    </a:cubicBezTo>
                    <a:cubicBezTo>
                      <a:pt x="52873" y="113658"/>
                      <a:pt x="52302" y="113372"/>
                      <a:pt x="51826" y="113181"/>
                    </a:cubicBezTo>
                    <a:cubicBezTo>
                      <a:pt x="50493" y="112515"/>
                      <a:pt x="49161" y="111849"/>
                      <a:pt x="47828" y="111087"/>
                    </a:cubicBezTo>
                    <a:cubicBezTo>
                      <a:pt x="45733" y="109850"/>
                      <a:pt x="43639" y="108517"/>
                      <a:pt x="41640" y="107089"/>
                    </a:cubicBezTo>
                    <a:cubicBezTo>
                      <a:pt x="43449" y="108422"/>
                      <a:pt x="41545" y="106899"/>
                      <a:pt x="40783" y="106328"/>
                    </a:cubicBezTo>
                    <a:cubicBezTo>
                      <a:pt x="39641" y="105376"/>
                      <a:pt x="38594" y="104329"/>
                      <a:pt x="37547" y="103187"/>
                    </a:cubicBezTo>
                    <a:cubicBezTo>
                      <a:pt x="36785" y="102330"/>
                      <a:pt x="36023" y="101473"/>
                      <a:pt x="35262" y="100712"/>
                    </a:cubicBezTo>
                    <a:cubicBezTo>
                      <a:pt x="34881" y="100331"/>
                      <a:pt x="33739" y="98713"/>
                      <a:pt x="35262" y="100712"/>
                    </a:cubicBezTo>
                    <a:cubicBezTo>
                      <a:pt x="34976" y="100236"/>
                      <a:pt x="34596" y="99760"/>
                      <a:pt x="34310" y="99284"/>
                    </a:cubicBezTo>
                    <a:cubicBezTo>
                      <a:pt x="32882" y="96999"/>
                      <a:pt x="31549" y="94810"/>
                      <a:pt x="30312" y="92335"/>
                    </a:cubicBezTo>
                    <a:cubicBezTo>
                      <a:pt x="29645" y="91002"/>
                      <a:pt x="30312" y="92525"/>
                      <a:pt x="30502" y="92716"/>
                    </a:cubicBezTo>
                    <a:cubicBezTo>
                      <a:pt x="30312" y="92145"/>
                      <a:pt x="30026" y="91573"/>
                      <a:pt x="29836" y="91002"/>
                    </a:cubicBezTo>
                    <a:cubicBezTo>
                      <a:pt x="29360" y="89670"/>
                      <a:pt x="28979" y="88337"/>
                      <a:pt x="28598" y="86909"/>
                    </a:cubicBezTo>
                    <a:cubicBezTo>
                      <a:pt x="28313" y="85767"/>
                      <a:pt x="28122" y="84530"/>
                      <a:pt x="27837" y="83387"/>
                    </a:cubicBezTo>
                    <a:cubicBezTo>
                      <a:pt x="27837" y="83197"/>
                      <a:pt x="27551" y="81198"/>
                      <a:pt x="27741" y="82816"/>
                    </a:cubicBezTo>
                    <a:cubicBezTo>
                      <a:pt x="27932" y="84625"/>
                      <a:pt x="27646" y="81008"/>
                      <a:pt x="27646" y="81008"/>
                    </a:cubicBezTo>
                    <a:cubicBezTo>
                      <a:pt x="27551" y="78628"/>
                      <a:pt x="27551" y="76153"/>
                      <a:pt x="27646" y="73773"/>
                    </a:cubicBezTo>
                    <a:cubicBezTo>
                      <a:pt x="27646" y="73011"/>
                      <a:pt x="27741" y="72155"/>
                      <a:pt x="27837" y="71393"/>
                    </a:cubicBezTo>
                    <a:cubicBezTo>
                      <a:pt x="27837" y="71584"/>
                      <a:pt x="27456" y="73678"/>
                      <a:pt x="27837" y="72060"/>
                    </a:cubicBezTo>
                    <a:cubicBezTo>
                      <a:pt x="28122" y="70632"/>
                      <a:pt x="28313" y="69299"/>
                      <a:pt x="28693" y="67871"/>
                    </a:cubicBezTo>
                    <a:cubicBezTo>
                      <a:pt x="29455" y="64730"/>
                      <a:pt x="30502" y="61589"/>
                      <a:pt x="31740" y="58543"/>
                    </a:cubicBezTo>
                    <a:cubicBezTo>
                      <a:pt x="30692" y="60922"/>
                      <a:pt x="32311" y="57591"/>
                      <a:pt x="32691" y="56829"/>
                    </a:cubicBezTo>
                    <a:cubicBezTo>
                      <a:pt x="33453" y="55401"/>
                      <a:pt x="34215" y="53973"/>
                      <a:pt x="35071" y="52546"/>
                    </a:cubicBezTo>
                    <a:cubicBezTo>
                      <a:pt x="35833" y="51308"/>
                      <a:pt x="36595" y="50071"/>
                      <a:pt x="37451" y="48928"/>
                    </a:cubicBezTo>
                    <a:cubicBezTo>
                      <a:pt x="37832" y="48453"/>
                      <a:pt x="38213" y="47881"/>
                      <a:pt x="38498" y="47406"/>
                    </a:cubicBezTo>
                    <a:cubicBezTo>
                      <a:pt x="39450" y="46073"/>
                      <a:pt x="37166" y="48833"/>
                      <a:pt x="38974" y="46834"/>
                    </a:cubicBezTo>
                    <a:cubicBezTo>
                      <a:pt x="41069" y="44550"/>
                      <a:pt x="43068" y="42265"/>
                      <a:pt x="45353" y="40171"/>
                    </a:cubicBezTo>
                    <a:cubicBezTo>
                      <a:pt x="46019" y="39600"/>
                      <a:pt x="48875" y="37410"/>
                      <a:pt x="46685" y="38934"/>
                    </a:cubicBezTo>
                    <a:cubicBezTo>
                      <a:pt x="48018" y="37982"/>
                      <a:pt x="49351" y="37030"/>
                      <a:pt x="50684" y="36173"/>
                    </a:cubicBezTo>
                    <a:cubicBezTo>
                      <a:pt x="51921" y="35412"/>
                      <a:pt x="53159" y="34745"/>
                      <a:pt x="54396" y="34079"/>
                    </a:cubicBezTo>
                    <a:cubicBezTo>
                      <a:pt x="55063" y="33698"/>
                      <a:pt x="55919" y="33413"/>
                      <a:pt x="56586" y="33032"/>
                    </a:cubicBezTo>
                    <a:cubicBezTo>
                      <a:pt x="58299" y="31985"/>
                      <a:pt x="54492" y="33698"/>
                      <a:pt x="56395" y="33032"/>
                    </a:cubicBezTo>
                    <a:cubicBezTo>
                      <a:pt x="59251" y="32080"/>
                      <a:pt x="62107" y="31128"/>
                      <a:pt x="65058" y="30462"/>
                    </a:cubicBezTo>
                    <a:cubicBezTo>
                      <a:pt x="66201" y="30271"/>
                      <a:pt x="70580" y="29986"/>
                      <a:pt x="67057" y="30081"/>
                    </a:cubicBezTo>
                    <a:cubicBezTo>
                      <a:pt x="68676" y="30081"/>
                      <a:pt x="70294" y="29890"/>
                      <a:pt x="72008" y="29890"/>
                    </a:cubicBezTo>
                    <a:cubicBezTo>
                      <a:pt x="79814" y="29890"/>
                      <a:pt x="87334" y="23037"/>
                      <a:pt x="86953" y="14946"/>
                    </a:cubicBezTo>
                    <a:cubicBezTo>
                      <a:pt x="86573" y="6855"/>
                      <a:pt x="80385" y="-94"/>
                      <a:pt x="72008" y="1"/>
                    </a:cubicBezTo>
                    <a:cubicBezTo>
                      <a:pt x="40974" y="287"/>
                      <a:pt x="15651" y="23227"/>
                      <a:pt x="4799" y="51023"/>
                    </a:cubicBezTo>
                    <a:cubicBezTo>
                      <a:pt x="-6053" y="78818"/>
                      <a:pt x="1848" y="109469"/>
                      <a:pt x="24981" y="127365"/>
                    </a:cubicBezTo>
                    <a:cubicBezTo>
                      <a:pt x="46400" y="143928"/>
                      <a:pt x="76672" y="147926"/>
                      <a:pt x="101614" y="137455"/>
                    </a:cubicBezTo>
                    <a:cubicBezTo>
                      <a:pt x="126555" y="126984"/>
                      <a:pt x="142072" y="101092"/>
                      <a:pt x="140263" y="73583"/>
                    </a:cubicBezTo>
                    <a:cubicBezTo>
                      <a:pt x="138264" y="43979"/>
                      <a:pt x="119035" y="15707"/>
                      <a:pt x="89048" y="8758"/>
                    </a:cubicBezTo>
                    <a:cubicBezTo>
                      <a:pt x="78386" y="6284"/>
                      <a:pt x="74197" y="21704"/>
                      <a:pt x="84574" y="25131"/>
                    </a:cubicBezTo>
                    <a:lnTo>
                      <a:pt x="84574" y="251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16"/>
              <p:cNvSpPr/>
              <p:nvPr/>
            </p:nvSpPr>
            <p:spPr>
              <a:xfrm>
                <a:off x="4805886" y="4072654"/>
                <a:ext cx="147584" cy="148444"/>
              </a:xfrm>
              <a:custGeom>
                <a:avLst/>
                <a:gdLst/>
                <a:ahLst/>
                <a:cxnLst/>
                <a:rect l="l" t="t" r="r" b="b"/>
                <a:pathLst>
                  <a:path w="147584" h="148444" extrusionOk="0">
                    <a:moveTo>
                      <a:pt x="45137" y="31717"/>
                    </a:moveTo>
                    <a:cubicBezTo>
                      <a:pt x="39330" y="22578"/>
                      <a:pt x="28383" y="21436"/>
                      <a:pt x="19434" y="26672"/>
                    </a:cubicBezTo>
                    <a:cubicBezTo>
                      <a:pt x="11438" y="31336"/>
                      <a:pt x="6773" y="39332"/>
                      <a:pt x="3727" y="47709"/>
                    </a:cubicBezTo>
                    <a:cubicBezTo>
                      <a:pt x="-1509" y="61987"/>
                      <a:pt x="-938" y="78645"/>
                      <a:pt x="3631" y="93019"/>
                    </a:cubicBezTo>
                    <a:cubicBezTo>
                      <a:pt x="13342" y="123480"/>
                      <a:pt x="41044" y="149371"/>
                      <a:pt x="74362" y="148419"/>
                    </a:cubicBezTo>
                    <a:cubicBezTo>
                      <a:pt x="107681" y="147467"/>
                      <a:pt x="136716" y="120339"/>
                      <a:pt x="145188" y="88545"/>
                    </a:cubicBezTo>
                    <a:cubicBezTo>
                      <a:pt x="153661" y="56752"/>
                      <a:pt x="139191" y="23150"/>
                      <a:pt x="109299" y="8586"/>
                    </a:cubicBezTo>
                    <a:cubicBezTo>
                      <a:pt x="79408" y="-5978"/>
                      <a:pt x="34665" y="-3313"/>
                      <a:pt x="13342" y="26672"/>
                    </a:cubicBezTo>
                    <a:cubicBezTo>
                      <a:pt x="9343" y="32288"/>
                      <a:pt x="11818" y="40855"/>
                      <a:pt x="16959" y="44663"/>
                    </a:cubicBezTo>
                    <a:cubicBezTo>
                      <a:pt x="22480" y="48756"/>
                      <a:pt x="30191" y="48565"/>
                      <a:pt x="35237" y="43616"/>
                    </a:cubicBezTo>
                    <a:cubicBezTo>
                      <a:pt x="37141" y="41712"/>
                      <a:pt x="39140" y="39808"/>
                      <a:pt x="41234" y="37999"/>
                    </a:cubicBezTo>
                    <a:cubicBezTo>
                      <a:pt x="41710" y="37619"/>
                      <a:pt x="42186" y="37142"/>
                      <a:pt x="42662" y="36762"/>
                    </a:cubicBezTo>
                    <a:cubicBezTo>
                      <a:pt x="42472" y="36952"/>
                      <a:pt x="40948" y="37999"/>
                      <a:pt x="42281" y="37142"/>
                    </a:cubicBezTo>
                    <a:cubicBezTo>
                      <a:pt x="43519" y="36286"/>
                      <a:pt x="44661" y="35524"/>
                      <a:pt x="45899" y="34763"/>
                    </a:cubicBezTo>
                    <a:cubicBezTo>
                      <a:pt x="46946" y="34097"/>
                      <a:pt x="48088" y="33526"/>
                      <a:pt x="49135" y="32954"/>
                    </a:cubicBezTo>
                    <a:cubicBezTo>
                      <a:pt x="49706" y="32669"/>
                      <a:pt x="50278" y="32383"/>
                      <a:pt x="50849" y="32097"/>
                    </a:cubicBezTo>
                    <a:cubicBezTo>
                      <a:pt x="52753" y="31146"/>
                      <a:pt x="48850" y="32859"/>
                      <a:pt x="50849" y="32097"/>
                    </a:cubicBezTo>
                    <a:cubicBezTo>
                      <a:pt x="53324" y="31146"/>
                      <a:pt x="55894" y="30289"/>
                      <a:pt x="58560" y="29623"/>
                    </a:cubicBezTo>
                    <a:cubicBezTo>
                      <a:pt x="59797" y="29337"/>
                      <a:pt x="61035" y="29052"/>
                      <a:pt x="62272" y="28861"/>
                    </a:cubicBezTo>
                    <a:cubicBezTo>
                      <a:pt x="62844" y="28766"/>
                      <a:pt x="63510" y="28671"/>
                      <a:pt x="64081" y="28575"/>
                    </a:cubicBezTo>
                    <a:cubicBezTo>
                      <a:pt x="66271" y="28195"/>
                      <a:pt x="61796" y="28766"/>
                      <a:pt x="64081" y="28575"/>
                    </a:cubicBezTo>
                    <a:cubicBezTo>
                      <a:pt x="66842" y="28385"/>
                      <a:pt x="69507" y="28195"/>
                      <a:pt x="72268" y="28195"/>
                    </a:cubicBezTo>
                    <a:cubicBezTo>
                      <a:pt x="73506" y="28195"/>
                      <a:pt x="74838" y="28195"/>
                      <a:pt x="76076" y="28385"/>
                    </a:cubicBezTo>
                    <a:cubicBezTo>
                      <a:pt x="76933" y="28385"/>
                      <a:pt x="80550" y="28861"/>
                      <a:pt x="79217" y="28671"/>
                    </a:cubicBezTo>
                    <a:cubicBezTo>
                      <a:pt x="77694" y="28480"/>
                      <a:pt x="81121" y="29052"/>
                      <a:pt x="81692" y="29147"/>
                    </a:cubicBezTo>
                    <a:cubicBezTo>
                      <a:pt x="83120" y="29432"/>
                      <a:pt x="84548" y="29813"/>
                      <a:pt x="85976" y="30194"/>
                    </a:cubicBezTo>
                    <a:cubicBezTo>
                      <a:pt x="88642" y="30860"/>
                      <a:pt x="91212" y="31812"/>
                      <a:pt x="93782" y="32764"/>
                    </a:cubicBezTo>
                    <a:cubicBezTo>
                      <a:pt x="95306" y="33335"/>
                      <a:pt x="93497" y="32669"/>
                      <a:pt x="93306" y="32574"/>
                    </a:cubicBezTo>
                    <a:cubicBezTo>
                      <a:pt x="93878" y="32859"/>
                      <a:pt x="94449" y="33049"/>
                      <a:pt x="95020" y="33335"/>
                    </a:cubicBezTo>
                    <a:cubicBezTo>
                      <a:pt x="96353" y="34001"/>
                      <a:pt x="97590" y="34668"/>
                      <a:pt x="98923" y="35429"/>
                    </a:cubicBezTo>
                    <a:cubicBezTo>
                      <a:pt x="99970" y="36096"/>
                      <a:pt x="101113" y="36667"/>
                      <a:pt x="102064" y="37428"/>
                    </a:cubicBezTo>
                    <a:cubicBezTo>
                      <a:pt x="102731" y="37904"/>
                      <a:pt x="105587" y="39998"/>
                      <a:pt x="104635" y="39237"/>
                    </a:cubicBezTo>
                    <a:cubicBezTo>
                      <a:pt x="103588" y="38380"/>
                      <a:pt x="106063" y="40569"/>
                      <a:pt x="106539" y="40950"/>
                    </a:cubicBezTo>
                    <a:cubicBezTo>
                      <a:pt x="107586" y="41902"/>
                      <a:pt x="108633" y="42949"/>
                      <a:pt x="109585" y="43996"/>
                    </a:cubicBezTo>
                    <a:cubicBezTo>
                      <a:pt x="110442" y="44948"/>
                      <a:pt x="111203" y="45805"/>
                      <a:pt x="112060" y="46757"/>
                    </a:cubicBezTo>
                    <a:cubicBezTo>
                      <a:pt x="110347" y="44663"/>
                      <a:pt x="112631" y="47709"/>
                      <a:pt x="113107" y="48375"/>
                    </a:cubicBezTo>
                    <a:cubicBezTo>
                      <a:pt x="114630" y="50660"/>
                      <a:pt x="115963" y="53039"/>
                      <a:pt x="117010" y="55609"/>
                    </a:cubicBezTo>
                    <a:cubicBezTo>
                      <a:pt x="116153" y="53610"/>
                      <a:pt x="117296" y="56752"/>
                      <a:pt x="117486" y="57323"/>
                    </a:cubicBezTo>
                    <a:cubicBezTo>
                      <a:pt x="117962" y="58846"/>
                      <a:pt x="118343" y="60369"/>
                      <a:pt x="118724" y="61892"/>
                    </a:cubicBezTo>
                    <a:cubicBezTo>
                      <a:pt x="118914" y="62558"/>
                      <a:pt x="119009" y="63225"/>
                      <a:pt x="119105" y="63891"/>
                    </a:cubicBezTo>
                    <a:cubicBezTo>
                      <a:pt x="119105" y="63605"/>
                      <a:pt x="118914" y="61702"/>
                      <a:pt x="119105" y="63415"/>
                    </a:cubicBezTo>
                    <a:cubicBezTo>
                      <a:pt x="119295" y="64938"/>
                      <a:pt x="119390" y="66556"/>
                      <a:pt x="119390" y="68079"/>
                    </a:cubicBezTo>
                    <a:cubicBezTo>
                      <a:pt x="119390" y="69412"/>
                      <a:pt x="119390" y="70744"/>
                      <a:pt x="119390" y="72077"/>
                    </a:cubicBezTo>
                    <a:cubicBezTo>
                      <a:pt x="119390" y="72934"/>
                      <a:pt x="119295" y="73886"/>
                      <a:pt x="119200" y="74743"/>
                    </a:cubicBezTo>
                    <a:cubicBezTo>
                      <a:pt x="119200" y="74933"/>
                      <a:pt x="118914" y="77122"/>
                      <a:pt x="119200" y="75504"/>
                    </a:cubicBezTo>
                    <a:cubicBezTo>
                      <a:pt x="119390" y="74267"/>
                      <a:pt x="118724" y="77693"/>
                      <a:pt x="118629" y="78265"/>
                    </a:cubicBezTo>
                    <a:cubicBezTo>
                      <a:pt x="118248" y="79788"/>
                      <a:pt x="117867" y="81311"/>
                      <a:pt x="117391" y="82834"/>
                    </a:cubicBezTo>
                    <a:cubicBezTo>
                      <a:pt x="117010" y="84166"/>
                      <a:pt x="116534" y="85404"/>
                      <a:pt x="116058" y="86737"/>
                    </a:cubicBezTo>
                    <a:cubicBezTo>
                      <a:pt x="115202" y="89307"/>
                      <a:pt x="115678" y="87784"/>
                      <a:pt x="115963" y="87117"/>
                    </a:cubicBezTo>
                    <a:cubicBezTo>
                      <a:pt x="115678" y="87784"/>
                      <a:pt x="115392" y="88355"/>
                      <a:pt x="115106" y="89021"/>
                    </a:cubicBezTo>
                    <a:cubicBezTo>
                      <a:pt x="113774" y="91686"/>
                      <a:pt x="112346" y="94352"/>
                      <a:pt x="110822" y="96827"/>
                    </a:cubicBezTo>
                    <a:cubicBezTo>
                      <a:pt x="109966" y="98159"/>
                      <a:pt x="109014" y="99492"/>
                      <a:pt x="108062" y="100824"/>
                    </a:cubicBezTo>
                    <a:cubicBezTo>
                      <a:pt x="107110" y="102157"/>
                      <a:pt x="108062" y="100824"/>
                      <a:pt x="108157" y="100634"/>
                    </a:cubicBezTo>
                    <a:cubicBezTo>
                      <a:pt x="107681" y="101205"/>
                      <a:pt x="107300" y="101681"/>
                      <a:pt x="106824" y="102252"/>
                    </a:cubicBezTo>
                    <a:cubicBezTo>
                      <a:pt x="104825" y="104537"/>
                      <a:pt x="102826" y="106631"/>
                      <a:pt x="100541" y="108630"/>
                    </a:cubicBezTo>
                    <a:cubicBezTo>
                      <a:pt x="97590" y="111295"/>
                      <a:pt x="98447" y="110629"/>
                      <a:pt x="95306" y="112628"/>
                    </a:cubicBezTo>
                    <a:cubicBezTo>
                      <a:pt x="92830" y="114246"/>
                      <a:pt x="90260" y="115579"/>
                      <a:pt x="87595" y="116912"/>
                    </a:cubicBezTo>
                    <a:cubicBezTo>
                      <a:pt x="87595" y="116912"/>
                      <a:pt x="85500" y="117864"/>
                      <a:pt x="86833" y="117292"/>
                    </a:cubicBezTo>
                    <a:cubicBezTo>
                      <a:pt x="88356" y="116626"/>
                      <a:pt x="85691" y="117673"/>
                      <a:pt x="85405" y="117768"/>
                    </a:cubicBezTo>
                    <a:cubicBezTo>
                      <a:pt x="84168" y="118244"/>
                      <a:pt x="82835" y="118625"/>
                      <a:pt x="81502" y="119006"/>
                    </a:cubicBezTo>
                    <a:cubicBezTo>
                      <a:pt x="80169" y="119387"/>
                      <a:pt x="78836" y="119672"/>
                      <a:pt x="77599" y="119958"/>
                    </a:cubicBezTo>
                    <a:cubicBezTo>
                      <a:pt x="76933" y="120053"/>
                      <a:pt x="76266" y="120243"/>
                      <a:pt x="75600" y="120339"/>
                    </a:cubicBezTo>
                    <a:cubicBezTo>
                      <a:pt x="77123" y="120148"/>
                      <a:pt x="76266" y="120339"/>
                      <a:pt x="75314" y="120339"/>
                    </a:cubicBezTo>
                    <a:cubicBezTo>
                      <a:pt x="72363" y="120339"/>
                      <a:pt x="69412" y="120529"/>
                      <a:pt x="66461" y="120148"/>
                    </a:cubicBezTo>
                    <a:cubicBezTo>
                      <a:pt x="64843" y="119958"/>
                      <a:pt x="66556" y="120148"/>
                      <a:pt x="66842" y="120148"/>
                    </a:cubicBezTo>
                    <a:cubicBezTo>
                      <a:pt x="66175" y="120053"/>
                      <a:pt x="65509" y="119958"/>
                      <a:pt x="64938" y="119767"/>
                    </a:cubicBezTo>
                    <a:cubicBezTo>
                      <a:pt x="63415" y="119387"/>
                      <a:pt x="61987" y="119101"/>
                      <a:pt x="60464" y="118625"/>
                    </a:cubicBezTo>
                    <a:cubicBezTo>
                      <a:pt x="59607" y="118339"/>
                      <a:pt x="56561" y="117292"/>
                      <a:pt x="57227" y="117483"/>
                    </a:cubicBezTo>
                    <a:cubicBezTo>
                      <a:pt x="58084" y="117864"/>
                      <a:pt x="55323" y="116531"/>
                      <a:pt x="54752" y="116245"/>
                    </a:cubicBezTo>
                    <a:cubicBezTo>
                      <a:pt x="52277" y="114913"/>
                      <a:pt x="49802" y="113485"/>
                      <a:pt x="47517" y="111867"/>
                    </a:cubicBezTo>
                    <a:cubicBezTo>
                      <a:pt x="47231" y="111676"/>
                      <a:pt x="45518" y="110343"/>
                      <a:pt x="47136" y="111581"/>
                    </a:cubicBezTo>
                    <a:cubicBezTo>
                      <a:pt x="46660" y="111200"/>
                      <a:pt x="46089" y="110724"/>
                      <a:pt x="45613" y="110343"/>
                    </a:cubicBezTo>
                    <a:cubicBezTo>
                      <a:pt x="44661" y="109487"/>
                      <a:pt x="43614" y="108630"/>
                      <a:pt x="42662" y="107678"/>
                    </a:cubicBezTo>
                    <a:cubicBezTo>
                      <a:pt x="40568" y="105679"/>
                      <a:pt x="38664" y="103585"/>
                      <a:pt x="36855" y="101301"/>
                    </a:cubicBezTo>
                    <a:cubicBezTo>
                      <a:pt x="37902" y="102633"/>
                      <a:pt x="35332" y="99111"/>
                      <a:pt x="35046" y="98540"/>
                    </a:cubicBezTo>
                    <a:cubicBezTo>
                      <a:pt x="34190" y="97207"/>
                      <a:pt x="33428" y="95875"/>
                      <a:pt x="32571" y="94542"/>
                    </a:cubicBezTo>
                    <a:cubicBezTo>
                      <a:pt x="31714" y="93209"/>
                      <a:pt x="31048" y="91782"/>
                      <a:pt x="30382" y="90449"/>
                    </a:cubicBezTo>
                    <a:cubicBezTo>
                      <a:pt x="29334" y="88164"/>
                      <a:pt x="29620" y="88831"/>
                      <a:pt x="29049" y="87403"/>
                    </a:cubicBezTo>
                    <a:cubicBezTo>
                      <a:pt x="28002" y="84452"/>
                      <a:pt x="27050" y="81501"/>
                      <a:pt x="26383" y="78455"/>
                    </a:cubicBezTo>
                    <a:cubicBezTo>
                      <a:pt x="26193" y="77789"/>
                      <a:pt x="26098" y="77122"/>
                      <a:pt x="26003" y="76551"/>
                    </a:cubicBezTo>
                    <a:cubicBezTo>
                      <a:pt x="26003" y="76361"/>
                      <a:pt x="25527" y="73981"/>
                      <a:pt x="25717" y="74933"/>
                    </a:cubicBezTo>
                    <a:cubicBezTo>
                      <a:pt x="25717" y="74933"/>
                      <a:pt x="25431" y="71887"/>
                      <a:pt x="25336" y="70744"/>
                    </a:cubicBezTo>
                    <a:cubicBezTo>
                      <a:pt x="25241" y="68270"/>
                      <a:pt x="25336" y="63891"/>
                      <a:pt x="25527" y="62654"/>
                    </a:cubicBezTo>
                    <a:cubicBezTo>
                      <a:pt x="25717" y="61225"/>
                      <a:pt x="26764" y="56657"/>
                      <a:pt x="27621" y="54086"/>
                    </a:cubicBezTo>
                    <a:cubicBezTo>
                      <a:pt x="28668" y="51040"/>
                      <a:pt x="28668" y="49803"/>
                      <a:pt x="30572" y="47138"/>
                    </a:cubicBezTo>
                    <a:cubicBezTo>
                      <a:pt x="30191" y="47709"/>
                      <a:pt x="32571" y="45043"/>
                      <a:pt x="32476" y="45329"/>
                    </a:cubicBezTo>
                    <a:cubicBezTo>
                      <a:pt x="32000" y="46281"/>
                      <a:pt x="33047" y="43139"/>
                      <a:pt x="32762" y="45138"/>
                    </a:cubicBezTo>
                    <a:cubicBezTo>
                      <a:pt x="34285" y="44853"/>
                      <a:pt x="33523" y="44567"/>
                      <a:pt x="30667" y="44282"/>
                    </a:cubicBezTo>
                    <a:cubicBezTo>
                      <a:pt x="27907" y="42949"/>
                      <a:pt x="27240" y="43045"/>
                      <a:pt x="28763" y="44567"/>
                    </a:cubicBezTo>
                    <a:cubicBezTo>
                      <a:pt x="36379" y="54086"/>
                      <a:pt x="51991" y="41712"/>
                      <a:pt x="45613" y="31622"/>
                    </a:cubicBezTo>
                    <a:lnTo>
                      <a:pt x="45613" y="316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16"/>
              <p:cNvSpPr/>
              <p:nvPr/>
            </p:nvSpPr>
            <p:spPr>
              <a:xfrm>
                <a:off x="4819691" y="4343989"/>
                <a:ext cx="125340" cy="151915"/>
              </a:xfrm>
              <a:custGeom>
                <a:avLst/>
                <a:gdLst/>
                <a:ahLst/>
                <a:cxnLst/>
                <a:rect l="l" t="t" r="r" b="b"/>
                <a:pathLst>
                  <a:path w="125340" h="151915" extrusionOk="0">
                    <a:moveTo>
                      <a:pt x="41042" y="6733"/>
                    </a:moveTo>
                    <a:cubicBezTo>
                      <a:pt x="14196" y="18822"/>
                      <a:pt x="-2844" y="51662"/>
                      <a:pt x="393" y="80695"/>
                    </a:cubicBezTo>
                    <a:cubicBezTo>
                      <a:pt x="3915" y="111822"/>
                      <a:pt x="25620" y="140760"/>
                      <a:pt x="56178" y="149708"/>
                    </a:cubicBezTo>
                    <a:cubicBezTo>
                      <a:pt x="72837" y="154562"/>
                      <a:pt x="91115" y="151612"/>
                      <a:pt x="103491" y="138856"/>
                    </a:cubicBezTo>
                    <a:cubicBezTo>
                      <a:pt x="114438" y="127624"/>
                      <a:pt x="120626" y="111251"/>
                      <a:pt x="123482" y="96021"/>
                    </a:cubicBezTo>
                    <a:cubicBezTo>
                      <a:pt x="129098" y="65655"/>
                      <a:pt x="122530" y="31577"/>
                      <a:pt x="96351" y="12444"/>
                    </a:cubicBezTo>
                    <a:cubicBezTo>
                      <a:pt x="72837" y="-4880"/>
                      <a:pt x="34092" y="-5356"/>
                      <a:pt x="14863" y="18917"/>
                    </a:cubicBezTo>
                    <a:cubicBezTo>
                      <a:pt x="10103" y="24914"/>
                      <a:pt x="8961" y="33196"/>
                      <a:pt x="14863" y="39098"/>
                    </a:cubicBezTo>
                    <a:cubicBezTo>
                      <a:pt x="19813" y="44047"/>
                      <a:pt x="30285" y="45190"/>
                      <a:pt x="35044" y="39098"/>
                    </a:cubicBezTo>
                    <a:cubicBezTo>
                      <a:pt x="36568" y="37194"/>
                      <a:pt x="38186" y="35385"/>
                      <a:pt x="40090" y="33767"/>
                    </a:cubicBezTo>
                    <a:cubicBezTo>
                      <a:pt x="38662" y="35004"/>
                      <a:pt x="42279" y="32339"/>
                      <a:pt x="43041" y="31863"/>
                    </a:cubicBezTo>
                    <a:cubicBezTo>
                      <a:pt x="45992" y="30150"/>
                      <a:pt x="44278" y="30911"/>
                      <a:pt x="47515" y="29959"/>
                    </a:cubicBezTo>
                    <a:cubicBezTo>
                      <a:pt x="48467" y="29674"/>
                      <a:pt x="49419" y="29388"/>
                      <a:pt x="50276" y="29198"/>
                    </a:cubicBezTo>
                    <a:cubicBezTo>
                      <a:pt x="50276" y="29198"/>
                      <a:pt x="54750" y="28436"/>
                      <a:pt x="52275" y="28722"/>
                    </a:cubicBezTo>
                    <a:cubicBezTo>
                      <a:pt x="54464" y="28436"/>
                      <a:pt x="56749" y="28436"/>
                      <a:pt x="58939" y="28436"/>
                    </a:cubicBezTo>
                    <a:cubicBezTo>
                      <a:pt x="60176" y="28436"/>
                      <a:pt x="61414" y="28531"/>
                      <a:pt x="62651" y="28627"/>
                    </a:cubicBezTo>
                    <a:cubicBezTo>
                      <a:pt x="61985" y="28627"/>
                      <a:pt x="60367" y="28246"/>
                      <a:pt x="63318" y="28722"/>
                    </a:cubicBezTo>
                    <a:cubicBezTo>
                      <a:pt x="65507" y="29102"/>
                      <a:pt x="67792" y="29674"/>
                      <a:pt x="69886" y="30340"/>
                    </a:cubicBezTo>
                    <a:cubicBezTo>
                      <a:pt x="73218" y="31387"/>
                      <a:pt x="72837" y="31292"/>
                      <a:pt x="75598" y="32720"/>
                    </a:cubicBezTo>
                    <a:cubicBezTo>
                      <a:pt x="80168" y="35195"/>
                      <a:pt x="81595" y="36242"/>
                      <a:pt x="84737" y="39478"/>
                    </a:cubicBezTo>
                    <a:cubicBezTo>
                      <a:pt x="88164" y="43000"/>
                      <a:pt x="90829" y="47284"/>
                      <a:pt x="92733" y="51758"/>
                    </a:cubicBezTo>
                    <a:cubicBezTo>
                      <a:pt x="96827" y="60896"/>
                      <a:pt x="97779" y="70986"/>
                      <a:pt x="97112" y="81076"/>
                    </a:cubicBezTo>
                    <a:cubicBezTo>
                      <a:pt x="96160" y="97258"/>
                      <a:pt x="88926" y="127529"/>
                      <a:pt x="67221" y="124007"/>
                    </a:cubicBezTo>
                    <a:cubicBezTo>
                      <a:pt x="46754" y="120770"/>
                      <a:pt x="31141" y="101637"/>
                      <a:pt x="26953" y="82313"/>
                    </a:cubicBezTo>
                    <a:cubicBezTo>
                      <a:pt x="21717" y="58421"/>
                      <a:pt x="34092" y="36051"/>
                      <a:pt x="52275" y="21392"/>
                    </a:cubicBezTo>
                    <a:cubicBezTo>
                      <a:pt x="55892" y="18441"/>
                      <a:pt x="55607" y="12444"/>
                      <a:pt x="53037" y="9113"/>
                    </a:cubicBezTo>
                    <a:cubicBezTo>
                      <a:pt x="49990" y="5210"/>
                      <a:pt x="45230" y="4734"/>
                      <a:pt x="40947" y="6733"/>
                    </a:cubicBezTo>
                    <a:lnTo>
                      <a:pt x="40947" y="673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5" name="Google Shape;1125;p16"/>
              <p:cNvSpPr/>
              <p:nvPr/>
            </p:nvSpPr>
            <p:spPr>
              <a:xfrm>
                <a:off x="5258694" y="4056834"/>
                <a:ext cx="130962" cy="136761"/>
              </a:xfrm>
              <a:custGeom>
                <a:avLst/>
                <a:gdLst/>
                <a:ahLst/>
                <a:cxnLst/>
                <a:rect l="l" t="t" r="r" b="b"/>
                <a:pathLst>
                  <a:path w="130962" h="136761" extrusionOk="0">
                    <a:moveTo>
                      <a:pt x="70690" y="9366"/>
                    </a:moveTo>
                    <a:cubicBezTo>
                      <a:pt x="44416" y="-3580"/>
                      <a:pt x="14334" y="13174"/>
                      <a:pt x="3862" y="38875"/>
                    </a:cubicBezTo>
                    <a:cubicBezTo>
                      <a:pt x="-7181" y="66195"/>
                      <a:pt x="6908" y="97988"/>
                      <a:pt x="27756" y="116550"/>
                    </a:cubicBezTo>
                    <a:cubicBezTo>
                      <a:pt x="48604" y="135112"/>
                      <a:pt x="81733" y="145583"/>
                      <a:pt x="106388" y="127021"/>
                    </a:cubicBezTo>
                    <a:cubicBezTo>
                      <a:pt x="126284" y="111981"/>
                      <a:pt x="135423" y="84090"/>
                      <a:pt x="128855" y="60007"/>
                    </a:cubicBezTo>
                    <a:cubicBezTo>
                      <a:pt x="120382" y="29071"/>
                      <a:pt x="92014" y="7558"/>
                      <a:pt x="61741" y="418"/>
                    </a:cubicBezTo>
                    <a:cubicBezTo>
                      <a:pt x="54221" y="-1390"/>
                      <a:pt x="46320" y="2798"/>
                      <a:pt x="44130" y="10413"/>
                    </a:cubicBezTo>
                    <a:cubicBezTo>
                      <a:pt x="42226" y="17172"/>
                      <a:pt x="46415" y="26786"/>
                      <a:pt x="54126" y="28023"/>
                    </a:cubicBezTo>
                    <a:cubicBezTo>
                      <a:pt x="72784" y="30974"/>
                      <a:pt x="91538" y="39446"/>
                      <a:pt x="102009" y="56199"/>
                    </a:cubicBezTo>
                    <a:cubicBezTo>
                      <a:pt x="111053" y="70668"/>
                      <a:pt x="110006" y="89326"/>
                      <a:pt x="99344" y="102747"/>
                    </a:cubicBezTo>
                    <a:cubicBezTo>
                      <a:pt x="94965" y="108268"/>
                      <a:pt x="88777" y="112362"/>
                      <a:pt x="81637" y="113789"/>
                    </a:cubicBezTo>
                    <a:cubicBezTo>
                      <a:pt x="71451" y="115693"/>
                      <a:pt x="60980" y="111790"/>
                      <a:pt x="52507" y="106460"/>
                    </a:cubicBezTo>
                    <a:cubicBezTo>
                      <a:pt x="35943" y="96084"/>
                      <a:pt x="21854" y="76189"/>
                      <a:pt x="23948" y="55819"/>
                    </a:cubicBezTo>
                    <a:cubicBezTo>
                      <a:pt x="24900" y="46776"/>
                      <a:pt x="30136" y="38780"/>
                      <a:pt x="37276" y="33925"/>
                    </a:cubicBezTo>
                    <a:cubicBezTo>
                      <a:pt x="45272" y="28594"/>
                      <a:pt x="53079" y="27167"/>
                      <a:pt x="61837" y="30308"/>
                    </a:cubicBezTo>
                    <a:cubicBezTo>
                      <a:pt x="73927" y="34687"/>
                      <a:pt x="82113" y="15173"/>
                      <a:pt x="70595" y="9557"/>
                    </a:cubicBezTo>
                    <a:lnTo>
                      <a:pt x="70595" y="955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6" name="Google Shape;1126;p16"/>
              <p:cNvSpPr/>
              <p:nvPr/>
            </p:nvSpPr>
            <p:spPr>
              <a:xfrm>
                <a:off x="4738706" y="3905175"/>
                <a:ext cx="493910" cy="517355"/>
              </a:xfrm>
              <a:custGeom>
                <a:avLst/>
                <a:gdLst/>
                <a:ahLst/>
                <a:cxnLst/>
                <a:rect l="l" t="t" r="r" b="b"/>
                <a:pathLst>
                  <a:path w="493910" h="517355" extrusionOk="0">
                    <a:moveTo>
                      <a:pt x="285003" y="39944"/>
                    </a:moveTo>
                    <a:cubicBezTo>
                      <a:pt x="247971" y="109623"/>
                      <a:pt x="242164" y="194151"/>
                      <a:pt x="271485" y="267733"/>
                    </a:cubicBezTo>
                    <a:cubicBezTo>
                      <a:pt x="277482" y="282773"/>
                      <a:pt x="299377" y="285153"/>
                      <a:pt x="304518" y="267733"/>
                    </a:cubicBezTo>
                    <a:cubicBezTo>
                      <a:pt x="316989" y="225849"/>
                      <a:pt x="324795" y="182824"/>
                      <a:pt x="328222" y="139227"/>
                    </a:cubicBezTo>
                    <a:cubicBezTo>
                      <a:pt x="329840" y="117809"/>
                      <a:pt x="331268" y="95630"/>
                      <a:pt x="329554" y="74117"/>
                    </a:cubicBezTo>
                    <a:cubicBezTo>
                      <a:pt x="328126" y="56412"/>
                      <a:pt x="322415" y="39087"/>
                      <a:pt x="305660" y="30329"/>
                    </a:cubicBezTo>
                    <a:cubicBezTo>
                      <a:pt x="288906" y="21572"/>
                      <a:pt x="268438" y="27664"/>
                      <a:pt x="252826" y="36898"/>
                    </a:cubicBezTo>
                    <a:cubicBezTo>
                      <a:pt x="234358" y="47844"/>
                      <a:pt x="217413" y="62218"/>
                      <a:pt x="200183" y="74878"/>
                    </a:cubicBezTo>
                    <a:cubicBezTo>
                      <a:pt x="163056" y="102103"/>
                      <a:pt x="126025" y="129517"/>
                      <a:pt x="88993" y="156932"/>
                    </a:cubicBezTo>
                    <a:lnTo>
                      <a:pt x="109937" y="192818"/>
                    </a:lnTo>
                    <a:cubicBezTo>
                      <a:pt x="130118" y="177302"/>
                      <a:pt x="149824" y="161120"/>
                      <a:pt x="169434" y="144843"/>
                    </a:cubicBezTo>
                    <a:cubicBezTo>
                      <a:pt x="184190" y="132563"/>
                      <a:pt x="200183" y="115620"/>
                      <a:pt x="193804" y="94678"/>
                    </a:cubicBezTo>
                    <a:cubicBezTo>
                      <a:pt x="186570" y="70976"/>
                      <a:pt x="159439" y="71547"/>
                      <a:pt x="141637" y="81542"/>
                    </a:cubicBezTo>
                    <a:cubicBezTo>
                      <a:pt x="125073" y="90775"/>
                      <a:pt x="109746" y="103911"/>
                      <a:pt x="96323" y="117238"/>
                    </a:cubicBezTo>
                    <a:cubicBezTo>
                      <a:pt x="36826" y="176160"/>
                      <a:pt x="7601" y="258214"/>
                      <a:pt x="1318" y="340458"/>
                    </a:cubicBezTo>
                    <a:cubicBezTo>
                      <a:pt x="-2776" y="394811"/>
                      <a:pt x="2936" y="449355"/>
                      <a:pt x="14740" y="502471"/>
                    </a:cubicBezTo>
                    <a:cubicBezTo>
                      <a:pt x="19976" y="526173"/>
                      <a:pt x="54247" y="519510"/>
                      <a:pt x="55389" y="496950"/>
                    </a:cubicBezTo>
                    <a:cubicBezTo>
                      <a:pt x="59197" y="422892"/>
                      <a:pt x="70144" y="348835"/>
                      <a:pt x="84424" y="276014"/>
                    </a:cubicBezTo>
                    <a:lnTo>
                      <a:pt x="47297" y="270969"/>
                    </a:lnTo>
                    <a:cubicBezTo>
                      <a:pt x="42062" y="329892"/>
                      <a:pt x="42062" y="388814"/>
                      <a:pt x="48440" y="447641"/>
                    </a:cubicBezTo>
                    <a:cubicBezTo>
                      <a:pt x="49487" y="456970"/>
                      <a:pt x="54818" y="464966"/>
                      <a:pt x="64814" y="466203"/>
                    </a:cubicBezTo>
                    <a:cubicBezTo>
                      <a:pt x="73762" y="467250"/>
                      <a:pt x="83282" y="462015"/>
                      <a:pt x="85471" y="452686"/>
                    </a:cubicBezTo>
                    <a:cubicBezTo>
                      <a:pt x="96133" y="407376"/>
                      <a:pt x="106319" y="361971"/>
                      <a:pt x="116886" y="316660"/>
                    </a:cubicBezTo>
                    <a:lnTo>
                      <a:pt x="81854" y="316660"/>
                    </a:lnTo>
                    <a:cubicBezTo>
                      <a:pt x="88993" y="345122"/>
                      <a:pt x="97371" y="373108"/>
                      <a:pt x="105748" y="401189"/>
                    </a:cubicBezTo>
                    <a:cubicBezTo>
                      <a:pt x="109746" y="414515"/>
                      <a:pt x="131165" y="419751"/>
                      <a:pt x="137829" y="405377"/>
                    </a:cubicBezTo>
                    <a:cubicBezTo>
                      <a:pt x="148491" y="382437"/>
                      <a:pt x="158867" y="359496"/>
                      <a:pt x="169053" y="336364"/>
                    </a:cubicBezTo>
                    <a:lnTo>
                      <a:pt x="135354" y="322181"/>
                    </a:lnTo>
                    <a:cubicBezTo>
                      <a:pt x="129357" y="359115"/>
                      <a:pt x="125073" y="396334"/>
                      <a:pt x="142779" y="430888"/>
                    </a:cubicBezTo>
                    <a:cubicBezTo>
                      <a:pt x="150300" y="445547"/>
                      <a:pt x="172290" y="440978"/>
                      <a:pt x="176669" y="426414"/>
                    </a:cubicBezTo>
                    <a:cubicBezTo>
                      <a:pt x="195613" y="363494"/>
                      <a:pt x="214843" y="300764"/>
                      <a:pt x="233882" y="237938"/>
                    </a:cubicBezTo>
                    <a:lnTo>
                      <a:pt x="196089" y="232798"/>
                    </a:lnTo>
                    <a:cubicBezTo>
                      <a:pt x="196470" y="252598"/>
                      <a:pt x="196756" y="272302"/>
                      <a:pt x="197136" y="292101"/>
                    </a:cubicBezTo>
                    <a:cubicBezTo>
                      <a:pt x="197422" y="309711"/>
                      <a:pt x="195232" y="329225"/>
                      <a:pt x="202753" y="345598"/>
                    </a:cubicBezTo>
                    <a:cubicBezTo>
                      <a:pt x="209417" y="360067"/>
                      <a:pt x="223696" y="369871"/>
                      <a:pt x="239784" y="364255"/>
                    </a:cubicBezTo>
                    <a:cubicBezTo>
                      <a:pt x="251969" y="359972"/>
                      <a:pt x="253493" y="350548"/>
                      <a:pt x="255301" y="339125"/>
                    </a:cubicBezTo>
                    <a:cubicBezTo>
                      <a:pt x="256920" y="329130"/>
                      <a:pt x="258443" y="319230"/>
                      <a:pt x="260061" y="309236"/>
                    </a:cubicBezTo>
                    <a:cubicBezTo>
                      <a:pt x="272817" y="229276"/>
                      <a:pt x="283099" y="148936"/>
                      <a:pt x="288525" y="68120"/>
                    </a:cubicBezTo>
                    <a:cubicBezTo>
                      <a:pt x="289858" y="47940"/>
                      <a:pt x="257967" y="38516"/>
                      <a:pt x="249304" y="57459"/>
                    </a:cubicBezTo>
                    <a:cubicBezTo>
                      <a:pt x="227218" y="105720"/>
                      <a:pt x="214272" y="156741"/>
                      <a:pt x="211797" y="209857"/>
                    </a:cubicBezTo>
                    <a:lnTo>
                      <a:pt x="251017" y="209857"/>
                    </a:lnTo>
                    <a:cubicBezTo>
                      <a:pt x="247210" y="181015"/>
                      <a:pt x="239308" y="154362"/>
                      <a:pt x="224267" y="129327"/>
                    </a:cubicBezTo>
                    <a:cubicBezTo>
                      <a:pt x="214938" y="113811"/>
                      <a:pt x="186665" y="119237"/>
                      <a:pt x="188188" y="139132"/>
                    </a:cubicBezTo>
                    <a:cubicBezTo>
                      <a:pt x="188854" y="147413"/>
                      <a:pt x="189426" y="155695"/>
                      <a:pt x="190092" y="163976"/>
                    </a:cubicBezTo>
                    <a:lnTo>
                      <a:pt x="214462" y="145414"/>
                    </a:lnTo>
                    <a:cubicBezTo>
                      <a:pt x="203610" y="143510"/>
                      <a:pt x="195137" y="139417"/>
                      <a:pt x="187712" y="131326"/>
                    </a:cubicBezTo>
                    <a:lnTo>
                      <a:pt x="192567" y="149793"/>
                    </a:lnTo>
                    <a:cubicBezTo>
                      <a:pt x="213129" y="92679"/>
                      <a:pt x="265678" y="48987"/>
                      <a:pt x="324985" y="36993"/>
                    </a:cubicBezTo>
                    <a:lnTo>
                      <a:pt x="301662" y="13671"/>
                    </a:lnTo>
                    <a:cubicBezTo>
                      <a:pt x="279481" y="118571"/>
                      <a:pt x="256920" y="228419"/>
                      <a:pt x="285574" y="334271"/>
                    </a:cubicBezTo>
                    <a:cubicBezTo>
                      <a:pt x="290334" y="351976"/>
                      <a:pt x="319749" y="353880"/>
                      <a:pt x="323367" y="334271"/>
                    </a:cubicBezTo>
                    <a:cubicBezTo>
                      <a:pt x="331649" y="290007"/>
                      <a:pt x="343739" y="246791"/>
                      <a:pt x="359636" y="204622"/>
                    </a:cubicBezTo>
                    <a:lnTo>
                      <a:pt x="319464" y="199196"/>
                    </a:lnTo>
                    <a:cubicBezTo>
                      <a:pt x="315656" y="243459"/>
                      <a:pt x="320796" y="287723"/>
                      <a:pt x="334314" y="330082"/>
                    </a:cubicBezTo>
                    <a:cubicBezTo>
                      <a:pt x="340312" y="348930"/>
                      <a:pt x="368680" y="350357"/>
                      <a:pt x="374011" y="330082"/>
                    </a:cubicBezTo>
                    <a:cubicBezTo>
                      <a:pt x="384197" y="291435"/>
                      <a:pt x="394098" y="252788"/>
                      <a:pt x="404569" y="214141"/>
                    </a:cubicBezTo>
                    <a:lnTo>
                      <a:pt x="367633" y="218996"/>
                    </a:lnTo>
                    <a:cubicBezTo>
                      <a:pt x="382388" y="247362"/>
                      <a:pt x="379437" y="281155"/>
                      <a:pt x="379723" y="312091"/>
                    </a:cubicBezTo>
                    <a:cubicBezTo>
                      <a:pt x="380008" y="345503"/>
                      <a:pt x="382674" y="379962"/>
                      <a:pt x="402380" y="408233"/>
                    </a:cubicBezTo>
                    <a:cubicBezTo>
                      <a:pt x="411994" y="421940"/>
                      <a:pt x="437888" y="422797"/>
                      <a:pt x="441696" y="403093"/>
                    </a:cubicBezTo>
                    <a:cubicBezTo>
                      <a:pt x="451596" y="351119"/>
                      <a:pt x="454071" y="298003"/>
                      <a:pt x="448931" y="245363"/>
                    </a:cubicBezTo>
                    <a:lnTo>
                      <a:pt x="404283" y="245363"/>
                    </a:lnTo>
                    <a:cubicBezTo>
                      <a:pt x="410852" y="300002"/>
                      <a:pt x="420277" y="354070"/>
                      <a:pt x="433509" y="407471"/>
                    </a:cubicBezTo>
                    <a:cubicBezTo>
                      <a:pt x="438364" y="426985"/>
                      <a:pt x="465399" y="429365"/>
                      <a:pt x="475300" y="412897"/>
                    </a:cubicBezTo>
                    <a:cubicBezTo>
                      <a:pt x="486723" y="394050"/>
                      <a:pt x="492530" y="373584"/>
                      <a:pt x="493863" y="351690"/>
                    </a:cubicBezTo>
                    <a:cubicBezTo>
                      <a:pt x="495577" y="322277"/>
                      <a:pt x="449882" y="322372"/>
                      <a:pt x="448169" y="351690"/>
                    </a:cubicBezTo>
                    <a:cubicBezTo>
                      <a:pt x="447312" y="365493"/>
                      <a:pt x="442933" y="378058"/>
                      <a:pt x="435793" y="389861"/>
                    </a:cubicBezTo>
                    <a:lnTo>
                      <a:pt x="477585" y="395287"/>
                    </a:lnTo>
                    <a:cubicBezTo>
                      <a:pt x="465399" y="345883"/>
                      <a:pt x="455404" y="295814"/>
                      <a:pt x="448931" y="245268"/>
                    </a:cubicBezTo>
                    <a:cubicBezTo>
                      <a:pt x="447407" y="233369"/>
                      <a:pt x="439792" y="222994"/>
                      <a:pt x="426655" y="222994"/>
                    </a:cubicBezTo>
                    <a:cubicBezTo>
                      <a:pt x="415612" y="222994"/>
                      <a:pt x="403046" y="233274"/>
                      <a:pt x="404379" y="245268"/>
                    </a:cubicBezTo>
                    <a:cubicBezTo>
                      <a:pt x="409519" y="294100"/>
                      <a:pt x="408187" y="343123"/>
                      <a:pt x="400190" y="391575"/>
                    </a:cubicBezTo>
                    <a:lnTo>
                      <a:pt x="439506" y="386434"/>
                    </a:lnTo>
                    <a:cubicBezTo>
                      <a:pt x="420372" y="360448"/>
                      <a:pt x="420752" y="328559"/>
                      <a:pt x="420562" y="297717"/>
                    </a:cubicBezTo>
                    <a:cubicBezTo>
                      <a:pt x="420277" y="263544"/>
                      <a:pt x="418848" y="229371"/>
                      <a:pt x="402570" y="198530"/>
                    </a:cubicBezTo>
                    <a:cubicBezTo>
                      <a:pt x="394383" y="183014"/>
                      <a:pt x="369918" y="186917"/>
                      <a:pt x="365634" y="203385"/>
                    </a:cubicBezTo>
                    <a:cubicBezTo>
                      <a:pt x="355448" y="242032"/>
                      <a:pt x="344881" y="280488"/>
                      <a:pt x="334409" y="319135"/>
                    </a:cubicBezTo>
                    <a:lnTo>
                      <a:pt x="374106" y="319135"/>
                    </a:lnTo>
                    <a:cubicBezTo>
                      <a:pt x="362016" y="280203"/>
                      <a:pt x="357542" y="239937"/>
                      <a:pt x="360493" y="199196"/>
                    </a:cubicBezTo>
                    <a:cubicBezTo>
                      <a:pt x="362207" y="174828"/>
                      <a:pt x="327746" y="173305"/>
                      <a:pt x="320320" y="193770"/>
                    </a:cubicBezTo>
                    <a:cubicBezTo>
                      <a:pt x="305089" y="236130"/>
                      <a:pt x="293475" y="279536"/>
                      <a:pt x="285669" y="323895"/>
                    </a:cubicBezTo>
                    <a:lnTo>
                      <a:pt x="323462" y="323895"/>
                    </a:lnTo>
                    <a:cubicBezTo>
                      <a:pt x="295664" y="224707"/>
                      <a:pt x="316893" y="121902"/>
                      <a:pt x="338408" y="23761"/>
                    </a:cubicBezTo>
                    <a:cubicBezTo>
                      <a:pt x="341644" y="9007"/>
                      <a:pt x="329554" y="-2416"/>
                      <a:pt x="315085" y="440"/>
                    </a:cubicBezTo>
                    <a:cubicBezTo>
                      <a:pt x="241022" y="14813"/>
                      <a:pt x="180763" y="68691"/>
                      <a:pt x="156202" y="139703"/>
                    </a:cubicBezTo>
                    <a:cubicBezTo>
                      <a:pt x="154013" y="146176"/>
                      <a:pt x="156678" y="153410"/>
                      <a:pt x="161057" y="158170"/>
                    </a:cubicBezTo>
                    <a:cubicBezTo>
                      <a:pt x="172766" y="170639"/>
                      <a:pt x="187522" y="179301"/>
                      <a:pt x="204466" y="182633"/>
                    </a:cubicBezTo>
                    <a:cubicBezTo>
                      <a:pt x="215890" y="184823"/>
                      <a:pt x="229789" y="177398"/>
                      <a:pt x="228837" y="164071"/>
                    </a:cubicBezTo>
                    <a:cubicBezTo>
                      <a:pt x="228265" y="155790"/>
                      <a:pt x="227694" y="147508"/>
                      <a:pt x="227028" y="139227"/>
                    </a:cubicBezTo>
                    <a:lnTo>
                      <a:pt x="190949" y="149031"/>
                    </a:lnTo>
                    <a:cubicBezTo>
                      <a:pt x="201991" y="167593"/>
                      <a:pt x="209893" y="188440"/>
                      <a:pt x="211892" y="210048"/>
                    </a:cubicBezTo>
                    <a:cubicBezTo>
                      <a:pt x="214272" y="235083"/>
                      <a:pt x="249209" y="235464"/>
                      <a:pt x="251113" y="210048"/>
                    </a:cubicBezTo>
                    <a:cubicBezTo>
                      <a:pt x="254444" y="164642"/>
                      <a:pt x="266058" y="119903"/>
                      <a:pt x="285764" y="78876"/>
                    </a:cubicBezTo>
                    <a:lnTo>
                      <a:pt x="246543" y="68215"/>
                    </a:lnTo>
                    <a:cubicBezTo>
                      <a:pt x="238832" y="159121"/>
                      <a:pt x="230265" y="250123"/>
                      <a:pt x="215890" y="340267"/>
                    </a:cubicBezTo>
                    <a:lnTo>
                      <a:pt x="229503" y="326655"/>
                    </a:lnTo>
                    <a:cubicBezTo>
                      <a:pt x="235596" y="331510"/>
                      <a:pt x="238356" y="332176"/>
                      <a:pt x="237785" y="328749"/>
                    </a:cubicBezTo>
                    <a:lnTo>
                      <a:pt x="237500" y="327702"/>
                    </a:lnTo>
                    <a:cubicBezTo>
                      <a:pt x="237785" y="326655"/>
                      <a:pt x="236643" y="320849"/>
                      <a:pt x="236643" y="319421"/>
                    </a:cubicBezTo>
                    <a:cubicBezTo>
                      <a:pt x="236452" y="309521"/>
                      <a:pt x="236167" y="299621"/>
                      <a:pt x="235977" y="289817"/>
                    </a:cubicBezTo>
                    <a:cubicBezTo>
                      <a:pt x="235596" y="270779"/>
                      <a:pt x="235120" y="251836"/>
                      <a:pt x="234739" y="232798"/>
                    </a:cubicBezTo>
                    <a:cubicBezTo>
                      <a:pt x="234263" y="211095"/>
                      <a:pt x="203229" y="206716"/>
                      <a:pt x="196946" y="227658"/>
                    </a:cubicBezTo>
                    <a:cubicBezTo>
                      <a:pt x="178287" y="290578"/>
                      <a:pt x="159819" y="353594"/>
                      <a:pt x="141066" y="416514"/>
                    </a:cubicBezTo>
                    <a:lnTo>
                      <a:pt x="174956" y="412040"/>
                    </a:lnTo>
                    <a:cubicBezTo>
                      <a:pt x="162295" y="387482"/>
                      <a:pt x="166959" y="358068"/>
                      <a:pt x="171053" y="331891"/>
                    </a:cubicBezTo>
                    <a:cubicBezTo>
                      <a:pt x="172480" y="322848"/>
                      <a:pt x="169529" y="313805"/>
                      <a:pt x="160391" y="310092"/>
                    </a:cubicBezTo>
                    <a:cubicBezTo>
                      <a:pt x="152680" y="307046"/>
                      <a:pt x="141066" y="309140"/>
                      <a:pt x="137353" y="317612"/>
                    </a:cubicBezTo>
                    <a:cubicBezTo>
                      <a:pt x="126596" y="342171"/>
                      <a:pt x="116124" y="366921"/>
                      <a:pt x="105843" y="391670"/>
                    </a:cubicBezTo>
                    <a:lnTo>
                      <a:pt x="139733" y="391670"/>
                    </a:lnTo>
                    <a:cubicBezTo>
                      <a:pt x="130975" y="363779"/>
                      <a:pt x="123740" y="335222"/>
                      <a:pt x="117076" y="306761"/>
                    </a:cubicBezTo>
                    <a:cubicBezTo>
                      <a:pt x="112983" y="289436"/>
                      <a:pt x="86233" y="289531"/>
                      <a:pt x="82044" y="306761"/>
                    </a:cubicBezTo>
                    <a:cubicBezTo>
                      <a:pt x="71192" y="351976"/>
                      <a:pt x="60054" y="397096"/>
                      <a:pt x="49297" y="442406"/>
                    </a:cubicBezTo>
                    <a:lnTo>
                      <a:pt x="86328" y="447451"/>
                    </a:lnTo>
                    <a:cubicBezTo>
                      <a:pt x="79950" y="388814"/>
                      <a:pt x="79188" y="329511"/>
                      <a:pt x="85281" y="270779"/>
                    </a:cubicBezTo>
                    <a:cubicBezTo>
                      <a:pt x="87470" y="249647"/>
                      <a:pt x="52533" y="245078"/>
                      <a:pt x="48154" y="265734"/>
                    </a:cubicBezTo>
                    <a:cubicBezTo>
                      <a:pt x="32066" y="342076"/>
                      <a:pt x="21975" y="419084"/>
                      <a:pt x="14074" y="496664"/>
                    </a:cubicBezTo>
                    <a:lnTo>
                      <a:pt x="54723" y="491143"/>
                    </a:lnTo>
                    <a:cubicBezTo>
                      <a:pt x="42442" y="419275"/>
                      <a:pt x="35969" y="344361"/>
                      <a:pt x="54437" y="272968"/>
                    </a:cubicBezTo>
                    <a:cubicBezTo>
                      <a:pt x="69383" y="215283"/>
                      <a:pt x="100798" y="159026"/>
                      <a:pt x="149348" y="123044"/>
                    </a:cubicBezTo>
                    <a:cubicBezTo>
                      <a:pt x="152775" y="120474"/>
                      <a:pt x="156202" y="117904"/>
                      <a:pt x="159819" y="115620"/>
                    </a:cubicBezTo>
                    <a:cubicBezTo>
                      <a:pt x="165912" y="111717"/>
                      <a:pt x="168863" y="114001"/>
                      <a:pt x="162295" y="107243"/>
                    </a:cubicBezTo>
                    <a:cubicBezTo>
                      <a:pt x="155726" y="100484"/>
                      <a:pt x="157440" y="104102"/>
                      <a:pt x="151728" y="108956"/>
                    </a:cubicBezTo>
                    <a:cubicBezTo>
                      <a:pt x="148015" y="112193"/>
                      <a:pt x="143731" y="114858"/>
                      <a:pt x="139828" y="117809"/>
                    </a:cubicBezTo>
                    <a:cubicBezTo>
                      <a:pt x="121265" y="131612"/>
                      <a:pt x="102797" y="145414"/>
                      <a:pt x="84805" y="159883"/>
                    </a:cubicBezTo>
                    <a:cubicBezTo>
                      <a:pt x="76047" y="166927"/>
                      <a:pt x="77475" y="181967"/>
                      <a:pt x="84805" y="189296"/>
                    </a:cubicBezTo>
                    <a:cubicBezTo>
                      <a:pt x="93563" y="198054"/>
                      <a:pt x="105272" y="196150"/>
                      <a:pt x="114220" y="189296"/>
                    </a:cubicBezTo>
                    <a:cubicBezTo>
                      <a:pt x="144398" y="165975"/>
                      <a:pt x="174765" y="142654"/>
                      <a:pt x="204942" y="119237"/>
                    </a:cubicBezTo>
                    <a:cubicBezTo>
                      <a:pt x="220364" y="107243"/>
                      <a:pt x="235786" y="95154"/>
                      <a:pt x="251208" y="83160"/>
                    </a:cubicBezTo>
                    <a:cubicBezTo>
                      <a:pt x="258633" y="77353"/>
                      <a:pt x="277958" y="57839"/>
                      <a:pt x="289001" y="61171"/>
                    </a:cubicBezTo>
                    <a:cubicBezTo>
                      <a:pt x="297949" y="63836"/>
                      <a:pt x="294903" y="87348"/>
                      <a:pt x="294903" y="94011"/>
                    </a:cubicBezTo>
                    <a:cubicBezTo>
                      <a:pt x="294903" y="112002"/>
                      <a:pt x="294046" y="130088"/>
                      <a:pt x="292428" y="147984"/>
                    </a:cubicBezTo>
                    <a:cubicBezTo>
                      <a:pt x="289001" y="185298"/>
                      <a:pt x="281671" y="222232"/>
                      <a:pt x="271580" y="258404"/>
                    </a:cubicBezTo>
                    <a:lnTo>
                      <a:pt x="304613" y="258404"/>
                    </a:lnTo>
                    <a:cubicBezTo>
                      <a:pt x="277101" y="192914"/>
                      <a:pt x="278053" y="117999"/>
                      <a:pt x="309754" y="54222"/>
                    </a:cubicBezTo>
                    <a:cubicBezTo>
                      <a:pt x="317845" y="37850"/>
                      <a:pt x="293761" y="23476"/>
                      <a:pt x="285098" y="39848"/>
                    </a:cubicBezTo>
                    <a:lnTo>
                      <a:pt x="285098" y="398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7" name="Google Shape;1127;p16"/>
              <p:cNvSpPr/>
              <p:nvPr/>
            </p:nvSpPr>
            <p:spPr>
              <a:xfrm>
                <a:off x="4714027" y="3936406"/>
                <a:ext cx="744807" cy="691833"/>
              </a:xfrm>
              <a:custGeom>
                <a:avLst/>
                <a:gdLst/>
                <a:ahLst/>
                <a:cxnLst/>
                <a:rect l="l" t="t" r="r" b="b"/>
                <a:pathLst>
                  <a:path w="744807" h="691833" extrusionOk="0">
                    <a:moveTo>
                      <a:pt x="538343" y="38412"/>
                    </a:moveTo>
                    <a:cubicBezTo>
                      <a:pt x="568139" y="41172"/>
                      <a:pt x="593081" y="67349"/>
                      <a:pt x="600316" y="94954"/>
                    </a:cubicBezTo>
                    <a:lnTo>
                      <a:pt x="636681" y="79629"/>
                    </a:lnTo>
                    <a:cubicBezTo>
                      <a:pt x="622877" y="60305"/>
                      <a:pt x="609074" y="40982"/>
                      <a:pt x="595270" y="21563"/>
                    </a:cubicBezTo>
                    <a:lnTo>
                      <a:pt x="567473" y="49358"/>
                    </a:lnTo>
                    <a:cubicBezTo>
                      <a:pt x="645534" y="98572"/>
                      <a:pt x="681137" y="189668"/>
                      <a:pt x="693703" y="277528"/>
                    </a:cubicBezTo>
                    <a:cubicBezTo>
                      <a:pt x="700557" y="325314"/>
                      <a:pt x="701700" y="374336"/>
                      <a:pt x="696940" y="422312"/>
                    </a:cubicBezTo>
                    <a:cubicBezTo>
                      <a:pt x="692180" y="470287"/>
                      <a:pt x="679233" y="520453"/>
                      <a:pt x="649056" y="559004"/>
                    </a:cubicBezTo>
                    <a:cubicBezTo>
                      <a:pt x="611930" y="606314"/>
                      <a:pt x="553289" y="628207"/>
                      <a:pt x="498646" y="648197"/>
                    </a:cubicBezTo>
                    <a:lnTo>
                      <a:pt x="519970" y="684845"/>
                    </a:lnTo>
                    <a:cubicBezTo>
                      <a:pt x="540723" y="661048"/>
                      <a:pt x="547006" y="631063"/>
                      <a:pt x="546149" y="600126"/>
                    </a:cubicBezTo>
                    <a:cubicBezTo>
                      <a:pt x="545197" y="565858"/>
                      <a:pt x="539104" y="531209"/>
                      <a:pt x="533297" y="497512"/>
                    </a:cubicBezTo>
                    <a:cubicBezTo>
                      <a:pt x="520922" y="426215"/>
                      <a:pt x="501978" y="356250"/>
                      <a:pt x="476941" y="288380"/>
                    </a:cubicBezTo>
                    <a:cubicBezTo>
                      <a:pt x="467326" y="262393"/>
                      <a:pt x="429153" y="272293"/>
                      <a:pt x="435150" y="299898"/>
                    </a:cubicBezTo>
                    <a:cubicBezTo>
                      <a:pt x="458663" y="409366"/>
                      <a:pt x="493600" y="515788"/>
                      <a:pt x="538438" y="618403"/>
                    </a:cubicBezTo>
                    <a:cubicBezTo>
                      <a:pt x="548434" y="641248"/>
                      <a:pt x="583276" y="624590"/>
                      <a:pt x="577659" y="601840"/>
                    </a:cubicBezTo>
                    <a:cubicBezTo>
                      <a:pt x="566426" y="556244"/>
                      <a:pt x="555097" y="510648"/>
                      <a:pt x="543864" y="465147"/>
                    </a:cubicBezTo>
                    <a:lnTo>
                      <a:pt x="502739" y="476475"/>
                    </a:lnTo>
                    <a:cubicBezTo>
                      <a:pt x="515115" y="513123"/>
                      <a:pt x="533202" y="546915"/>
                      <a:pt x="557192" y="577281"/>
                    </a:cubicBezTo>
                    <a:cubicBezTo>
                      <a:pt x="563855" y="585657"/>
                      <a:pt x="570424" y="595843"/>
                      <a:pt x="582419" y="595843"/>
                    </a:cubicBezTo>
                    <a:cubicBezTo>
                      <a:pt x="591272" y="595843"/>
                      <a:pt x="601172" y="591845"/>
                      <a:pt x="608502" y="587466"/>
                    </a:cubicBezTo>
                    <a:cubicBezTo>
                      <a:pt x="623829" y="578423"/>
                      <a:pt x="634681" y="563669"/>
                      <a:pt x="639441" y="546535"/>
                    </a:cubicBezTo>
                    <a:cubicBezTo>
                      <a:pt x="641821" y="537968"/>
                      <a:pt x="638013" y="526830"/>
                      <a:pt x="629731" y="522642"/>
                    </a:cubicBezTo>
                    <a:cubicBezTo>
                      <a:pt x="618689" y="517026"/>
                      <a:pt x="607646" y="511409"/>
                      <a:pt x="596603" y="505698"/>
                    </a:cubicBezTo>
                    <a:lnTo>
                      <a:pt x="580039" y="544916"/>
                    </a:lnTo>
                    <a:cubicBezTo>
                      <a:pt x="646486" y="569856"/>
                      <a:pt x="703699" y="500748"/>
                      <a:pt x="716360" y="442682"/>
                    </a:cubicBezTo>
                    <a:cubicBezTo>
                      <a:pt x="733114" y="366245"/>
                      <a:pt x="708744" y="290093"/>
                      <a:pt x="684564" y="218130"/>
                    </a:cubicBezTo>
                    <a:cubicBezTo>
                      <a:pt x="676853" y="195189"/>
                      <a:pt x="642297" y="198616"/>
                      <a:pt x="641821" y="223936"/>
                    </a:cubicBezTo>
                    <a:cubicBezTo>
                      <a:pt x="641060" y="263345"/>
                      <a:pt x="640298" y="302753"/>
                      <a:pt x="639632" y="342067"/>
                    </a:cubicBezTo>
                    <a:cubicBezTo>
                      <a:pt x="639156" y="366055"/>
                      <a:pt x="679043" y="372813"/>
                      <a:pt x="682660" y="347874"/>
                    </a:cubicBezTo>
                    <a:cubicBezTo>
                      <a:pt x="688182" y="310083"/>
                      <a:pt x="666287" y="281336"/>
                      <a:pt x="635538" y="261727"/>
                    </a:cubicBezTo>
                    <a:cubicBezTo>
                      <a:pt x="609930" y="245449"/>
                      <a:pt x="575945" y="240119"/>
                      <a:pt x="554241" y="217940"/>
                    </a:cubicBezTo>
                    <a:cubicBezTo>
                      <a:pt x="534630" y="197759"/>
                      <a:pt x="547482" y="170345"/>
                      <a:pt x="556145" y="147690"/>
                    </a:cubicBezTo>
                    <a:cubicBezTo>
                      <a:pt x="566997" y="119037"/>
                      <a:pt x="578325" y="87244"/>
                      <a:pt x="566331" y="57069"/>
                    </a:cubicBezTo>
                    <a:cubicBezTo>
                      <a:pt x="562237" y="46693"/>
                      <a:pt x="553479" y="39173"/>
                      <a:pt x="541675" y="40982"/>
                    </a:cubicBezTo>
                    <a:cubicBezTo>
                      <a:pt x="531393" y="42505"/>
                      <a:pt x="521207" y="51738"/>
                      <a:pt x="522159" y="63066"/>
                    </a:cubicBezTo>
                    <a:cubicBezTo>
                      <a:pt x="526443" y="114088"/>
                      <a:pt x="492077" y="163586"/>
                      <a:pt x="441528" y="174914"/>
                    </a:cubicBezTo>
                    <a:lnTo>
                      <a:pt x="461900" y="209943"/>
                    </a:lnTo>
                    <a:cubicBezTo>
                      <a:pt x="467612" y="204708"/>
                      <a:pt x="477322" y="208516"/>
                      <a:pt x="483415" y="213180"/>
                    </a:cubicBezTo>
                    <a:cubicBezTo>
                      <a:pt x="495980" y="222985"/>
                      <a:pt x="495980" y="241451"/>
                      <a:pt x="493886" y="255825"/>
                    </a:cubicBezTo>
                    <a:cubicBezTo>
                      <a:pt x="488270" y="296186"/>
                      <a:pt x="468183" y="333214"/>
                      <a:pt x="481225" y="374527"/>
                    </a:cubicBezTo>
                    <a:cubicBezTo>
                      <a:pt x="484557" y="384998"/>
                      <a:pt x="494552" y="392137"/>
                      <a:pt x="505690" y="390423"/>
                    </a:cubicBezTo>
                    <a:cubicBezTo>
                      <a:pt x="515686" y="388900"/>
                      <a:pt x="526158" y="379762"/>
                      <a:pt x="525015" y="368530"/>
                    </a:cubicBezTo>
                    <a:cubicBezTo>
                      <a:pt x="520636" y="325980"/>
                      <a:pt x="516257" y="283430"/>
                      <a:pt x="511878" y="240880"/>
                    </a:cubicBezTo>
                    <a:lnTo>
                      <a:pt x="472657" y="257158"/>
                    </a:lnTo>
                    <a:cubicBezTo>
                      <a:pt x="498170" y="283620"/>
                      <a:pt x="510165" y="318460"/>
                      <a:pt x="507214" y="354918"/>
                    </a:cubicBezTo>
                    <a:cubicBezTo>
                      <a:pt x="505690" y="373384"/>
                      <a:pt x="527014" y="380904"/>
                      <a:pt x="541008" y="374336"/>
                    </a:cubicBezTo>
                    <a:cubicBezTo>
                      <a:pt x="566521" y="362342"/>
                      <a:pt x="585560" y="337022"/>
                      <a:pt x="589654" y="309036"/>
                    </a:cubicBezTo>
                    <a:cubicBezTo>
                      <a:pt x="590986" y="300088"/>
                      <a:pt x="589558" y="291712"/>
                      <a:pt x="581752" y="285810"/>
                    </a:cubicBezTo>
                    <a:cubicBezTo>
                      <a:pt x="574993" y="280765"/>
                      <a:pt x="564712" y="279147"/>
                      <a:pt x="557287" y="284096"/>
                    </a:cubicBezTo>
                    <a:cubicBezTo>
                      <a:pt x="500931" y="321030"/>
                      <a:pt x="472657" y="388710"/>
                      <a:pt x="485128" y="454771"/>
                    </a:cubicBezTo>
                    <a:cubicBezTo>
                      <a:pt x="487127" y="465147"/>
                      <a:pt x="499027" y="471620"/>
                      <a:pt x="508737" y="470192"/>
                    </a:cubicBezTo>
                    <a:cubicBezTo>
                      <a:pt x="519875" y="468479"/>
                      <a:pt x="526443" y="460007"/>
                      <a:pt x="527395" y="449060"/>
                    </a:cubicBezTo>
                    <a:cubicBezTo>
                      <a:pt x="532250" y="391946"/>
                      <a:pt x="579277" y="344827"/>
                      <a:pt x="634777" y="335023"/>
                    </a:cubicBezTo>
                    <a:lnTo>
                      <a:pt x="618689" y="296852"/>
                    </a:lnTo>
                    <a:cubicBezTo>
                      <a:pt x="564903" y="328074"/>
                      <a:pt x="501216" y="373384"/>
                      <a:pt x="503787" y="443158"/>
                    </a:cubicBezTo>
                    <a:lnTo>
                      <a:pt x="543769" y="437733"/>
                    </a:lnTo>
                    <a:cubicBezTo>
                      <a:pt x="539009" y="411746"/>
                      <a:pt x="564046" y="387948"/>
                      <a:pt x="583276" y="374717"/>
                    </a:cubicBezTo>
                    <a:cubicBezTo>
                      <a:pt x="606694" y="358630"/>
                      <a:pt x="632492" y="345875"/>
                      <a:pt x="653150" y="326075"/>
                    </a:cubicBezTo>
                    <a:cubicBezTo>
                      <a:pt x="698653" y="282478"/>
                      <a:pt x="696749" y="214132"/>
                      <a:pt x="675806" y="158827"/>
                    </a:cubicBezTo>
                    <a:cubicBezTo>
                      <a:pt x="665620" y="131888"/>
                      <a:pt x="650389" y="106092"/>
                      <a:pt x="625543" y="90290"/>
                    </a:cubicBezTo>
                    <a:cubicBezTo>
                      <a:pt x="600696" y="74489"/>
                      <a:pt x="570138" y="73346"/>
                      <a:pt x="543674" y="83912"/>
                    </a:cubicBezTo>
                    <a:cubicBezTo>
                      <a:pt x="481891" y="108566"/>
                      <a:pt x="461900" y="173771"/>
                      <a:pt x="456474" y="234598"/>
                    </a:cubicBezTo>
                    <a:cubicBezTo>
                      <a:pt x="449144" y="316270"/>
                      <a:pt x="463804" y="398134"/>
                      <a:pt x="477798" y="478283"/>
                    </a:cubicBezTo>
                    <a:lnTo>
                      <a:pt x="514068" y="462958"/>
                    </a:lnTo>
                    <a:cubicBezTo>
                      <a:pt x="493600" y="416696"/>
                      <a:pt x="471610" y="371100"/>
                      <a:pt x="447906" y="326361"/>
                    </a:cubicBezTo>
                    <a:cubicBezTo>
                      <a:pt x="430295" y="293139"/>
                      <a:pt x="407258" y="247353"/>
                      <a:pt x="362896" y="249828"/>
                    </a:cubicBezTo>
                    <a:cubicBezTo>
                      <a:pt x="347760" y="250685"/>
                      <a:pt x="340049" y="265154"/>
                      <a:pt x="346427" y="278575"/>
                    </a:cubicBezTo>
                    <a:cubicBezTo>
                      <a:pt x="364324" y="315985"/>
                      <a:pt x="382887" y="353014"/>
                      <a:pt x="401165" y="390233"/>
                    </a:cubicBezTo>
                    <a:cubicBezTo>
                      <a:pt x="410018" y="408224"/>
                      <a:pt x="441909" y="395278"/>
                      <a:pt x="434103" y="376335"/>
                    </a:cubicBezTo>
                    <a:cubicBezTo>
                      <a:pt x="421061" y="344923"/>
                      <a:pt x="407638" y="311701"/>
                      <a:pt x="382887" y="287523"/>
                    </a:cubicBezTo>
                    <a:cubicBezTo>
                      <a:pt x="359659" y="264868"/>
                      <a:pt x="326341" y="251732"/>
                      <a:pt x="293974" y="258205"/>
                    </a:cubicBezTo>
                    <a:cubicBezTo>
                      <a:pt x="226670" y="271722"/>
                      <a:pt x="219911" y="355108"/>
                      <a:pt x="223624" y="409937"/>
                    </a:cubicBezTo>
                    <a:cubicBezTo>
                      <a:pt x="226575" y="454010"/>
                      <a:pt x="235047" y="497892"/>
                      <a:pt x="249803" y="539491"/>
                    </a:cubicBezTo>
                    <a:cubicBezTo>
                      <a:pt x="258751" y="564906"/>
                      <a:pt x="298067" y="554816"/>
                      <a:pt x="290642" y="528258"/>
                    </a:cubicBezTo>
                    <a:cubicBezTo>
                      <a:pt x="283883" y="504175"/>
                      <a:pt x="277219" y="479997"/>
                      <a:pt x="270461" y="455914"/>
                    </a:cubicBezTo>
                    <a:cubicBezTo>
                      <a:pt x="264463" y="434211"/>
                      <a:pt x="260655" y="409747"/>
                      <a:pt x="250564" y="389471"/>
                    </a:cubicBezTo>
                    <a:cubicBezTo>
                      <a:pt x="236571" y="361390"/>
                      <a:pt x="203062" y="349301"/>
                      <a:pt x="173265" y="352157"/>
                    </a:cubicBezTo>
                    <a:cubicBezTo>
                      <a:pt x="137757" y="355489"/>
                      <a:pt x="108722" y="375669"/>
                      <a:pt x="93205" y="407938"/>
                    </a:cubicBezTo>
                    <a:cubicBezTo>
                      <a:pt x="75403" y="445062"/>
                      <a:pt x="75784" y="487041"/>
                      <a:pt x="79497" y="527116"/>
                    </a:cubicBezTo>
                    <a:lnTo>
                      <a:pt x="117670" y="516740"/>
                    </a:lnTo>
                    <a:cubicBezTo>
                      <a:pt x="68644" y="433735"/>
                      <a:pt x="44274" y="338640"/>
                      <a:pt x="45702" y="242308"/>
                    </a:cubicBezTo>
                    <a:cubicBezTo>
                      <a:pt x="45988" y="221747"/>
                      <a:pt x="11622" y="215845"/>
                      <a:pt x="8671" y="237263"/>
                    </a:cubicBezTo>
                    <a:cubicBezTo>
                      <a:pt x="-9797" y="371671"/>
                      <a:pt x="-7893" y="530828"/>
                      <a:pt x="107865" y="623638"/>
                    </a:cubicBezTo>
                    <a:cubicBezTo>
                      <a:pt x="135187" y="645532"/>
                      <a:pt x="166792" y="662381"/>
                      <a:pt x="201348" y="669234"/>
                    </a:cubicBezTo>
                    <a:cubicBezTo>
                      <a:pt x="220387" y="673042"/>
                      <a:pt x="240283" y="648197"/>
                      <a:pt x="222291" y="633252"/>
                    </a:cubicBezTo>
                    <a:cubicBezTo>
                      <a:pt x="189734" y="606123"/>
                      <a:pt x="159842" y="575187"/>
                      <a:pt x="130903" y="544345"/>
                    </a:cubicBezTo>
                    <a:lnTo>
                      <a:pt x="102249" y="581564"/>
                    </a:lnTo>
                    <a:cubicBezTo>
                      <a:pt x="151275" y="613453"/>
                      <a:pt x="200301" y="645342"/>
                      <a:pt x="249327" y="677230"/>
                    </a:cubicBezTo>
                    <a:cubicBezTo>
                      <a:pt x="264558" y="687130"/>
                      <a:pt x="281122" y="673708"/>
                      <a:pt x="282550" y="658192"/>
                    </a:cubicBezTo>
                    <a:cubicBezTo>
                      <a:pt x="285977" y="620307"/>
                      <a:pt x="280456" y="581945"/>
                      <a:pt x="265796" y="546820"/>
                    </a:cubicBezTo>
                    <a:cubicBezTo>
                      <a:pt x="261702" y="536920"/>
                      <a:pt x="253611" y="529591"/>
                      <a:pt x="242092" y="531304"/>
                    </a:cubicBezTo>
                    <a:cubicBezTo>
                      <a:pt x="232477" y="532732"/>
                      <a:pt x="222101" y="541680"/>
                      <a:pt x="223338" y="552532"/>
                    </a:cubicBezTo>
                    <a:cubicBezTo>
                      <a:pt x="228479" y="597937"/>
                      <a:pt x="245709" y="638964"/>
                      <a:pt x="274935" y="674184"/>
                    </a:cubicBezTo>
                    <a:cubicBezTo>
                      <a:pt x="287881" y="689700"/>
                      <a:pt x="309776" y="675612"/>
                      <a:pt x="311205" y="659144"/>
                    </a:cubicBezTo>
                    <a:cubicBezTo>
                      <a:pt x="315203" y="612025"/>
                      <a:pt x="312061" y="564906"/>
                      <a:pt x="302732" y="518549"/>
                    </a:cubicBezTo>
                    <a:lnTo>
                      <a:pt x="264558" y="534636"/>
                    </a:lnTo>
                    <a:cubicBezTo>
                      <a:pt x="281408" y="569666"/>
                      <a:pt x="294260" y="606218"/>
                      <a:pt x="303589" y="643914"/>
                    </a:cubicBezTo>
                    <a:cubicBezTo>
                      <a:pt x="309491" y="667711"/>
                      <a:pt x="341762" y="660286"/>
                      <a:pt x="343857" y="638488"/>
                    </a:cubicBezTo>
                    <a:cubicBezTo>
                      <a:pt x="348521" y="590988"/>
                      <a:pt x="353091" y="543488"/>
                      <a:pt x="357755" y="495894"/>
                    </a:cubicBezTo>
                    <a:lnTo>
                      <a:pt x="337669" y="515979"/>
                    </a:lnTo>
                    <a:cubicBezTo>
                      <a:pt x="350330" y="515217"/>
                      <a:pt x="362896" y="514551"/>
                      <a:pt x="375557" y="513789"/>
                    </a:cubicBezTo>
                    <a:cubicBezTo>
                      <a:pt x="401165" y="512457"/>
                      <a:pt x="401260" y="472477"/>
                      <a:pt x="375557" y="473809"/>
                    </a:cubicBezTo>
                    <a:cubicBezTo>
                      <a:pt x="362896" y="474476"/>
                      <a:pt x="350330" y="475047"/>
                      <a:pt x="337669" y="475713"/>
                    </a:cubicBezTo>
                    <a:cubicBezTo>
                      <a:pt x="325960" y="476284"/>
                      <a:pt x="318725" y="484471"/>
                      <a:pt x="317583" y="495799"/>
                    </a:cubicBezTo>
                    <a:cubicBezTo>
                      <a:pt x="312728" y="543298"/>
                      <a:pt x="307777" y="590798"/>
                      <a:pt x="302922" y="638393"/>
                    </a:cubicBezTo>
                    <a:lnTo>
                      <a:pt x="343190" y="632967"/>
                    </a:lnTo>
                    <a:cubicBezTo>
                      <a:pt x="333290" y="591750"/>
                      <a:pt x="318915" y="551865"/>
                      <a:pt x="300638" y="513504"/>
                    </a:cubicBezTo>
                    <a:cubicBezTo>
                      <a:pt x="296259" y="504270"/>
                      <a:pt x="283312" y="501129"/>
                      <a:pt x="274554" y="504937"/>
                    </a:cubicBezTo>
                    <a:cubicBezTo>
                      <a:pt x="264654" y="509315"/>
                      <a:pt x="260370" y="519025"/>
                      <a:pt x="262464" y="529591"/>
                    </a:cubicBezTo>
                    <a:cubicBezTo>
                      <a:pt x="270841" y="572331"/>
                      <a:pt x="272650" y="615737"/>
                      <a:pt x="268652" y="659049"/>
                    </a:cubicBezTo>
                    <a:lnTo>
                      <a:pt x="304922" y="644009"/>
                    </a:lnTo>
                    <a:cubicBezTo>
                      <a:pt x="283693" y="618212"/>
                      <a:pt x="269985" y="585657"/>
                      <a:pt x="266462" y="552436"/>
                    </a:cubicBezTo>
                    <a:lnTo>
                      <a:pt x="224005" y="558148"/>
                    </a:lnTo>
                    <a:cubicBezTo>
                      <a:pt x="237142" y="590322"/>
                      <a:pt x="242092" y="623543"/>
                      <a:pt x="238284" y="658097"/>
                    </a:cubicBezTo>
                    <a:lnTo>
                      <a:pt x="271508" y="639059"/>
                    </a:lnTo>
                    <a:cubicBezTo>
                      <a:pt x="223053" y="606218"/>
                      <a:pt x="174598" y="573473"/>
                      <a:pt x="126048" y="540633"/>
                    </a:cubicBezTo>
                    <a:cubicBezTo>
                      <a:pt x="102915" y="524927"/>
                      <a:pt x="80068" y="558719"/>
                      <a:pt x="97394" y="577852"/>
                    </a:cubicBezTo>
                    <a:cubicBezTo>
                      <a:pt x="126238" y="609836"/>
                      <a:pt x="158129" y="637060"/>
                      <a:pt x="191828" y="663713"/>
                    </a:cubicBezTo>
                    <a:lnTo>
                      <a:pt x="212771" y="627731"/>
                    </a:lnTo>
                    <a:cubicBezTo>
                      <a:pt x="143373" y="613929"/>
                      <a:pt x="91301" y="562051"/>
                      <a:pt x="62647" y="498940"/>
                    </a:cubicBezTo>
                    <a:cubicBezTo>
                      <a:pt x="27044" y="420598"/>
                      <a:pt x="31518" y="330073"/>
                      <a:pt x="44941" y="247258"/>
                    </a:cubicBezTo>
                    <a:lnTo>
                      <a:pt x="7909" y="242213"/>
                    </a:lnTo>
                    <a:cubicBezTo>
                      <a:pt x="3911" y="345303"/>
                      <a:pt x="30471" y="448204"/>
                      <a:pt x="82162" y="537301"/>
                    </a:cubicBezTo>
                    <a:cubicBezTo>
                      <a:pt x="91777" y="553959"/>
                      <a:pt x="122049" y="547867"/>
                      <a:pt x="120336" y="526925"/>
                    </a:cubicBezTo>
                    <a:cubicBezTo>
                      <a:pt x="116433" y="480758"/>
                      <a:pt x="115005" y="398990"/>
                      <a:pt x="175835" y="393945"/>
                    </a:cubicBezTo>
                    <a:cubicBezTo>
                      <a:pt x="196398" y="392232"/>
                      <a:pt x="210582" y="398610"/>
                      <a:pt x="215818" y="417267"/>
                    </a:cubicBezTo>
                    <a:cubicBezTo>
                      <a:pt x="227241" y="457913"/>
                      <a:pt x="238475" y="498654"/>
                      <a:pt x="249708" y="539395"/>
                    </a:cubicBezTo>
                    <a:lnTo>
                      <a:pt x="290547" y="528163"/>
                    </a:lnTo>
                    <a:cubicBezTo>
                      <a:pt x="277029" y="489897"/>
                      <a:pt x="267319" y="450393"/>
                      <a:pt x="263797" y="409842"/>
                    </a:cubicBezTo>
                    <a:cubicBezTo>
                      <a:pt x="261322" y="380524"/>
                      <a:pt x="259227" y="346922"/>
                      <a:pt x="273031" y="319792"/>
                    </a:cubicBezTo>
                    <a:cubicBezTo>
                      <a:pt x="286834" y="292663"/>
                      <a:pt x="316155" y="287523"/>
                      <a:pt x="342048" y="302087"/>
                    </a:cubicBezTo>
                    <a:cubicBezTo>
                      <a:pt x="372892" y="319412"/>
                      <a:pt x="386886" y="354727"/>
                      <a:pt x="399261" y="385949"/>
                    </a:cubicBezTo>
                    <a:lnTo>
                      <a:pt x="432199" y="372052"/>
                    </a:lnTo>
                    <a:cubicBezTo>
                      <a:pt x="414588" y="334452"/>
                      <a:pt x="397262" y="296757"/>
                      <a:pt x="379365" y="259347"/>
                    </a:cubicBezTo>
                    <a:lnTo>
                      <a:pt x="362896" y="288094"/>
                    </a:lnTo>
                    <a:cubicBezTo>
                      <a:pt x="377747" y="287523"/>
                      <a:pt x="387552" y="299612"/>
                      <a:pt x="395072" y="311130"/>
                    </a:cubicBezTo>
                    <a:cubicBezTo>
                      <a:pt x="405639" y="327313"/>
                      <a:pt x="414017" y="345208"/>
                      <a:pt x="422870" y="362438"/>
                    </a:cubicBezTo>
                    <a:cubicBezTo>
                      <a:pt x="443147" y="402037"/>
                      <a:pt x="461995" y="442397"/>
                      <a:pt x="479797" y="483138"/>
                    </a:cubicBezTo>
                    <a:cubicBezTo>
                      <a:pt x="483700" y="492086"/>
                      <a:pt x="496456" y="494847"/>
                      <a:pt x="504548" y="491229"/>
                    </a:cubicBezTo>
                    <a:cubicBezTo>
                      <a:pt x="514163" y="487041"/>
                      <a:pt x="517780" y="477903"/>
                      <a:pt x="516067" y="467813"/>
                    </a:cubicBezTo>
                    <a:cubicBezTo>
                      <a:pt x="505405" y="404321"/>
                      <a:pt x="494838" y="340544"/>
                      <a:pt x="495505" y="276005"/>
                    </a:cubicBezTo>
                    <a:cubicBezTo>
                      <a:pt x="495980" y="226507"/>
                      <a:pt x="498932" y="156732"/>
                      <a:pt x="546720" y="127795"/>
                    </a:cubicBezTo>
                    <a:cubicBezTo>
                      <a:pt x="565664" y="116277"/>
                      <a:pt x="589082" y="113516"/>
                      <a:pt x="607646" y="127414"/>
                    </a:cubicBezTo>
                    <a:cubicBezTo>
                      <a:pt x="625067" y="140455"/>
                      <a:pt x="634777" y="162444"/>
                      <a:pt x="640869" y="182719"/>
                    </a:cubicBezTo>
                    <a:cubicBezTo>
                      <a:pt x="648294" y="207088"/>
                      <a:pt x="653054" y="234122"/>
                      <a:pt x="646771" y="259252"/>
                    </a:cubicBezTo>
                    <a:cubicBezTo>
                      <a:pt x="640488" y="284382"/>
                      <a:pt x="623448" y="300374"/>
                      <a:pt x="602886" y="314081"/>
                    </a:cubicBezTo>
                    <a:cubicBezTo>
                      <a:pt x="578992" y="329978"/>
                      <a:pt x="553003" y="343209"/>
                      <a:pt x="533107" y="364436"/>
                    </a:cubicBezTo>
                    <a:cubicBezTo>
                      <a:pt x="511212" y="387853"/>
                      <a:pt x="498741" y="416410"/>
                      <a:pt x="504548" y="448584"/>
                    </a:cubicBezTo>
                    <a:cubicBezTo>
                      <a:pt x="508546" y="471239"/>
                      <a:pt x="545197" y="465814"/>
                      <a:pt x="544531" y="443158"/>
                    </a:cubicBezTo>
                    <a:cubicBezTo>
                      <a:pt x="542817" y="389662"/>
                      <a:pt x="599268" y="356155"/>
                      <a:pt x="639822" y="333024"/>
                    </a:cubicBezTo>
                    <a:cubicBezTo>
                      <a:pt x="661527" y="320649"/>
                      <a:pt x="646010" y="290950"/>
                      <a:pt x="623734" y="294853"/>
                    </a:cubicBezTo>
                    <a:cubicBezTo>
                      <a:pt x="548529" y="307799"/>
                      <a:pt x="491316" y="374336"/>
                      <a:pt x="484462" y="449251"/>
                    </a:cubicBezTo>
                    <a:lnTo>
                      <a:pt x="526729" y="443539"/>
                    </a:lnTo>
                    <a:cubicBezTo>
                      <a:pt x="518352" y="397467"/>
                      <a:pt x="540532" y="347683"/>
                      <a:pt x="579658" y="322363"/>
                    </a:cubicBezTo>
                    <a:lnTo>
                      <a:pt x="547291" y="297423"/>
                    </a:lnTo>
                    <a:cubicBezTo>
                      <a:pt x="544531" y="315414"/>
                      <a:pt x="535106" y="328074"/>
                      <a:pt x="518542" y="335689"/>
                    </a:cubicBezTo>
                    <a:lnTo>
                      <a:pt x="552337" y="355108"/>
                    </a:lnTo>
                    <a:cubicBezTo>
                      <a:pt x="556811" y="307227"/>
                      <a:pt x="539009" y="258966"/>
                      <a:pt x="505310" y="224888"/>
                    </a:cubicBezTo>
                    <a:cubicBezTo>
                      <a:pt x="492458" y="211847"/>
                      <a:pt x="463709" y="220605"/>
                      <a:pt x="466089" y="241166"/>
                    </a:cubicBezTo>
                    <a:cubicBezTo>
                      <a:pt x="470944" y="283715"/>
                      <a:pt x="475799" y="326265"/>
                      <a:pt x="480654" y="368815"/>
                    </a:cubicBezTo>
                    <a:lnTo>
                      <a:pt x="524349" y="362913"/>
                    </a:lnTo>
                    <a:cubicBezTo>
                      <a:pt x="516638" y="339592"/>
                      <a:pt x="524349" y="316270"/>
                      <a:pt x="530251" y="293425"/>
                    </a:cubicBezTo>
                    <a:cubicBezTo>
                      <a:pt x="536725" y="268104"/>
                      <a:pt x="542056" y="240214"/>
                      <a:pt x="533678" y="214703"/>
                    </a:cubicBezTo>
                    <a:cubicBezTo>
                      <a:pt x="520351" y="174057"/>
                      <a:pt x="467136" y="147690"/>
                      <a:pt x="432389" y="180435"/>
                    </a:cubicBezTo>
                    <a:cubicBezTo>
                      <a:pt x="416587" y="195379"/>
                      <a:pt x="433151" y="220034"/>
                      <a:pt x="452761" y="215465"/>
                    </a:cubicBezTo>
                    <a:cubicBezTo>
                      <a:pt x="520636" y="199473"/>
                      <a:pt x="571662" y="133220"/>
                      <a:pt x="567187" y="63256"/>
                    </a:cubicBezTo>
                    <a:lnTo>
                      <a:pt x="523016" y="69253"/>
                    </a:lnTo>
                    <a:cubicBezTo>
                      <a:pt x="532155" y="93812"/>
                      <a:pt x="517019" y="119418"/>
                      <a:pt x="508451" y="143120"/>
                    </a:cubicBezTo>
                    <a:cubicBezTo>
                      <a:pt x="497789" y="172629"/>
                      <a:pt x="492077" y="205089"/>
                      <a:pt x="509022" y="233551"/>
                    </a:cubicBezTo>
                    <a:cubicBezTo>
                      <a:pt x="525967" y="262012"/>
                      <a:pt x="557097" y="275053"/>
                      <a:pt x="586227" y="287047"/>
                    </a:cubicBezTo>
                    <a:cubicBezTo>
                      <a:pt x="603838" y="294282"/>
                      <a:pt x="644201" y="311130"/>
                      <a:pt x="640584" y="336451"/>
                    </a:cubicBezTo>
                    <a:lnTo>
                      <a:pt x="683612" y="342257"/>
                    </a:lnTo>
                    <a:cubicBezTo>
                      <a:pt x="684279" y="302849"/>
                      <a:pt x="684850" y="263440"/>
                      <a:pt x="685516" y="224127"/>
                    </a:cubicBezTo>
                    <a:lnTo>
                      <a:pt x="642773" y="229933"/>
                    </a:lnTo>
                    <a:cubicBezTo>
                      <a:pt x="662764" y="289046"/>
                      <a:pt x="683612" y="352157"/>
                      <a:pt x="676473" y="415458"/>
                    </a:cubicBezTo>
                    <a:cubicBezTo>
                      <a:pt x="673617" y="440493"/>
                      <a:pt x="665525" y="465242"/>
                      <a:pt x="648294" y="483995"/>
                    </a:cubicBezTo>
                    <a:cubicBezTo>
                      <a:pt x="633254" y="500367"/>
                      <a:pt x="613833" y="511695"/>
                      <a:pt x="591653" y="503794"/>
                    </a:cubicBezTo>
                    <a:cubicBezTo>
                      <a:pt x="569472" y="495894"/>
                      <a:pt x="553193" y="532351"/>
                      <a:pt x="575089" y="543013"/>
                    </a:cubicBezTo>
                    <a:cubicBezTo>
                      <a:pt x="586227" y="548438"/>
                      <a:pt x="597365" y="553864"/>
                      <a:pt x="608502" y="559385"/>
                    </a:cubicBezTo>
                    <a:lnTo>
                      <a:pt x="598792" y="535492"/>
                    </a:lnTo>
                    <a:cubicBezTo>
                      <a:pt x="595746" y="546535"/>
                      <a:pt x="588035" y="552246"/>
                      <a:pt x="576993" y="554245"/>
                    </a:cubicBezTo>
                    <a:lnTo>
                      <a:pt x="597650" y="559671"/>
                    </a:lnTo>
                    <a:cubicBezTo>
                      <a:pt x="573851" y="531971"/>
                      <a:pt x="555669" y="499796"/>
                      <a:pt x="544055" y="465147"/>
                    </a:cubicBezTo>
                    <a:cubicBezTo>
                      <a:pt x="535392" y="439256"/>
                      <a:pt x="496266" y="449631"/>
                      <a:pt x="502930" y="476475"/>
                    </a:cubicBezTo>
                    <a:cubicBezTo>
                      <a:pt x="514163" y="522071"/>
                      <a:pt x="525301" y="567667"/>
                      <a:pt x="536534" y="613263"/>
                    </a:cubicBezTo>
                    <a:lnTo>
                      <a:pt x="575755" y="596699"/>
                    </a:lnTo>
                    <a:cubicBezTo>
                      <a:pt x="532536" y="497607"/>
                      <a:pt x="499788" y="394041"/>
                      <a:pt x="477227" y="288380"/>
                    </a:cubicBezTo>
                    <a:lnTo>
                      <a:pt x="435436" y="299898"/>
                    </a:lnTo>
                    <a:cubicBezTo>
                      <a:pt x="458283" y="362152"/>
                      <a:pt x="476084" y="426120"/>
                      <a:pt x="488365" y="491325"/>
                    </a:cubicBezTo>
                    <a:cubicBezTo>
                      <a:pt x="494267" y="522452"/>
                      <a:pt x="499312" y="553959"/>
                      <a:pt x="501883" y="585562"/>
                    </a:cubicBezTo>
                    <a:cubicBezTo>
                      <a:pt x="503691" y="608027"/>
                      <a:pt x="505119" y="635632"/>
                      <a:pt x="489317" y="653813"/>
                    </a:cubicBezTo>
                    <a:cubicBezTo>
                      <a:pt x="476180" y="668853"/>
                      <a:pt x="488460" y="698553"/>
                      <a:pt x="510641" y="690461"/>
                    </a:cubicBezTo>
                    <a:cubicBezTo>
                      <a:pt x="566426" y="670186"/>
                      <a:pt x="624305" y="648292"/>
                      <a:pt x="666953" y="605267"/>
                    </a:cubicBezTo>
                    <a:cubicBezTo>
                      <a:pt x="707126" y="564811"/>
                      <a:pt x="728450" y="509791"/>
                      <a:pt x="737303" y="454296"/>
                    </a:cubicBezTo>
                    <a:cubicBezTo>
                      <a:pt x="753772" y="351110"/>
                      <a:pt x="743967" y="237739"/>
                      <a:pt x="699605" y="142359"/>
                    </a:cubicBezTo>
                    <a:cubicBezTo>
                      <a:pt x="675235" y="90100"/>
                      <a:pt x="637633" y="44599"/>
                      <a:pt x="588321" y="14329"/>
                    </a:cubicBezTo>
                    <a:cubicBezTo>
                      <a:pt x="571852" y="4238"/>
                      <a:pt x="548148" y="25275"/>
                      <a:pt x="560524" y="42124"/>
                    </a:cubicBezTo>
                    <a:cubicBezTo>
                      <a:pt x="574613" y="61352"/>
                      <a:pt x="588606" y="80486"/>
                      <a:pt x="602695" y="99714"/>
                    </a:cubicBezTo>
                    <a:cubicBezTo>
                      <a:pt x="615357" y="116943"/>
                      <a:pt x="645534" y="107614"/>
                      <a:pt x="639061" y="84388"/>
                    </a:cubicBezTo>
                    <a:cubicBezTo>
                      <a:pt x="626495" y="39173"/>
                      <a:pt x="585941" y="3763"/>
                      <a:pt x="538628" y="50"/>
                    </a:cubicBezTo>
                    <a:cubicBezTo>
                      <a:pt x="528252" y="-807"/>
                      <a:pt x="519399" y="9474"/>
                      <a:pt x="519399" y="19278"/>
                    </a:cubicBezTo>
                    <a:cubicBezTo>
                      <a:pt x="519399" y="30416"/>
                      <a:pt x="528252" y="37555"/>
                      <a:pt x="538628" y="38507"/>
                    </a:cubicBezTo>
                    <a:lnTo>
                      <a:pt x="538628" y="385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8" name="Google Shape;1128;p16"/>
              <p:cNvSpPr/>
              <p:nvPr/>
            </p:nvSpPr>
            <p:spPr>
              <a:xfrm>
                <a:off x="4895862" y="4294626"/>
                <a:ext cx="357062" cy="359304"/>
              </a:xfrm>
              <a:custGeom>
                <a:avLst/>
                <a:gdLst/>
                <a:ahLst/>
                <a:cxnLst/>
                <a:rect l="l" t="t" r="r" b="b"/>
                <a:pathLst>
                  <a:path w="357062" h="359304" extrusionOk="0">
                    <a:moveTo>
                      <a:pt x="222472" y="73039"/>
                    </a:moveTo>
                    <a:cubicBezTo>
                      <a:pt x="204575" y="119587"/>
                      <a:pt x="165354" y="151761"/>
                      <a:pt x="117661" y="164421"/>
                    </a:cubicBezTo>
                    <a:lnTo>
                      <a:pt x="132321" y="199166"/>
                    </a:lnTo>
                    <a:cubicBezTo>
                      <a:pt x="203813" y="164707"/>
                      <a:pt x="268547" y="102739"/>
                      <a:pt x="278637" y="20971"/>
                    </a:cubicBezTo>
                    <a:lnTo>
                      <a:pt x="237132" y="26587"/>
                    </a:lnTo>
                    <a:cubicBezTo>
                      <a:pt x="248841" y="70184"/>
                      <a:pt x="250079" y="115399"/>
                      <a:pt x="239893" y="159376"/>
                    </a:cubicBezTo>
                    <a:lnTo>
                      <a:pt x="265501" y="144812"/>
                    </a:lnTo>
                    <a:cubicBezTo>
                      <a:pt x="227517" y="138530"/>
                      <a:pt x="191819" y="148144"/>
                      <a:pt x="161927" y="172417"/>
                    </a:cubicBezTo>
                    <a:lnTo>
                      <a:pt x="194008" y="197167"/>
                    </a:lnTo>
                    <a:cubicBezTo>
                      <a:pt x="210096" y="171846"/>
                      <a:pt x="246080" y="160233"/>
                      <a:pt x="273973" y="171846"/>
                    </a:cubicBezTo>
                    <a:cubicBezTo>
                      <a:pt x="301865" y="183459"/>
                      <a:pt x="317858" y="217061"/>
                      <a:pt x="310814" y="246189"/>
                    </a:cubicBezTo>
                    <a:lnTo>
                      <a:pt x="348797" y="236194"/>
                    </a:lnTo>
                    <a:cubicBezTo>
                      <a:pt x="342514" y="230483"/>
                      <a:pt x="336136" y="224867"/>
                      <a:pt x="329758" y="219251"/>
                    </a:cubicBezTo>
                    <a:lnTo>
                      <a:pt x="303484" y="253329"/>
                    </a:lnTo>
                    <a:cubicBezTo>
                      <a:pt x="314812" y="260373"/>
                      <a:pt x="313289" y="277317"/>
                      <a:pt x="308339" y="288359"/>
                    </a:cubicBezTo>
                    <a:cubicBezTo>
                      <a:pt x="300247" y="306445"/>
                      <a:pt x="279685" y="314440"/>
                      <a:pt x="260931" y="315773"/>
                    </a:cubicBezTo>
                    <a:cubicBezTo>
                      <a:pt x="236085" y="317487"/>
                      <a:pt x="211143" y="312632"/>
                      <a:pt x="186964" y="307492"/>
                    </a:cubicBezTo>
                    <a:cubicBezTo>
                      <a:pt x="157738" y="301209"/>
                      <a:pt x="129084" y="292261"/>
                      <a:pt x="101192" y="281410"/>
                    </a:cubicBezTo>
                    <a:lnTo>
                      <a:pt x="89197" y="325006"/>
                    </a:lnTo>
                    <a:cubicBezTo>
                      <a:pt x="124610" y="333478"/>
                      <a:pt x="160023" y="341855"/>
                      <a:pt x="195341" y="350327"/>
                    </a:cubicBezTo>
                    <a:cubicBezTo>
                      <a:pt x="218188" y="355753"/>
                      <a:pt x="233990" y="323007"/>
                      <a:pt x="211810" y="311204"/>
                    </a:cubicBezTo>
                    <a:cubicBezTo>
                      <a:pt x="172113" y="290167"/>
                      <a:pt x="133463" y="267417"/>
                      <a:pt x="93386" y="246951"/>
                    </a:cubicBezTo>
                    <a:cubicBezTo>
                      <a:pt x="87674" y="244095"/>
                      <a:pt x="41313" y="217823"/>
                      <a:pt x="39790" y="219632"/>
                    </a:cubicBezTo>
                    <a:cubicBezTo>
                      <a:pt x="40742" y="226104"/>
                      <a:pt x="42075" y="226866"/>
                      <a:pt x="43788" y="222106"/>
                    </a:cubicBezTo>
                    <a:cubicBezTo>
                      <a:pt x="45502" y="219441"/>
                      <a:pt x="47120" y="216776"/>
                      <a:pt x="48834" y="214206"/>
                    </a:cubicBezTo>
                    <a:cubicBezTo>
                      <a:pt x="51309" y="210208"/>
                      <a:pt x="53879" y="206305"/>
                      <a:pt x="56354" y="202307"/>
                    </a:cubicBezTo>
                    <a:cubicBezTo>
                      <a:pt x="63018" y="191741"/>
                      <a:pt x="69777" y="181175"/>
                      <a:pt x="76441" y="170514"/>
                    </a:cubicBezTo>
                    <a:cubicBezTo>
                      <a:pt x="88626" y="151285"/>
                      <a:pt x="61876" y="132723"/>
                      <a:pt x="45978" y="147002"/>
                    </a:cubicBezTo>
                    <a:cubicBezTo>
                      <a:pt x="32650" y="159091"/>
                      <a:pt x="19323" y="171180"/>
                      <a:pt x="6091" y="183459"/>
                    </a:cubicBezTo>
                    <a:cubicBezTo>
                      <a:pt x="-12282" y="200594"/>
                      <a:pt x="15039" y="227532"/>
                      <a:pt x="33507" y="210874"/>
                    </a:cubicBezTo>
                    <a:cubicBezTo>
                      <a:pt x="46930" y="198880"/>
                      <a:pt x="60162" y="186696"/>
                      <a:pt x="73299" y="174416"/>
                    </a:cubicBezTo>
                    <a:lnTo>
                      <a:pt x="42836" y="150905"/>
                    </a:lnTo>
                    <a:cubicBezTo>
                      <a:pt x="35887" y="162232"/>
                      <a:pt x="28938" y="173560"/>
                      <a:pt x="21988" y="184887"/>
                    </a:cubicBezTo>
                    <a:cubicBezTo>
                      <a:pt x="15610" y="195263"/>
                      <a:pt x="6947" y="206210"/>
                      <a:pt x="4187" y="218299"/>
                    </a:cubicBezTo>
                    <a:cubicBezTo>
                      <a:pt x="-2096" y="246285"/>
                      <a:pt x="28652" y="258183"/>
                      <a:pt x="47882" y="269416"/>
                    </a:cubicBezTo>
                    <a:cubicBezTo>
                      <a:pt x="94813" y="296640"/>
                      <a:pt x="142792" y="321675"/>
                      <a:pt x="190105" y="348138"/>
                    </a:cubicBezTo>
                    <a:lnTo>
                      <a:pt x="206574" y="309015"/>
                    </a:lnTo>
                    <a:cubicBezTo>
                      <a:pt x="171447" y="299781"/>
                      <a:pt x="136224" y="290548"/>
                      <a:pt x="101096" y="281314"/>
                    </a:cubicBezTo>
                    <a:cubicBezTo>
                      <a:pt x="89292" y="278173"/>
                      <a:pt x="76536" y="285217"/>
                      <a:pt x="73299" y="297116"/>
                    </a:cubicBezTo>
                    <a:cubicBezTo>
                      <a:pt x="69682" y="310157"/>
                      <a:pt x="77773" y="320247"/>
                      <a:pt x="89102" y="324911"/>
                    </a:cubicBezTo>
                    <a:cubicBezTo>
                      <a:pt x="123658" y="339285"/>
                      <a:pt x="159833" y="349566"/>
                      <a:pt x="196864" y="355277"/>
                    </a:cubicBezTo>
                    <a:cubicBezTo>
                      <a:pt x="228945" y="360227"/>
                      <a:pt x="264168" y="362511"/>
                      <a:pt x="295106" y="350708"/>
                    </a:cubicBezTo>
                    <a:cubicBezTo>
                      <a:pt x="323094" y="340047"/>
                      <a:pt x="344609" y="318914"/>
                      <a:pt x="351272" y="289120"/>
                    </a:cubicBezTo>
                    <a:cubicBezTo>
                      <a:pt x="357936" y="259326"/>
                      <a:pt x="349083" y="233624"/>
                      <a:pt x="325284" y="215824"/>
                    </a:cubicBezTo>
                    <a:cubicBezTo>
                      <a:pt x="305007" y="200689"/>
                      <a:pt x="282541" y="232768"/>
                      <a:pt x="299009" y="249902"/>
                    </a:cubicBezTo>
                    <a:cubicBezTo>
                      <a:pt x="304912" y="255994"/>
                      <a:pt x="310623" y="262276"/>
                      <a:pt x="316621" y="268273"/>
                    </a:cubicBezTo>
                    <a:cubicBezTo>
                      <a:pt x="328140" y="279887"/>
                      <a:pt x="350987" y="275222"/>
                      <a:pt x="354604" y="258279"/>
                    </a:cubicBezTo>
                    <a:cubicBezTo>
                      <a:pt x="365742" y="206495"/>
                      <a:pt x="338230" y="151190"/>
                      <a:pt x="288348" y="131486"/>
                    </a:cubicBezTo>
                    <a:cubicBezTo>
                      <a:pt x="238465" y="111781"/>
                      <a:pt x="185440" y="134532"/>
                      <a:pt x="158690" y="176511"/>
                    </a:cubicBezTo>
                    <a:cubicBezTo>
                      <a:pt x="145363" y="197452"/>
                      <a:pt x="173826" y="214967"/>
                      <a:pt x="190771" y="201260"/>
                    </a:cubicBezTo>
                    <a:cubicBezTo>
                      <a:pt x="207716" y="187553"/>
                      <a:pt x="232467" y="181175"/>
                      <a:pt x="254458" y="184982"/>
                    </a:cubicBezTo>
                    <a:cubicBezTo>
                      <a:pt x="265215" y="186886"/>
                      <a:pt x="277210" y="182222"/>
                      <a:pt x="280066" y="170418"/>
                    </a:cubicBezTo>
                    <a:cubicBezTo>
                      <a:pt x="292346" y="119206"/>
                      <a:pt x="291870" y="66090"/>
                      <a:pt x="277971" y="15354"/>
                    </a:cubicBezTo>
                    <a:cubicBezTo>
                      <a:pt x="275210" y="5264"/>
                      <a:pt x="265025" y="-1304"/>
                      <a:pt x="254743" y="219"/>
                    </a:cubicBezTo>
                    <a:cubicBezTo>
                      <a:pt x="243605" y="1933"/>
                      <a:pt x="237703" y="10214"/>
                      <a:pt x="236370" y="20971"/>
                    </a:cubicBezTo>
                    <a:cubicBezTo>
                      <a:pt x="228183" y="89126"/>
                      <a:pt x="168495" y="134912"/>
                      <a:pt x="113186" y="166325"/>
                    </a:cubicBezTo>
                    <a:cubicBezTo>
                      <a:pt x="94813" y="176701"/>
                      <a:pt x="107094" y="208113"/>
                      <a:pt x="127847" y="201069"/>
                    </a:cubicBezTo>
                    <a:cubicBezTo>
                      <a:pt x="183251" y="182317"/>
                      <a:pt x="227136" y="134817"/>
                      <a:pt x="243034" y="78751"/>
                    </a:cubicBezTo>
                    <a:cubicBezTo>
                      <a:pt x="246842" y="65329"/>
                      <a:pt x="227422" y="60665"/>
                      <a:pt x="222567" y="73134"/>
                    </a:cubicBezTo>
                    <a:lnTo>
                      <a:pt x="222567" y="731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1"/>
        </a:solidFill>
        <a:effectLst/>
      </p:bgPr>
    </p:bg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6" name="Google Shape;2136;p31"/>
          <p:cNvGrpSpPr/>
          <p:nvPr/>
        </p:nvGrpSpPr>
        <p:grpSpPr>
          <a:xfrm flipH="1">
            <a:off x="-16" y="0"/>
            <a:ext cx="722391" cy="5143500"/>
            <a:chOff x="8433034" y="0"/>
            <a:chExt cx="722391" cy="5143500"/>
          </a:xfrm>
        </p:grpSpPr>
        <p:sp>
          <p:nvSpPr>
            <p:cNvPr id="2137" name="Google Shape;2137;p31"/>
            <p:cNvSpPr/>
            <p:nvPr/>
          </p:nvSpPr>
          <p:spPr>
            <a:xfrm>
              <a:off x="8794225" y="0"/>
              <a:ext cx="3612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8433034" y="0"/>
              <a:ext cx="3612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2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" name="Google Shape;2140;p32"/>
          <p:cNvGrpSpPr/>
          <p:nvPr/>
        </p:nvGrpSpPr>
        <p:grpSpPr>
          <a:xfrm>
            <a:off x="5892573" y="0"/>
            <a:ext cx="3262836" cy="5143500"/>
            <a:chOff x="5892573" y="0"/>
            <a:chExt cx="3262836" cy="5143500"/>
          </a:xfrm>
        </p:grpSpPr>
        <p:sp>
          <p:nvSpPr>
            <p:cNvPr id="2141" name="Google Shape;2141;p32"/>
            <p:cNvSpPr/>
            <p:nvPr/>
          </p:nvSpPr>
          <p:spPr>
            <a:xfrm>
              <a:off x="7524009" y="0"/>
              <a:ext cx="1631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2"/>
            <p:cNvSpPr/>
            <p:nvPr/>
          </p:nvSpPr>
          <p:spPr>
            <a:xfrm>
              <a:off x="5892573" y="0"/>
              <a:ext cx="16314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892573" y="0"/>
            <a:ext cx="3262836" cy="5143500"/>
            <a:chOff x="5892573" y="0"/>
            <a:chExt cx="3262836" cy="5143500"/>
          </a:xfrm>
        </p:grpSpPr>
        <p:sp>
          <p:nvSpPr>
            <p:cNvPr id="10" name="Google Shape;10;p2"/>
            <p:cNvSpPr/>
            <p:nvPr/>
          </p:nvSpPr>
          <p:spPr>
            <a:xfrm>
              <a:off x="7524009" y="0"/>
              <a:ext cx="1631400" cy="51435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92573" y="0"/>
              <a:ext cx="16314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2375" y="1575350"/>
            <a:ext cx="47505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2414" y="3330625"/>
            <a:ext cx="4750500" cy="4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>
            <a:spLocks noGrp="1"/>
          </p:cNvSpPr>
          <p:nvPr>
            <p:ph type="pic" idx="2"/>
          </p:nvPr>
        </p:nvSpPr>
        <p:spPr>
          <a:xfrm>
            <a:off x="5602000" y="539500"/>
            <a:ext cx="2819700" cy="4064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15" name="Google Shape;15;p2"/>
          <p:cNvGrpSpPr/>
          <p:nvPr/>
        </p:nvGrpSpPr>
        <p:grpSpPr>
          <a:xfrm>
            <a:off x="229448" y="298823"/>
            <a:ext cx="5028026" cy="5201838"/>
            <a:chOff x="229448" y="298823"/>
            <a:chExt cx="5028026" cy="5201838"/>
          </a:xfrm>
        </p:grpSpPr>
        <p:grpSp>
          <p:nvGrpSpPr>
            <p:cNvPr id="16" name="Google Shape;16;p2"/>
            <p:cNvGrpSpPr/>
            <p:nvPr/>
          </p:nvGrpSpPr>
          <p:grpSpPr>
            <a:xfrm rot="4147575">
              <a:off x="425732" y="347266"/>
              <a:ext cx="748233" cy="935603"/>
              <a:chOff x="3282873" y="4387264"/>
              <a:chExt cx="744701" cy="931186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3325897" y="4451781"/>
                <a:ext cx="631475" cy="809981"/>
              </a:xfrm>
              <a:custGeom>
                <a:avLst/>
                <a:gdLst/>
                <a:ahLst/>
                <a:cxnLst/>
                <a:rect l="l" t="t" r="r" b="b"/>
                <a:pathLst>
                  <a:path w="631475" h="809981" extrusionOk="0">
                    <a:moveTo>
                      <a:pt x="138972" y="8219"/>
                    </a:moveTo>
                    <a:cubicBezTo>
                      <a:pt x="76619" y="3078"/>
                      <a:pt x="26926" y="50578"/>
                      <a:pt x="8363" y="106835"/>
                    </a:cubicBezTo>
                    <a:cubicBezTo>
                      <a:pt x="-15531" y="179179"/>
                      <a:pt x="16169" y="255902"/>
                      <a:pt x="48250" y="320251"/>
                    </a:cubicBezTo>
                    <a:cubicBezTo>
                      <a:pt x="83663" y="391262"/>
                      <a:pt x="122408" y="460846"/>
                      <a:pt x="163247" y="528907"/>
                    </a:cubicBezTo>
                    <a:cubicBezTo>
                      <a:pt x="204087" y="596967"/>
                      <a:pt x="243117" y="661601"/>
                      <a:pt x="290334" y="722427"/>
                    </a:cubicBezTo>
                    <a:cubicBezTo>
                      <a:pt x="310802" y="748795"/>
                      <a:pt x="334506" y="773925"/>
                      <a:pt x="364207" y="789917"/>
                    </a:cubicBezTo>
                    <a:cubicBezTo>
                      <a:pt x="396669" y="807527"/>
                      <a:pt x="434366" y="812382"/>
                      <a:pt x="470827" y="808955"/>
                    </a:cubicBezTo>
                    <a:cubicBezTo>
                      <a:pt x="527564" y="803529"/>
                      <a:pt x="589251" y="776495"/>
                      <a:pt x="617238" y="724046"/>
                    </a:cubicBezTo>
                    <a:cubicBezTo>
                      <a:pt x="650652" y="661506"/>
                      <a:pt x="619809" y="594969"/>
                      <a:pt x="580778" y="543471"/>
                    </a:cubicBezTo>
                    <a:cubicBezTo>
                      <a:pt x="558693" y="514248"/>
                      <a:pt x="534132" y="487023"/>
                      <a:pt x="511190" y="458466"/>
                    </a:cubicBezTo>
                    <a:cubicBezTo>
                      <a:pt x="486439" y="427529"/>
                      <a:pt x="463021" y="395451"/>
                      <a:pt x="440364" y="362896"/>
                    </a:cubicBezTo>
                    <a:cubicBezTo>
                      <a:pt x="395812" y="298928"/>
                      <a:pt x="354878" y="232581"/>
                      <a:pt x="313753" y="166329"/>
                    </a:cubicBezTo>
                    <a:cubicBezTo>
                      <a:pt x="294428" y="135107"/>
                      <a:pt x="275960" y="102647"/>
                      <a:pt x="254065" y="73138"/>
                    </a:cubicBezTo>
                    <a:cubicBezTo>
                      <a:pt x="235882" y="48484"/>
                      <a:pt x="213701" y="24211"/>
                      <a:pt x="185333" y="11265"/>
                    </a:cubicBezTo>
                    <a:cubicBezTo>
                      <a:pt x="171244" y="4887"/>
                      <a:pt x="156679" y="1079"/>
                      <a:pt x="141162" y="33"/>
                    </a:cubicBezTo>
                    <a:cubicBezTo>
                      <a:pt x="125645" y="-1015"/>
                      <a:pt x="125359" y="23544"/>
                      <a:pt x="141162" y="24972"/>
                    </a:cubicBezTo>
                    <a:cubicBezTo>
                      <a:pt x="170197" y="27733"/>
                      <a:pt x="194091" y="47532"/>
                      <a:pt x="213130" y="68283"/>
                    </a:cubicBezTo>
                    <a:cubicBezTo>
                      <a:pt x="233978" y="90843"/>
                      <a:pt x="251399" y="116735"/>
                      <a:pt x="268630" y="142056"/>
                    </a:cubicBezTo>
                    <a:cubicBezTo>
                      <a:pt x="308803" y="201168"/>
                      <a:pt x="346500" y="261804"/>
                      <a:pt x="385626" y="321584"/>
                    </a:cubicBezTo>
                    <a:cubicBezTo>
                      <a:pt x="424752" y="381363"/>
                      <a:pt x="463401" y="440095"/>
                      <a:pt x="507763" y="495400"/>
                    </a:cubicBezTo>
                    <a:cubicBezTo>
                      <a:pt x="528706" y="521577"/>
                      <a:pt x="551172" y="546707"/>
                      <a:pt x="569831" y="574693"/>
                    </a:cubicBezTo>
                    <a:cubicBezTo>
                      <a:pt x="586109" y="599157"/>
                      <a:pt x="601150" y="627047"/>
                      <a:pt x="603054" y="657032"/>
                    </a:cubicBezTo>
                    <a:cubicBezTo>
                      <a:pt x="606862" y="714812"/>
                      <a:pt x="562120" y="755649"/>
                      <a:pt x="510714" y="772212"/>
                    </a:cubicBezTo>
                    <a:cubicBezTo>
                      <a:pt x="481393" y="781636"/>
                      <a:pt x="448741" y="784777"/>
                      <a:pt x="418278" y="779160"/>
                    </a:cubicBezTo>
                    <a:cubicBezTo>
                      <a:pt x="387815" y="773544"/>
                      <a:pt x="360875" y="757172"/>
                      <a:pt x="338599" y="734993"/>
                    </a:cubicBezTo>
                    <a:cubicBezTo>
                      <a:pt x="316323" y="712813"/>
                      <a:pt x="297855" y="685684"/>
                      <a:pt x="279863" y="659317"/>
                    </a:cubicBezTo>
                    <a:cubicBezTo>
                      <a:pt x="259300" y="629237"/>
                      <a:pt x="239500" y="598586"/>
                      <a:pt x="220365" y="567649"/>
                    </a:cubicBezTo>
                    <a:cubicBezTo>
                      <a:pt x="182001" y="505680"/>
                      <a:pt x="146874" y="441618"/>
                      <a:pt x="113460" y="376889"/>
                    </a:cubicBezTo>
                    <a:cubicBezTo>
                      <a:pt x="95277" y="341668"/>
                      <a:pt x="76524" y="306543"/>
                      <a:pt x="60531" y="270371"/>
                    </a:cubicBezTo>
                    <a:cubicBezTo>
                      <a:pt x="44538" y="234199"/>
                      <a:pt x="31305" y="194886"/>
                      <a:pt x="31496" y="154906"/>
                    </a:cubicBezTo>
                    <a:cubicBezTo>
                      <a:pt x="31781" y="97316"/>
                      <a:pt x="74334" y="25639"/>
                      <a:pt x="138972" y="28875"/>
                    </a:cubicBezTo>
                    <a:cubicBezTo>
                      <a:pt x="152395" y="29541"/>
                      <a:pt x="152109" y="9171"/>
                      <a:pt x="138972" y="8123"/>
                    </a:cubicBezTo>
                    <a:lnTo>
                      <a:pt x="138972" y="812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440952" y="4596822"/>
                <a:ext cx="381270" cy="551291"/>
              </a:xfrm>
              <a:custGeom>
                <a:avLst/>
                <a:gdLst/>
                <a:ahLst/>
                <a:cxnLst/>
                <a:rect l="l" t="t" r="r" b="b"/>
                <a:pathLst>
                  <a:path w="381270" h="551291" extrusionOk="0">
                    <a:moveTo>
                      <a:pt x="52286" y="3202"/>
                    </a:moveTo>
                    <a:cubicBezTo>
                      <a:pt x="17349" y="-1938"/>
                      <a:pt x="-738" y="36138"/>
                      <a:pt x="23" y="66122"/>
                    </a:cubicBezTo>
                    <a:cubicBezTo>
                      <a:pt x="1070" y="112099"/>
                      <a:pt x="26392" y="156933"/>
                      <a:pt x="46193" y="197199"/>
                    </a:cubicBezTo>
                    <a:cubicBezTo>
                      <a:pt x="88175" y="282869"/>
                      <a:pt x="139771" y="363781"/>
                      <a:pt x="198031" y="439266"/>
                    </a:cubicBezTo>
                    <a:cubicBezTo>
                      <a:pt x="212406" y="457923"/>
                      <a:pt x="227161" y="476200"/>
                      <a:pt x="242393" y="494191"/>
                    </a:cubicBezTo>
                    <a:cubicBezTo>
                      <a:pt x="257624" y="512181"/>
                      <a:pt x="271713" y="529411"/>
                      <a:pt x="291229" y="541119"/>
                    </a:cubicBezTo>
                    <a:cubicBezTo>
                      <a:pt x="325880" y="561775"/>
                      <a:pt x="374716" y="551305"/>
                      <a:pt x="380713" y="506661"/>
                    </a:cubicBezTo>
                    <a:cubicBezTo>
                      <a:pt x="383379" y="486575"/>
                      <a:pt x="376144" y="467252"/>
                      <a:pt x="366338" y="450022"/>
                    </a:cubicBezTo>
                    <a:cubicBezTo>
                      <a:pt x="353677" y="427939"/>
                      <a:pt x="338351" y="407282"/>
                      <a:pt x="324547" y="385865"/>
                    </a:cubicBezTo>
                    <a:cubicBezTo>
                      <a:pt x="295512" y="340840"/>
                      <a:pt x="266097" y="296101"/>
                      <a:pt x="236491" y="251362"/>
                    </a:cubicBezTo>
                    <a:cubicBezTo>
                      <a:pt x="203838" y="201863"/>
                      <a:pt x="171186" y="152364"/>
                      <a:pt x="138914" y="102580"/>
                    </a:cubicBezTo>
                    <a:cubicBezTo>
                      <a:pt x="123112" y="78307"/>
                      <a:pt x="108832" y="52891"/>
                      <a:pt x="92459" y="28998"/>
                    </a:cubicBezTo>
                    <a:cubicBezTo>
                      <a:pt x="80559" y="11578"/>
                      <a:pt x="63233" y="-4604"/>
                      <a:pt x="40672" y="1203"/>
                    </a:cubicBezTo>
                    <a:cubicBezTo>
                      <a:pt x="25916" y="5010"/>
                      <a:pt x="32485" y="28618"/>
                      <a:pt x="46955" y="24048"/>
                    </a:cubicBezTo>
                    <a:cubicBezTo>
                      <a:pt x="64566" y="18432"/>
                      <a:pt x="78655" y="45942"/>
                      <a:pt x="86557" y="57460"/>
                    </a:cubicBezTo>
                    <a:cubicBezTo>
                      <a:pt x="99408" y="76117"/>
                      <a:pt x="112259" y="94775"/>
                      <a:pt x="124730" y="113717"/>
                    </a:cubicBezTo>
                    <a:cubicBezTo>
                      <a:pt x="149672" y="151508"/>
                      <a:pt x="174518" y="189298"/>
                      <a:pt x="199174" y="227279"/>
                    </a:cubicBezTo>
                    <a:cubicBezTo>
                      <a:pt x="223830" y="265259"/>
                      <a:pt x="248581" y="303811"/>
                      <a:pt x="273522" y="341792"/>
                    </a:cubicBezTo>
                    <a:cubicBezTo>
                      <a:pt x="298463" y="379772"/>
                      <a:pt x="324357" y="415754"/>
                      <a:pt x="347204" y="454306"/>
                    </a:cubicBezTo>
                    <a:cubicBezTo>
                      <a:pt x="356914" y="470679"/>
                      <a:pt x="365386" y="490098"/>
                      <a:pt x="358247" y="509136"/>
                    </a:cubicBezTo>
                    <a:cubicBezTo>
                      <a:pt x="351107" y="528173"/>
                      <a:pt x="331211" y="531410"/>
                      <a:pt x="314266" y="525318"/>
                    </a:cubicBezTo>
                    <a:cubicBezTo>
                      <a:pt x="295798" y="518655"/>
                      <a:pt x="282470" y="501901"/>
                      <a:pt x="270000" y="487527"/>
                    </a:cubicBezTo>
                    <a:cubicBezTo>
                      <a:pt x="256672" y="472107"/>
                      <a:pt x="243726" y="456496"/>
                      <a:pt x="231064" y="440599"/>
                    </a:cubicBezTo>
                    <a:cubicBezTo>
                      <a:pt x="180706" y="377202"/>
                      <a:pt x="135678" y="309427"/>
                      <a:pt x="96552" y="238606"/>
                    </a:cubicBezTo>
                    <a:cubicBezTo>
                      <a:pt x="74467" y="198531"/>
                      <a:pt x="51810" y="157695"/>
                      <a:pt x="35055" y="115050"/>
                    </a:cubicBezTo>
                    <a:cubicBezTo>
                      <a:pt x="27630" y="96012"/>
                      <a:pt x="19348" y="73452"/>
                      <a:pt x="22109" y="52701"/>
                    </a:cubicBezTo>
                    <a:cubicBezTo>
                      <a:pt x="24203" y="37375"/>
                      <a:pt x="32104" y="17956"/>
                      <a:pt x="50287" y="18813"/>
                    </a:cubicBezTo>
                    <a:cubicBezTo>
                      <a:pt x="58854" y="19194"/>
                      <a:pt x="61139" y="4725"/>
                      <a:pt x="52381" y="3487"/>
                    </a:cubicBezTo>
                    <a:lnTo>
                      <a:pt x="52381" y="348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464267" y="4613705"/>
                <a:ext cx="335340" cy="530080"/>
              </a:xfrm>
              <a:custGeom>
                <a:avLst/>
                <a:gdLst/>
                <a:ahLst/>
                <a:cxnLst/>
                <a:rect l="l" t="t" r="r" b="b"/>
                <a:pathLst>
                  <a:path w="335340" h="530080" extrusionOk="0">
                    <a:moveTo>
                      <a:pt x="10312" y="14114"/>
                    </a:moveTo>
                    <a:cubicBezTo>
                      <a:pt x="47249" y="120441"/>
                      <a:pt x="94371" y="223055"/>
                      <a:pt x="152536" y="319387"/>
                    </a:cubicBezTo>
                    <a:cubicBezTo>
                      <a:pt x="160723" y="332904"/>
                      <a:pt x="179667" y="321101"/>
                      <a:pt x="173384" y="307203"/>
                    </a:cubicBezTo>
                    <a:cubicBezTo>
                      <a:pt x="147681" y="250470"/>
                      <a:pt x="120645" y="194403"/>
                      <a:pt x="95132" y="137670"/>
                    </a:cubicBezTo>
                    <a:cubicBezTo>
                      <a:pt x="83042" y="110922"/>
                      <a:pt x="71238" y="83983"/>
                      <a:pt x="58958" y="57330"/>
                    </a:cubicBezTo>
                    <a:cubicBezTo>
                      <a:pt x="48962" y="35532"/>
                      <a:pt x="36491" y="15637"/>
                      <a:pt x="16786" y="1453"/>
                    </a:cubicBezTo>
                    <a:cubicBezTo>
                      <a:pt x="11740" y="-2164"/>
                      <a:pt x="2316" y="1358"/>
                      <a:pt x="1364" y="7736"/>
                    </a:cubicBezTo>
                    <a:cubicBezTo>
                      <a:pt x="-6728" y="64374"/>
                      <a:pt x="22783" y="121964"/>
                      <a:pt x="47629" y="171177"/>
                    </a:cubicBezTo>
                    <a:cubicBezTo>
                      <a:pt x="72476" y="220390"/>
                      <a:pt x="105509" y="269889"/>
                      <a:pt x="142445" y="313771"/>
                    </a:cubicBezTo>
                    <a:cubicBezTo>
                      <a:pt x="148537" y="321101"/>
                      <a:pt x="161294" y="315104"/>
                      <a:pt x="161008" y="306061"/>
                    </a:cubicBezTo>
                    <a:cubicBezTo>
                      <a:pt x="160151" y="280835"/>
                      <a:pt x="155487" y="255229"/>
                      <a:pt x="151108" y="230385"/>
                    </a:cubicBezTo>
                    <a:cubicBezTo>
                      <a:pt x="146443" y="204208"/>
                      <a:pt x="139970" y="178126"/>
                      <a:pt x="131973" y="152710"/>
                    </a:cubicBezTo>
                    <a:cubicBezTo>
                      <a:pt x="116361" y="102926"/>
                      <a:pt x="94085" y="55902"/>
                      <a:pt x="66193" y="11924"/>
                    </a:cubicBezTo>
                    <a:cubicBezTo>
                      <a:pt x="62004" y="5261"/>
                      <a:pt x="53151" y="7165"/>
                      <a:pt x="50485" y="14019"/>
                    </a:cubicBezTo>
                    <a:cubicBezTo>
                      <a:pt x="44393" y="29439"/>
                      <a:pt x="55340" y="44003"/>
                      <a:pt x="62766" y="56759"/>
                    </a:cubicBezTo>
                    <a:cubicBezTo>
                      <a:pt x="72095" y="72560"/>
                      <a:pt x="81424" y="88362"/>
                      <a:pt x="90849" y="104259"/>
                    </a:cubicBezTo>
                    <a:cubicBezTo>
                      <a:pt x="110364" y="137194"/>
                      <a:pt x="130165" y="169939"/>
                      <a:pt x="150251" y="202494"/>
                    </a:cubicBezTo>
                    <a:cubicBezTo>
                      <a:pt x="190424" y="267509"/>
                      <a:pt x="230882" y="332809"/>
                      <a:pt x="275149" y="395158"/>
                    </a:cubicBezTo>
                    <a:lnTo>
                      <a:pt x="294854" y="380023"/>
                    </a:lnTo>
                    <a:cubicBezTo>
                      <a:pt x="264867" y="342804"/>
                      <a:pt x="234976" y="305395"/>
                      <a:pt x="204608" y="268461"/>
                    </a:cubicBezTo>
                    <a:cubicBezTo>
                      <a:pt x="174240" y="231527"/>
                      <a:pt x="142921" y="195260"/>
                      <a:pt x="113791" y="157565"/>
                    </a:cubicBezTo>
                    <a:cubicBezTo>
                      <a:pt x="108650" y="150901"/>
                      <a:pt x="98083" y="159469"/>
                      <a:pt x="102367" y="166417"/>
                    </a:cubicBezTo>
                    <a:cubicBezTo>
                      <a:pt x="134258" y="219153"/>
                      <a:pt x="166244" y="271983"/>
                      <a:pt x="198135" y="324718"/>
                    </a:cubicBezTo>
                    <a:cubicBezTo>
                      <a:pt x="213652" y="350419"/>
                      <a:pt x="229074" y="376216"/>
                      <a:pt x="244495" y="402012"/>
                    </a:cubicBezTo>
                    <a:cubicBezTo>
                      <a:pt x="252587" y="415624"/>
                      <a:pt x="260583" y="429236"/>
                      <a:pt x="268580" y="442849"/>
                    </a:cubicBezTo>
                    <a:cubicBezTo>
                      <a:pt x="273625" y="451511"/>
                      <a:pt x="289047" y="469787"/>
                      <a:pt x="282193" y="480068"/>
                    </a:cubicBezTo>
                    <a:lnTo>
                      <a:pt x="300280" y="477688"/>
                    </a:lnTo>
                    <a:cubicBezTo>
                      <a:pt x="246304" y="410960"/>
                      <a:pt x="190995" y="345279"/>
                      <a:pt x="136067" y="279408"/>
                    </a:cubicBezTo>
                    <a:cubicBezTo>
                      <a:pt x="128451" y="270270"/>
                      <a:pt x="114743" y="281978"/>
                      <a:pt x="120074" y="291687"/>
                    </a:cubicBezTo>
                    <a:cubicBezTo>
                      <a:pt x="164816" y="373265"/>
                      <a:pt x="218602" y="449512"/>
                      <a:pt x="280289" y="519095"/>
                    </a:cubicBezTo>
                    <a:cubicBezTo>
                      <a:pt x="288381" y="528234"/>
                      <a:pt x="303803" y="518620"/>
                      <a:pt x="300471" y="507292"/>
                    </a:cubicBezTo>
                    <a:cubicBezTo>
                      <a:pt x="275149" y="420193"/>
                      <a:pt x="235832" y="338711"/>
                      <a:pt x="172241" y="273125"/>
                    </a:cubicBezTo>
                    <a:cubicBezTo>
                      <a:pt x="163198" y="263797"/>
                      <a:pt x="150917" y="275600"/>
                      <a:pt x="155487" y="286071"/>
                    </a:cubicBezTo>
                    <a:cubicBezTo>
                      <a:pt x="192899" y="370980"/>
                      <a:pt x="240211" y="453795"/>
                      <a:pt x="299043" y="525759"/>
                    </a:cubicBezTo>
                    <a:cubicBezTo>
                      <a:pt x="307135" y="535659"/>
                      <a:pt x="322080" y="526901"/>
                      <a:pt x="322556" y="516050"/>
                    </a:cubicBezTo>
                    <a:cubicBezTo>
                      <a:pt x="324841" y="462077"/>
                      <a:pt x="309419" y="411817"/>
                      <a:pt x="281717" y="365840"/>
                    </a:cubicBezTo>
                    <a:lnTo>
                      <a:pt x="262107" y="380975"/>
                    </a:lnTo>
                    <a:cubicBezTo>
                      <a:pt x="288381" y="408676"/>
                      <a:pt x="303898" y="445323"/>
                      <a:pt x="306754" y="483304"/>
                    </a:cubicBezTo>
                    <a:cubicBezTo>
                      <a:pt x="308086" y="501486"/>
                      <a:pt x="336360" y="501771"/>
                      <a:pt x="335313" y="483304"/>
                    </a:cubicBezTo>
                    <a:cubicBezTo>
                      <a:pt x="332742" y="437327"/>
                      <a:pt x="312941" y="395254"/>
                      <a:pt x="279813" y="363270"/>
                    </a:cubicBezTo>
                    <a:cubicBezTo>
                      <a:pt x="269913" y="353751"/>
                      <a:pt x="252016" y="366221"/>
                      <a:pt x="260203" y="378405"/>
                    </a:cubicBezTo>
                    <a:cubicBezTo>
                      <a:pt x="286858" y="418575"/>
                      <a:pt x="297900" y="468169"/>
                      <a:pt x="295140" y="515954"/>
                    </a:cubicBezTo>
                    <a:lnTo>
                      <a:pt x="318653" y="506245"/>
                    </a:lnTo>
                    <a:cubicBezTo>
                      <a:pt x="261631" y="434377"/>
                      <a:pt x="212129" y="358986"/>
                      <a:pt x="174145" y="275315"/>
                    </a:cubicBezTo>
                    <a:lnTo>
                      <a:pt x="157391" y="288260"/>
                    </a:lnTo>
                    <a:cubicBezTo>
                      <a:pt x="218126" y="349467"/>
                      <a:pt x="252492" y="432663"/>
                      <a:pt x="277338" y="513765"/>
                    </a:cubicBezTo>
                    <a:lnTo>
                      <a:pt x="297520" y="501961"/>
                    </a:lnTo>
                    <a:cubicBezTo>
                      <a:pt x="236118" y="434662"/>
                      <a:pt x="182618" y="360700"/>
                      <a:pt x="137685" y="281407"/>
                    </a:cubicBezTo>
                    <a:lnTo>
                      <a:pt x="121692" y="293686"/>
                    </a:lnTo>
                    <a:cubicBezTo>
                      <a:pt x="175573" y="360605"/>
                      <a:pt x="229169" y="427808"/>
                      <a:pt x="284002" y="493965"/>
                    </a:cubicBezTo>
                    <a:cubicBezTo>
                      <a:pt x="288952" y="499962"/>
                      <a:pt x="298376" y="497297"/>
                      <a:pt x="302089" y="491586"/>
                    </a:cubicBezTo>
                    <a:cubicBezTo>
                      <a:pt x="317892" y="467312"/>
                      <a:pt x="290190" y="437613"/>
                      <a:pt x="277624" y="418194"/>
                    </a:cubicBezTo>
                    <a:cubicBezTo>
                      <a:pt x="259156" y="389638"/>
                      <a:pt x="241068" y="360795"/>
                      <a:pt x="223076" y="331952"/>
                    </a:cubicBezTo>
                    <a:cubicBezTo>
                      <a:pt x="187092" y="274267"/>
                      <a:pt x="151108" y="216487"/>
                      <a:pt x="115124" y="158802"/>
                    </a:cubicBezTo>
                    <a:lnTo>
                      <a:pt x="103700" y="167655"/>
                    </a:lnTo>
                    <a:cubicBezTo>
                      <a:pt x="133496" y="205160"/>
                      <a:pt x="161294" y="244378"/>
                      <a:pt x="190043" y="282739"/>
                    </a:cubicBezTo>
                    <a:cubicBezTo>
                      <a:pt x="218792" y="321101"/>
                      <a:pt x="246970" y="357654"/>
                      <a:pt x="275434" y="395063"/>
                    </a:cubicBezTo>
                    <a:cubicBezTo>
                      <a:pt x="284954" y="407533"/>
                      <a:pt x="306183" y="396110"/>
                      <a:pt x="297044" y="382403"/>
                    </a:cubicBezTo>
                    <a:cubicBezTo>
                      <a:pt x="257061" y="322529"/>
                      <a:pt x="215556" y="263701"/>
                      <a:pt x="176240" y="203351"/>
                    </a:cubicBezTo>
                    <a:cubicBezTo>
                      <a:pt x="157010" y="173842"/>
                      <a:pt x="137971" y="144143"/>
                      <a:pt x="119217" y="114349"/>
                    </a:cubicBezTo>
                    <a:cubicBezTo>
                      <a:pt x="109412" y="98737"/>
                      <a:pt x="99702" y="83222"/>
                      <a:pt x="90182" y="67515"/>
                    </a:cubicBezTo>
                    <a:cubicBezTo>
                      <a:pt x="85422" y="59710"/>
                      <a:pt x="80663" y="51809"/>
                      <a:pt x="75903" y="43908"/>
                    </a:cubicBezTo>
                    <a:cubicBezTo>
                      <a:pt x="71428" y="36484"/>
                      <a:pt x="63813" y="27536"/>
                      <a:pt x="67335" y="18588"/>
                    </a:cubicBezTo>
                    <a:lnTo>
                      <a:pt x="51628" y="20682"/>
                    </a:lnTo>
                    <a:cubicBezTo>
                      <a:pt x="80567" y="62280"/>
                      <a:pt x="103129" y="108352"/>
                      <a:pt x="118455" y="156613"/>
                    </a:cubicBezTo>
                    <a:cubicBezTo>
                      <a:pt x="125881" y="180125"/>
                      <a:pt x="131402" y="204113"/>
                      <a:pt x="135210" y="228576"/>
                    </a:cubicBezTo>
                    <a:cubicBezTo>
                      <a:pt x="139208" y="254563"/>
                      <a:pt x="139113" y="279884"/>
                      <a:pt x="139494" y="306061"/>
                    </a:cubicBezTo>
                    <a:lnTo>
                      <a:pt x="158057" y="298350"/>
                    </a:lnTo>
                    <a:cubicBezTo>
                      <a:pt x="124548" y="257133"/>
                      <a:pt x="95228" y="212204"/>
                      <a:pt x="70572" y="165085"/>
                    </a:cubicBezTo>
                    <a:cubicBezTo>
                      <a:pt x="58482" y="141954"/>
                      <a:pt x="47439" y="118156"/>
                      <a:pt x="37824" y="93883"/>
                    </a:cubicBezTo>
                    <a:cubicBezTo>
                      <a:pt x="27353" y="67135"/>
                      <a:pt x="18785" y="39434"/>
                      <a:pt x="22117" y="10497"/>
                    </a:cubicBezTo>
                    <a:lnTo>
                      <a:pt x="6314" y="19540"/>
                    </a:lnTo>
                    <a:cubicBezTo>
                      <a:pt x="25829" y="32771"/>
                      <a:pt x="37063" y="54474"/>
                      <a:pt x="46487" y="75416"/>
                    </a:cubicBezTo>
                    <a:cubicBezTo>
                      <a:pt x="58672" y="102260"/>
                      <a:pt x="70381" y="129294"/>
                      <a:pt x="82281" y="156232"/>
                    </a:cubicBezTo>
                    <a:cubicBezTo>
                      <a:pt x="106270" y="210395"/>
                      <a:pt x="128832" y="265224"/>
                      <a:pt x="152631" y="319482"/>
                    </a:cubicBezTo>
                    <a:lnTo>
                      <a:pt x="173479" y="307298"/>
                    </a:lnTo>
                    <a:cubicBezTo>
                      <a:pt x="117408" y="212013"/>
                      <a:pt x="68858" y="112350"/>
                      <a:pt x="30399" y="8688"/>
                    </a:cubicBezTo>
                    <a:cubicBezTo>
                      <a:pt x="25829" y="-3687"/>
                      <a:pt x="5933" y="1453"/>
                      <a:pt x="10408" y="14209"/>
                    </a:cubicBezTo>
                    <a:lnTo>
                      <a:pt x="10408" y="142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494892" y="4645987"/>
                <a:ext cx="107693" cy="160835"/>
              </a:xfrm>
              <a:custGeom>
                <a:avLst/>
                <a:gdLst/>
                <a:ahLst/>
                <a:cxnLst/>
                <a:rect l="l" t="t" r="r" b="b"/>
                <a:pathLst>
                  <a:path w="107693" h="160835" extrusionOk="0">
                    <a:moveTo>
                      <a:pt x="2821" y="17338"/>
                    </a:moveTo>
                    <a:cubicBezTo>
                      <a:pt x="38234" y="55795"/>
                      <a:pt x="65460" y="101581"/>
                      <a:pt x="81738" y="151175"/>
                    </a:cubicBezTo>
                    <a:lnTo>
                      <a:pt x="103538" y="138515"/>
                    </a:lnTo>
                    <a:cubicBezTo>
                      <a:pt x="89259" y="120429"/>
                      <a:pt x="74027" y="103009"/>
                      <a:pt x="59177" y="85399"/>
                    </a:cubicBezTo>
                    <a:lnTo>
                      <a:pt x="46896" y="106531"/>
                    </a:lnTo>
                    <a:cubicBezTo>
                      <a:pt x="49467" y="107483"/>
                      <a:pt x="52132" y="108340"/>
                      <a:pt x="54703" y="109291"/>
                    </a:cubicBezTo>
                    <a:cubicBezTo>
                      <a:pt x="61081" y="111576"/>
                      <a:pt x="68506" y="106721"/>
                      <a:pt x="70220" y="100534"/>
                    </a:cubicBezTo>
                    <a:cubicBezTo>
                      <a:pt x="72123" y="93490"/>
                      <a:pt x="67840" y="87398"/>
                      <a:pt x="61461" y="85018"/>
                    </a:cubicBezTo>
                    <a:cubicBezTo>
                      <a:pt x="58891" y="84066"/>
                      <a:pt x="56226" y="83114"/>
                      <a:pt x="53655" y="82163"/>
                    </a:cubicBezTo>
                    <a:cubicBezTo>
                      <a:pt x="48420" y="80259"/>
                      <a:pt x="42041" y="83400"/>
                      <a:pt x="39376" y="87969"/>
                    </a:cubicBezTo>
                    <a:cubicBezTo>
                      <a:pt x="36330" y="93205"/>
                      <a:pt x="37758" y="98916"/>
                      <a:pt x="41375" y="103295"/>
                    </a:cubicBezTo>
                    <a:cubicBezTo>
                      <a:pt x="55940" y="121190"/>
                      <a:pt x="70124" y="139467"/>
                      <a:pt x="85165" y="156982"/>
                    </a:cubicBezTo>
                    <a:cubicBezTo>
                      <a:pt x="93447" y="166691"/>
                      <a:pt x="111535" y="156411"/>
                      <a:pt x="106965" y="144322"/>
                    </a:cubicBezTo>
                    <a:cubicBezTo>
                      <a:pt x="87164" y="91396"/>
                      <a:pt x="56987" y="43230"/>
                      <a:pt x="17195" y="3060"/>
                    </a:cubicBezTo>
                    <a:cubicBezTo>
                      <a:pt x="7961" y="-6269"/>
                      <a:pt x="-6033" y="7819"/>
                      <a:pt x="2821" y="17433"/>
                    </a:cubicBezTo>
                    <a:lnTo>
                      <a:pt x="2821" y="1743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431313" y="4537770"/>
                <a:ext cx="28844" cy="29889"/>
              </a:xfrm>
              <a:custGeom>
                <a:avLst/>
                <a:gdLst/>
                <a:ahLst/>
                <a:cxnLst/>
                <a:rect l="l" t="t" r="r" b="b"/>
                <a:pathLst>
                  <a:path w="28844" h="29889" extrusionOk="0">
                    <a:moveTo>
                      <a:pt x="14422" y="29889"/>
                    </a:moveTo>
                    <a:cubicBezTo>
                      <a:pt x="33652" y="29889"/>
                      <a:pt x="33652" y="0"/>
                      <a:pt x="14422" y="0"/>
                    </a:cubicBezTo>
                    <a:cubicBezTo>
                      <a:pt x="-4807" y="0"/>
                      <a:pt x="-4807" y="29889"/>
                      <a:pt x="14422" y="29889"/>
                    </a:cubicBezTo>
                    <a:lnTo>
                      <a:pt x="14422" y="298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505019" y="4534248"/>
                <a:ext cx="21561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21561" h="22274" extrusionOk="0">
                    <a:moveTo>
                      <a:pt x="10781" y="22275"/>
                    </a:moveTo>
                    <a:cubicBezTo>
                      <a:pt x="25156" y="22275"/>
                      <a:pt x="25156" y="0"/>
                      <a:pt x="10781" y="0"/>
                    </a:cubicBezTo>
                    <a:cubicBezTo>
                      <a:pt x="-3594" y="0"/>
                      <a:pt x="-3594" y="22275"/>
                      <a:pt x="10781" y="22275"/>
                    </a:cubicBezTo>
                    <a:lnTo>
                      <a:pt x="10781" y="22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53712" y="4604879"/>
                <a:ext cx="19562" cy="20275"/>
              </a:xfrm>
              <a:custGeom>
                <a:avLst/>
                <a:gdLst/>
                <a:ahLst/>
                <a:cxnLst/>
                <a:rect l="l" t="t" r="r" b="b"/>
                <a:pathLst>
                  <a:path w="19562" h="20275" extrusionOk="0">
                    <a:moveTo>
                      <a:pt x="9781" y="20275"/>
                    </a:moveTo>
                    <a:cubicBezTo>
                      <a:pt x="22823" y="20275"/>
                      <a:pt x="22823" y="0"/>
                      <a:pt x="9781" y="0"/>
                    </a:cubicBezTo>
                    <a:cubicBezTo>
                      <a:pt x="-3260" y="0"/>
                      <a:pt x="-3260" y="20275"/>
                      <a:pt x="9781" y="20275"/>
                    </a:cubicBezTo>
                    <a:lnTo>
                      <a:pt x="9781" y="2027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610520" y="467979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664615" y="4751756"/>
                <a:ext cx="30415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1412" extrusionOk="0">
                    <a:moveTo>
                      <a:pt x="15208" y="31413"/>
                    </a:moveTo>
                    <a:cubicBezTo>
                      <a:pt x="35484" y="31413"/>
                      <a:pt x="35484" y="0"/>
                      <a:pt x="15208" y="0"/>
                    </a:cubicBezTo>
                    <a:cubicBezTo>
                      <a:pt x="-5069" y="0"/>
                      <a:pt x="-5069" y="31413"/>
                      <a:pt x="15208" y="31413"/>
                    </a:cubicBezTo>
                    <a:lnTo>
                      <a:pt x="15208" y="314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735132" y="4848183"/>
                <a:ext cx="22240" cy="22940"/>
              </a:xfrm>
              <a:custGeom>
                <a:avLst/>
                <a:gdLst/>
                <a:ahLst/>
                <a:cxnLst/>
                <a:rect l="l" t="t" r="r" b="b"/>
                <a:pathLst>
                  <a:path w="22240" h="22940" extrusionOk="0">
                    <a:moveTo>
                      <a:pt x="11138" y="22941"/>
                    </a:moveTo>
                    <a:cubicBezTo>
                      <a:pt x="25893" y="22941"/>
                      <a:pt x="25989" y="0"/>
                      <a:pt x="11138" y="0"/>
                    </a:cubicBezTo>
                    <a:cubicBezTo>
                      <a:pt x="-3713" y="0"/>
                      <a:pt x="-3713" y="22941"/>
                      <a:pt x="11138" y="22941"/>
                    </a:cubicBezTo>
                    <a:lnTo>
                      <a:pt x="11138" y="229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780802" y="4922241"/>
                <a:ext cx="30129" cy="31222"/>
              </a:xfrm>
              <a:custGeom>
                <a:avLst/>
                <a:gdLst/>
                <a:ahLst/>
                <a:cxnLst/>
                <a:rect l="l" t="t" r="r" b="b"/>
                <a:pathLst>
                  <a:path w="30129" h="31222" extrusionOk="0">
                    <a:moveTo>
                      <a:pt x="15065" y="31222"/>
                    </a:moveTo>
                    <a:cubicBezTo>
                      <a:pt x="35151" y="31222"/>
                      <a:pt x="35151" y="0"/>
                      <a:pt x="15065" y="0"/>
                    </a:cubicBezTo>
                    <a:cubicBezTo>
                      <a:pt x="-5022" y="0"/>
                      <a:pt x="-5022" y="31222"/>
                      <a:pt x="15065" y="31222"/>
                    </a:cubicBezTo>
                    <a:lnTo>
                      <a:pt x="15065" y="3122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835064" y="5018276"/>
                <a:ext cx="30415" cy="33911"/>
              </a:xfrm>
              <a:custGeom>
                <a:avLst/>
                <a:gdLst/>
                <a:ahLst/>
                <a:cxnLst/>
                <a:rect l="l" t="t" r="r" b="b"/>
                <a:pathLst>
                  <a:path w="30415" h="33911" extrusionOk="0">
                    <a:moveTo>
                      <a:pt x="405" y="18574"/>
                    </a:moveTo>
                    <a:cubicBezTo>
                      <a:pt x="595" y="20002"/>
                      <a:pt x="881" y="21429"/>
                      <a:pt x="1071" y="22953"/>
                    </a:cubicBezTo>
                    <a:cubicBezTo>
                      <a:pt x="1547" y="24856"/>
                      <a:pt x="2404" y="26570"/>
                      <a:pt x="3736" y="27998"/>
                    </a:cubicBezTo>
                    <a:cubicBezTo>
                      <a:pt x="4784" y="29616"/>
                      <a:pt x="6212" y="30948"/>
                      <a:pt x="7925" y="31805"/>
                    </a:cubicBezTo>
                    <a:cubicBezTo>
                      <a:pt x="9639" y="32852"/>
                      <a:pt x="11447" y="33519"/>
                      <a:pt x="13446" y="33614"/>
                    </a:cubicBezTo>
                    <a:cubicBezTo>
                      <a:pt x="15446" y="34090"/>
                      <a:pt x="17445" y="33995"/>
                      <a:pt x="19444" y="33328"/>
                    </a:cubicBezTo>
                    <a:lnTo>
                      <a:pt x="23061" y="31805"/>
                    </a:lnTo>
                    <a:cubicBezTo>
                      <a:pt x="25346" y="30473"/>
                      <a:pt x="27060" y="28664"/>
                      <a:pt x="28392" y="26475"/>
                    </a:cubicBezTo>
                    <a:lnTo>
                      <a:pt x="29915" y="22857"/>
                    </a:lnTo>
                    <a:cubicBezTo>
                      <a:pt x="30582" y="20192"/>
                      <a:pt x="30582" y="17527"/>
                      <a:pt x="29915" y="14957"/>
                    </a:cubicBezTo>
                    <a:cubicBezTo>
                      <a:pt x="29439" y="13529"/>
                      <a:pt x="29059" y="12196"/>
                      <a:pt x="28583" y="10768"/>
                    </a:cubicBezTo>
                    <a:cubicBezTo>
                      <a:pt x="28107" y="8865"/>
                      <a:pt x="27250" y="7246"/>
                      <a:pt x="26012" y="5819"/>
                    </a:cubicBezTo>
                    <a:cubicBezTo>
                      <a:pt x="24965" y="4200"/>
                      <a:pt x="23632" y="2963"/>
                      <a:pt x="21919" y="2011"/>
                    </a:cubicBezTo>
                    <a:cubicBezTo>
                      <a:pt x="20205" y="964"/>
                      <a:pt x="18397" y="393"/>
                      <a:pt x="16493" y="297"/>
                    </a:cubicBezTo>
                    <a:cubicBezTo>
                      <a:pt x="14589" y="-178"/>
                      <a:pt x="12590" y="-83"/>
                      <a:pt x="10686" y="583"/>
                    </a:cubicBezTo>
                    <a:lnTo>
                      <a:pt x="7164" y="2011"/>
                    </a:lnTo>
                    <a:cubicBezTo>
                      <a:pt x="4974" y="3343"/>
                      <a:pt x="3260" y="5057"/>
                      <a:pt x="1928" y="7246"/>
                    </a:cubicBezTo>
                    <a:lnTo>
                      <a:pt x="500" y="10768"/>
                    </a:lnTo>
                    <a:cubicBezTo>
                      <a:pt x="-167" y="13338"/>
                      <a:pt x="-167" y="15909"/>
                      <a:pt x="500" y="18574"/>
                    </a:cubicBezTo>
                    <a:lnTo>
                      <a:pt x="500" y="1857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868311" y="5109479"/>
                <a:ext cx="21133" cy="21893"/>
              </a:xfrm>
              <a:custGeom>
                <a:avLst/>
                <a:gdLst/>
                <a:ahLst/>
                <a:cxnLst/>
                <a:rect l="l" t="t" r="r" b="b"/>
                <a:pathLst>
                  <a:path w="21133" h="21893" extrusionOk="0">
                    <a:moveTo>
                      <a:pt x="10567" y="21894"/>
                    </a:moveTo>
                    <a:cubicBezTo>
                      <a:pt x="24656" y="21894"/>
                      <a:pt x="24656" y="0"/>
                      <a:pt x="10567" y="0"/>
                    </a:cubicBezTo>
                    <a:cubicBezTo>
                      <a:pt x="-3522" y="0"/>
                      <a:pt x="-3522" y="21894"/>
                      <a:pt x="10567" y="21894"/>
                    </a:cubicBezTo>
                    <a:lnTo>
                      <a:pt x="10567" y="2189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802398" y="5165261"/>
                <a:ext cx="31681" cy="28485"/>
              </a:xfrm>
              <a:custGeom>
                <a:avLst/>
                <a:gdLst/>
                <a:ahLst/>
                <a:cxnLst/>
                <a:rect l="l" t="t" r="r" b="b"/>
                <a:pathLst>
                  <a:path w="31681" h="28485" extrusionOk="0">
                    <a:moveTo>
                      <a:pt x="18316" y="95"/>
                    </a:moveTo>
                    <a:cubicBezTo>
                      <a:pt x="16888" y="286"/>
                      <a:pt x="15460" y="476"/>
                      <a:pt x="14032" y="666"/>
                    </a:cubicBezTo>
                    <a:cubicBezTo>
                      <a:pt x="11557" y="666"/>
                      <a:pt x="9177" y="1333"/>
                      <a:pt x="6987" y="2570"/>
                    </a:cubicBezTo>
                    <a:lnTo>
                      <a:pt x="4132" y="4759"/>
                    </a:lnTo>
                    <a:cubicBezTo>
                      <a:pt x="2418" y="6473"/>
                      <a:pt x="1180" y="8567"/>
                      <a:pt x="514" y="10947"/>
                    </a:cubicBezTo>
                    <a:cubicBezTo>
                      <a:pt x="-57" y="12755"/>
                      <a:pt x="-152" y="14659"/>
                      <a:pt x="228" y="16468"/>
                    </a:cubicBezTo>
                    <a:cubicBezTo>
                      <a:pt x="228" y="18277"/>
                      <a:pt x="895" y="20085"/>
                      <a:pt x="1847" y="21608"/>
                    </a:cubicBezTo>
                    <a:cubicBezTo>
                      <a:pt x="2704" y="23226"/>
                      <a:pt x="3941" y="24559"/>
                      <a:pt x="5464" y="25511"/>
                    </a:cubicBezTo>
                    <a:cubicBezTo>
                      <a:pt x="6797" y="26748"/>
                      <a:pt x="8415" y="27605"/>
                      <a:pt x="10224" y="27986"/>
                    </a:cubicBezTo>
                    <a:cubicBezTo>
                      <a:pt x="12699" y="28652"/>
                      <a:pt x="15174" y="28652"/>
                      <a:pt x="17649" y="27986"/>
                    </a:cubicBezTo>
                    <a:cubicBezTo>
                      <a:pt x="18982" y="27510"/>
                      <a:pt x="20410" y="27034"/>
                      <a:pt x="21743" y="26558"/>
                    </a:cubicBezTo>
                    <a:cubicBezTo>
                      <a:pt x="23456" y="26177"/>
                      <a:pt x="25075" y="25321"/>
                      <a:pt x="26312" y="24178"/>
                    </a:cubicBezTo>
                    <a:cubicBezTo>
                      <a:pt x="27740" y="23226"/>
                      <a:pt x="28978" y="21989"/>
                      <a:pt x="29835" y="20371"/>
                    </a:cubicBezTo>
                    <a:lnTo>
                      <a:pt x="31167" y="17134"/>
                    </a:lnTo>
                    <a:cubicBezTo>
                      <a:pt x="31738" y="15326"/>
                      <a:pt x="31834" y="13517"/>
                      <a:pt x="31453" y="11708"/>
                    </a:cubicBezTo>
                    <a:cubicBezTo>
                      <a:pt x="31453" y="10471"/>
                      <a:pt x="31167" y="9329"/>
                      <a:pt x="30501" y="8281"/>
                    </a:cubicBezTo>
                    <a:cubicBezTo>
                      <a:pt x="29930" y="6568"/>
                      <a:pt x="29073" y="5140"/>
                      <a:pt x="27740" y="3903"/>
                    </a:cubicBezTo>
                    <a:lnTo>
                      <a:pt x="24979" y="1809"/>
                    </a:lnTo>
                    <a:cubicBezTo>
                      <a:pt x="22885" y="571"/>
                      <a:pt x="20600" y="0"/>
                      <a:pt x="18125" y="0"/>
                    </a:cubicBezTo>
                    <a:lnTo>
                      <a:pt x="181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699335" y="5165546"/>
                <a:ext cx="19785" cy="16277"/>
              </a:xfrm>
              <a:custGeom>
                <a:avLst/>
                <a:gdLst/>
                <a:ahLst/>
                <a:cxnLst/>
                <a:rect l="l" t="t" r="r" b="b"/>
                <a:pathLst>
                  <a:path w="19785" h="16277" extrusionOk="0">
                    <a:moveTo>
                      <a:pt x="12283" y="95"/>
                    </a:moveTo>
                    <a:cubicBezTo>
                      <a:pt x="11712" y="95"/>
                      <a:pt x="11141" y="191"/>
                      <a:pt x="10570" y="286"/>
                    </a:cubicBezTo>
                    <a:cubicBezTo>
                      <a:pt x="10284" y="286"/>
                      <a:pt x="9999" y="286"/>
                      <a:pt x="9713" y="286"/>
                    </a:cubicBezTo>
                    <a:cubicBezTo>
                      <a:pt x="9427" y="286"/>
                      <a:pt x="9142" y="381"/>
                      <a:pt x="8856" y="286"/>
                    </a:cubicBezTo>
                    <a:lnTo>
                      <a:pt x="10951" y="571"/>
                    </a:lnTo>
                    <a:cubicBezTo>
                      <a:pt x="10951" y="571"/>
                      <a:pt x="10570" y="381"/>
                      <a:pt x="10284" y="286"/>
                    </a:cubicBezTo>
                    <a:cubicBezTo>
                      <a:pt x="8856" y="-95"/>
                      <a:pt x="7428" y="-95"/>
                      <a:pt x="6000" y="286"/>
                    </a:cubicBezTo>
                    <a:cubicBezTo>
                      <a:pt x="4668" y="666"/>
                      <a:pt x="3430" y="1333"/>
                      <a:pt x="2383" y="2380"/>
                    </a:cubicBezTo>
                    <a:cubicBezTo>
                      <a:pt x="289" y="4474"/>
                      <a:pt x="-473" y="7520"/>
                      <a:pt x="289" y="10281"/>
                    </a:cubicBezTo>
                    <a:cubicBezTo>
                      <a:pt x="1050" y="13041"/>
                      <a:pt x="3240" y="15230"/>
                      <a:pt x="6000" y="15992"/>
                    </a:cubicBezTo>
                    <a:cubicBezTo>
                      <a:pt x="7428" y="16373"/>
                      <a:pt x="8856" y="16373"/>
                      <a:pt x="10284" y="15992"/>
                    </a:cubicBezTo>
                    <a:cubicBezTo>
                      <a:pt x="11617" y="15611"/>
                      <a:pt x="12855" y="14945"/>
                      <a:pt x="13902" y="13898"/>
                    </a:cubicBezTo>
                    <a:cubicBezTo>
                      <a:pt x="14092" y="13707"/>
                      <a:pt x="14187" y="13612"/>
                      <a:pt x="14378" y="13422"/>
                    </a:cubicBezTo>
                    <a:lnTo>
                      <a:pt x="12855" y="14659"/>
                    </a:lnTo>
                    <a:lnTo>
                      <a:pt x="12855" y="14659"/>
                    </a:lnTo>
                    <a:cubicBezTo>
                      <a:pt x="12283" y="14850"/>
                      <a:pt x="11617" y="15135"/>
                      <a:pt x="11046" y="15421"/>
                    </a:cubicBezTo>
                    <a:cubicBezTo>
                      <a:pt x="12188" y="15040"/>
                      <a:pt x="13235" y="14564"/>
                      <a:pt x="14378" y="14183"/>
                    </a:cubicBezTo>
                    <a:cubicBezTo>
                      <a:pt x="15330" y="13993"/>
                      <a:pt x="16186" y="13517"/>
                      <a:pt x="16853" y="12851"/>
                    </a:cubicBezTo>
                    <a:cubicBezTo>
                      <a:pt x="17614" y="12375"/>
                      <a:pt x="18281" y="11708"/>
                      <a:pt x="18757" y="10852"/>
                    </a:cubicBezTo>
                    <a:lnTo>
                      <a:pt x="19518" y="9138"/>
                    </a:lnTo>
                    <a:cubicBezTo>
                      <a:pt x="19804" y="8186"/>
                      <a:pt x="19899" y="7235"/>
                      <a:pt x="19613" y="6283"/>
                    </a:cubicBezTo>
                    <a:cubicBezTo>
                      <a:pt x="19613" y="5616"/>
                      <a:pt x="19423" y="5045"/>
                      <a:pt x="19138" y="4474"/>
                    </a:cubicBezTo>
                    <a:cubicBezTo>
                      <a:pt x="18852" y="3617"/>
                      <a:pt x="18376" y="2761"/>
                      <a:pt x="17614" y="2094"/>
                    </a:cubicBezTo>
                    <a:lnTo>
                      <a:pt x="16186" y="952"/>
                    </a:lnTo>
                    <a:cubicBezTo>
                      <a:pt x="15044" y="286"/>
                      <a:pt x="13806" y="0"/>
                      <a:pt x="12569" y="0"/>
                    </a:cubicBezTo>
                    <a:lnTo>
                      <a:pt x="1256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616755" y="5075973"/>
                <a:ext cx="24810" cy="25701"/>
              </a:xfrm>
              <a:custGeom>
                <a:avLst/>
                <a:gdLst/>
                <a:ahLst/>
                <a:cxnLst/>
                <a:rect l="l" t="t" r="r" b="b"/>
                <a:pathLst>
                  <a:path w="24810" h="25701" extrusionOk="0">
                    <a:moveTo>
                      <a:pt x="12423" y="25701"/>
                    </a:moveTo>
                    <a:cubicBezTo>
                      <a:pt x="28892" y="25701"/>
                      <a:pt x="28987" y="0"/>
                      <a:pt x="12423" y="0"/>
                    </a:cubicBezTo>
                    <a:cubicBezTo>
                      <a:pt x="-4141" y="0"/>
                      <a:pt x="-4141" y="25701"/>
                      <a:pt x="12423" y="25701"/>
                    </a:cubicBezTo>
                    <a:lnTo>
                      <a:pt x="12423" y="2570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545072" y="4955843"/>
                <a:ext cx="21383" cy="22084"/>
              </a:xfrm>
              <a:custGeom>
                <a:avLst/>
                <a:gdLst/>
                <a:ahLst/>
                <a:cxnLst/>
                <a:rect l="l" t="t" r="r" b="b"/>
                <a:pathLst>
                  <a:path w="21383" h="22084" extrusionOk="0">
                    <a:moveTo>
                      <a:pt x="10710" y="22084"/>
                    </a:moveTo>
                    <a:cubicBezTo>
                      <a:pt x="24894" y="22084"/>
                      <a:pt x="24989" y="0"/>
                      <a:pt x="10710" y="0"/>
                    </a:cubicBezTo>
                    <a:cubicBezTo>
                      <a:pt x="-3570" y="0"/>
                      <a:pt x="-3570" y="22084"/>
                      <a:pt x="10710" y="22084"/>
                    </a:cubicBezTo>
                    <a:lnTo>
                      <a:pt x="10710" y="220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3488407" y="4851039"/>
                <a:ext cx="235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3525" h="24273" extrusionOk="0">
                    <a:moveTo>
                      <a:pt x="11781" y="24273"/>
                    </a:moveTo>
                    <a:cubicBezTo>
                      <a:pt x="27393" y="24273"/>
                      <a:pt x="27488" y="0"/>
                      <a:pt x="11781" y="0"/>
                    </a:cubicBezTo>
                    <a:cubicBezTo>
                      <a:pt x="-3927" y="0"/>
                      <a:pt x="-3927" y="24273"/>
                      <a:pt x="11781" y="24273"/>
                    </a:cubicBezTo>
                    <a:lnTo>
                      <a:pt x="11781" y="2427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3424316" y="4743951"/>
                <a:ext cx="31950" cy="33030"/>
              </a:xfrm>
              <a:custGeom>
                <a:avLst/>
                <a:gdLst/>
                <a:ahLst/>
                <a:cxnLst/>
                <a:rect l="l" t="t" r="r" b="b"/>
                <a:pathLst>
                  <a:path w="31950" h="33030" extrusionOk="0">
                    <a:moveTo>
                      <a:pt x="15993" y="33031"/>
                    </a:moveTo>
                    <a:cubicBezTo>
                      <a:pt x="37222" y="33031"/>
                      <a:pt x="37317" y="0"/>
                      <a:pt x="15993" y="0"/>
                    </a:cubicBezTo>
                    <a:cubicBezTo>
                      <a:pt x="-5331" y="0"/>
                      <a:pt x="-5331" y="33031"/>
                      <a:pt x="15993" y="33031"/>
                    </a:cubicBezTo>
                    <a:lnTo>
                      <a:pt x="15993" y="330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401183" y="4671511"/>
                <a:ext cx="13137" cy="13612"/>
              </a:xfrm>
              <a:custGeom>
                <a:avLst/>
                <a:gdLst/>
                <a:ahLst/>
                <a:cxnLst/>
                <a:rect l="l" t="t" r="r" b="b"/>
                <a:pathLst>
                  <a:path w="13137" h="13612" extrusionOk="0">
                    <a:moveTo>
                      <a:pt x="6569" y="13612"/>
                    </a:moveTo>
                    <a:cubicBezTo>
                      <a:pt x="15327" y="13612"/>
                      <a:pt x="15327" y="0"/>
                      <a:pt x="6569" y="0"/>
                    </a:cubicBezTo>
                    <a:cubicBezTo>
                      <a:pt x="-2190" y="0"/>
                      <a:pt x="-2190" y="13612"/>
                      <a:pt x="6569" y="13612"/>
                    </a:cubicBezTo>
                    <a:lnTo>
                      <a:pt x="6569" y="1361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387618" y="4594979"/>
                <a:ext cx="25417" cy="26367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26367" extrusionOk="0">
                    <a:moveTo>
                      <a:pt x="12709" y="26368"/>
                    </a:moveTo>
                    <a:cubicBezTo>
                      <a:pt x="29654" y="26368"/>
                      <a:pt x="29654" y="0"/>
                      <a:pt x="12709" y="0"/>
                    </a:cubicBezTo>
                    <a:cubicBezTo>
                      <a:pt x="-4236" y="0"/>
                      <a:pt x="-4236" y="26368"/>
                      <a:pt x="12709" y="26368"/>
                    </a:cubicBezTo>
                    <a:lnTo>
                      <a:pt x="12709" y="263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282873" y="4598096"/>
                <a:ext cx="68247" cy="28108"/>
              </a:xfrm>
              <a:custGeom>
                <a:avLst/>
                <a:gdLst/>
                <a:ahLst/>
                <a:cxnLst/>
                <a:rect l="l" t="t" r="r" b="b"/>
                <a:pathLst>
                  <a:path w="68247" h="28108" extrusionOk="0">
                    <a:moveTo>
                      <a:pt x="6740" y="18205"/>
                    </a:moveTo>
                    <a:cubicBezTo>
                      <a:pt x="14451" y="19633"/>
                      <a:pt x="22067" y="21061"/>
                      <a:pt x="29778" y="22489"/>
                    </a:cubicBezTo>
                    <a:cubicBezTo>
                      <a:pt x="33490" y="23155"/>
                      <a:pt x="37298" y="23917"/>
                      <a:pt x="41011" y="24583"/>
                    </a:cubicBezTo>
                    <a:cubicBezTo>
                      <a:pt x="45009" y="25345"/>
                      <a:pt x="48722" y="26201"/>
                      <a:pt x="52530" y="27534"/>
                    </a:cubicBezTo>
                    <a:cubicBezTo>
                      <a:pt x="59669" y="30009"/>
                      <a:pt x="67190" y="24107"/>
                      <a:pt x="68142" y="17158"/>
                    </a:cubicBezTo>
                    <a:cubicBezTo>
                      <a:pt x="69094" y="10210"/>
                      <a:pt x="63477" y="2499"/>
                      <a:pt x="55862" y="2975"/>
                    </a:cubicBezTo>
                    <a:cubicBezTo>
                      <a:pt x="51768" y="3261"/>
                      <a:pt x="48055" y="3165"/>
                      <a:pt x="43962" y="2880"/>
                    </a:cubicBezTo>
                    <a:cubicBezTo>
                      <a:pt x="40154" y="2594"/>
                      <a:pt x="36346" y="2309"/>
                      <a:pt x="32538" y="1928"/>
                    </a:cubicBezTo>
                    <a:cubicBezTo>
                      <a:pt x="24732" y="1262"/>
                      <a:pt x="17021" y="691"/>
                      <a:pt x="9215" y="24"/>
                    </a:cubicBezTo>
                    <a:cubicBezTo>
                      <a:pt x="4646" y="-357"/>
                      <a:pt x="648" y="3832"/>
                      <a:pt x="77" y="8020"/>
                    </a:cubicBezTo>
                    <a:cubicBezTo>
                      <a:pt x="-495" y="12208"/>
                      <a:pt x="2171" y="17349"/>
                      <a:pt x="6740" y="18205"/>
                    </a:cubicBezTo>
                    <a:lnTo>
                      <a:pt x="6740" y="1820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294195" y="4690849"/>
                <a:ext cx="76621" cy="22236"/>
              </a:xfrm>
              <a:custGeom>
                <a:avLst/>
                <a:gdLst/>
                <a:ahLst/>
                <a:cxnLst/>
                <a:rect l="l" t="t" r="r" b="b"/>
                <a:pathLst>
                  <a:path w="76621" h="22236" extrusionOk="0">
                    <a:moveTo>
                      <a:pt x="7128" y="19975"/>
                    </a:moveTo>
                    <a:cubicBezTo>
                      <a:pt x="16457" y="19975"/>
                      <a:pt x="25786" y="19785"/>
                      <a:pt x="35116" y="20166"/>
                    </a:cubicBezTo>
                    <a:cubicBezTo>
                      <a:pt x="39685" y="20356"/>
                      <a:pt x="44254" y="20546"/>
                      <a:pt x="48824" y="20642"/>
                    </a:cubicBezTo>
                    <a:cubicBezTo>
                      <a:pt x="51109" y="20642"/>
                      <a:pt x="53393" y="20832"/>
                      <a:pt x="55678" y="20927"/>
                    </a:cubicBezTo>
                    <a:cubicBezTo>
                      <a:pt x="56344" y="20927"/>
                      <a:pt x="56440" y="20927"/>
                      <a:pt x="55964" y="20832"/>
                    </a:cubicBezTo>
                    <a:cubicBezTo>
                      <a:pt x="56535" y="20832"/>
                      <a:pt x="57011" y="21022"/>
                      <a:pt x="57582" y="21022"/>
                    </a:cubicBezTo>
                    <a:cubicBezTo>
                      <a:pt x="58058" y="21022"/>
                      <a:pt x="61580" y="21784"/>
                      <a:pt x="59676" y="20927"/>
                    </a:cubicBezTo>
                    <a:cubicBezTo>
                      <a:pt x="67197" y="24640"/>
                      <a:pt x="76621" y="20166"/>
                      <a:pt x="76621" y="11218"/>
                    </a:cubicBezTo>
                    <a:cubicBezTo>
                      <a:pt x="76621" y="2270"/>
                      <a:pt x="67102" y="-2680"/>
                      <a:pt x="59676" y="1509"/>
                    </a:cubicBezTo>
                    <a:cubicBezTo>
                      <a:pt x="61390" y="557"/>
                      <a:pt x="58534" y="1509"/>
                      <a:pt x="58058" y="1509"/>
                    </a:cubicBezTo>
                    <a:cubicBezTo>
                      <a:pt x="58248" y="1509"/>
                      <a:pt x="54821" y="2080"/>
                      <a:pt x="56154" y="1889"/>
                    </a:cubicBezTo>
                    <a:cubicBezTo>
                      <a:pt x="53869" y="2270"/>
                      <a:pt x="51585" y="2270"/>
                      <a:pt x="49300" y="2460"/>
                    </a:cubicBezTo>
                    <a:cubicBezTo>
                      <a:pt x="44540" y="2841"/>
                      <a:pt x="39780" y="3317"/>
                      <a:pt x="35020" y="3698"/>
                    </a:cubicBezTo>
                    <a:cubicBezTo>
                      <a:pt x="25691" y="4555"/>
                      <a:pt x="16362" y="4840"/>
                      <a:pt x="7033" y="5316"/>
                    </a:cubicBezTo>
                    <a:cubicBezTo>
                      <a:pt x="-2297" y="5792"/>
                      <a:pt x="-2392" y="19785"/>
                      <a:pt x="7033" y="19785"/>
                    </a:cubicBezTo>
                    <a:lnTo>
                      <a:pt x="7033" y="197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3313513" y="4742536"/>
                <a:ext cx="82212" cy="47971"/>
              </a:xfrm>
              <a:custGeom>
                <a:avLst/>
                <a:gdLst/>
                <a:ahLst/>
                <a:cxnLst/>
                <a:rect l="l" t="t" r="r" b="b"/>
                <a:pathLst>
                  <a:path w="82212" h="47971" extrusionOk="0">
                    <a:moveTo>
                      <a:pt x="13227" y="47677"/>
                    </a:moveTo>
                    <a:cubicBezTo>
                      <a:pt x="22366" y="44536"/>
                      <a:pt x="31504" y="41299"/>
                      <a:pt x="40738" y="38158"/>
                    </a:cubicBezTo>
                    <a:cubicBezTo>
                      <a:pt x="45213" y="36635"/>
                      <a:pt x="49687" y="35017"/>
                      <a:pt x="54161" y="33398"/>
                    </a:cubicBezTo>
                    <a:cubicBezTo>
                      <a:pt x="58635" y="31780"/>
                      <a:pt x="63490" y="29400"/>
                      <a:pt x="68155" y="28544"/>
                    </a:cubicBezTo>
                    <a:lnTo>
                      <a:pt x="58064" y="27211"/>
                    </a:lnTo>
                    <a:cubicBezTo>
                      <a:pt x="62538" y="29210"/>
                      <a:pt x="67013" y="30257"/>
                      <a:pt x="71677" y="28353"/>
                    </a:cubicBezTo>
                    <a:cubicBezTo>
                      <a:pt x="75295" y="26926"/>
                      <a:pt x="78151" y="25212"/>
                      <a:pt x="80245" y="21785"/>
                    </a:cubicBezTo>
                    <a:cubicBezTo>
                      <a:pt x="82054" y="18739"/>
                      <a:pt x="82815" y="14170"/>
                      <a:pt x="81673" y="10743"/>
                    </a:cubicBezTo>
                    <a:cubicBezTo>
                      <a:pt x="79483" y="4080"/>
                      <a:pt x="71582" y="-2203"/>
                      <a:pt x="64062" y="748"/>
                    </a:cubicBezTo>
                    <a:cubicBezTo>
                      <a:pt x="61491" y="1795"/>
                      <a:pt x="59397" y="2747"/>
                      <a:pt x="57303" y="4366"/>
                    </a:cubicBezTo>
                    <a:cubicBezTo>
                      <a:pt x="54447" y="6555"/>
                      <a:pt x="53400" y="9030"/>
                      <a:pt x="52067" y="12266"/>
                    </a:cubicBezTo>
                    <a:lnTo>
                      <a:pt x="58064" y="4461"/>
                    </a:lnTo>
                    <a:cubicBezTo>
                      <a:pt x="54066" y="7126"/>
                      <a:pt x="49021" y="8649"/>
                      <a:pt x="44641" y="10553"/>
                    </a:cubicBezTo>
                    <a:cubicBezTo>
                      <a:pt x="40262" y="12456"/>
                      <a:pt x="35979" y="14360"/>
                      <a:pt x="31600" y="16264"/>
                    </a:cubicBezTo>
                    <a:cubicBezTo>
                      <a:pt x="22746" y="20262"/>
                      <a:pt x="13988" y="24165"/>
                      <a:pt x="5135" y="28163"/>
                    </a:cubicBezTo>
                    <a:cubicBezTo>
                      <a:pt x="375" y="30352"/>
                      <a:pt x="-1053" y="37016"/>
                      <a:pt x="756" y="41394"/>
                    </a:cubicBezTo>
                    <a:cubicBezTo>
                      <a:pt x="2565" y="45773"/>
                      <a:pt x="8277" y="49295"/>
                      <a:pt x="13227" y="47487"/>
                    </a:cubicBezTo>
                    <a:lnTo>
                      <a:pt x="13227" y="4748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3332414" y="4821813"/>
                <a:ext cx="101946" cy="55609"/>
              </a:xfrm>
              <a:custGeom>
                <a:avLst/>
                <a:gdLst/>
                <a:ahLst/>
                <a:cxnLst/>
                <a:rect l="l" t="t" r="r" b="b"/>
                <a:pathLst>
                  <a:path w="101946" h="55609" extrusionOk="0">
                    <a:moveTo>
                      <a:pt x="9843" y="55498"/>
                    </a:moveTo>
                    <a:cubicBezTo>
                      <a:pt x="24788" y="52452"/>
                      <a:pt x="39353" y="47978"/>
                      <a:pt x="53728" y="43029"/>
                    </a:cubicBezTo>
                    <a:cubicBezTo>
                      <a:pt x="60773" y="40649"/>
                      <a:pt x="67627" y="37793"/>
                      <a:pt x="74576" y="35128"/>
                    </a:cubicBezTo>
                    <a:cubicBezTo>
                      <a:pt x="82668" y="31987"/>
                      <a:pt x="92187" y="29226"/>
                      <a:pt x="98375" y="22848"/>
                    </a:cubicBezTo>
                    <a:cubicBezTo>
                      <a:pt x="107228" y="13710"/>
                      <a:pt x="98375" y="-3614"/>
                      <a:pt x="85428" y="669"/>
                    </a:cubicBezTo>
                    <a:cubicBezTo>
                      <a:pt x="77813" y="3144"/>
                      <a:pt x="71815" y="8856"/>
                      <a:pt x="65342" y="13329"/>
                    </a:cubicBezTo>
                    <a:cubicBezTo>
                      <a:pt x="59249" y="17613"/>
                      <a:pt x="52586" y="21230"/>
                      <a:pt x="46017" y="24657"/>
                    </a:cubicBezTo>
                    <a:cubicBezTo>
                      <a:pt x="33261" y="31415"/>
                      <a:pt x="19457" y="36175"/>
                      <a:pt x="5654" y="40173"/>
                    </a:cubicBezTo>
                    <a:cubicBezTo>
                      <a:pt x="-4246" y="43029"/>
                      <a:pt x="-58" y="57497"/>
                      <a:pt x="9843" y="55403"/>
                    </a:cubicBezTo>
                    <a:lnTo>
                      <a:pt x="9843" y="554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367976" y="4884106"/>
                <a:ext cx="98416" cy="57014"/>
              </a:xfrm>
              <a:custGeom>
                <a:avLst/>
                <a:gdLst/>
                <a:ahLst/>
                <a:cxnLst/>
                <a:rect l="l" t="t" r="r" b="b"/>
                <a:pathLst>
                  <a:path w="98416" h="57014" extrusionOk="0">
                    <a:moveTo>
                      <a:pt x="13597" y="55746"/>
                    </a:moveTo>
                    <a:cubicBezTo>
                      <a:pt x="25687" y="49178"/>
                      <a:pt x="38157" y="43276"/>
                      <a:pt x="50819" y="38326"/>
                    </a:cubicBezTo>
                    <a:cubicBezTo>
                      <a:pt x="57387" y="35756"/>
                      <a:pt x="64051" y="33376"/>
                      <a:pt x="70715" y="31187"/>
                    </a:cubicBezTo>
                    <a:cubicBezTo>
                      <a:pt x="74522" y="29949"/>
                      <a:pt x="78235" y="28807"/>
                      <a:pt x="81948" y="27284"/>
                    </a:cubicBezTo>
                    <a:cubicBezTo>
                      <a:pt x="80996" y="27665"/>
                      <a:pt x="81281" y="27570"/>
                      <a:pt x="82805" y="26998"/>
                    </a:cubicBezTo>
                    <a:cubicBezTo>
                      <a:pt x="83661" y="26618"/>
                      <a:pt x="84518" y="26237"/>
                      <a:pt x="85470" y="25951"/>
                    </a:cubicBezTo>
                    <a:cubicBezTo>
                      <a:pt x="87755" y="24999"/>
                      <a:pt x="90135" y="24143"/>
                      <a:pt x="92324" y="23000"/>
                    </a:cubicBezTo>
                    <a:cubicBezTo>
                      <a:pt x="96894" y="20525"/>
                      <a:pt x="99559" y="14148"/>
                      <a:pt x="97941" y="9103"/>
                    </a:cubicBezTo>
                    <a:cubicBezTo>
                      <a:pt x="96418" y="4438"/>
                      <a:pt x="91563" y="-607"/>
                      <a:pt x="86136" y="60"/>
                    </a:cubicBezTo>
                    <a:cubicBezTo>
                      <a:pt x="70429" y="2154"/>
                      <a:pt x="55769" y="9864"/>
                      <a:pt x="41870" y="17099"/>
                    </a:cubicBezTo>
                    <a:cubicBezTo>
                      <a:pt x="28828" y="23857"/>
                      <a:pt x="16358" y="31472"/>
                      <a:pt x="4268" y="39754"/>
                    </a:cubicBezTo>
                    <a:cubicBezTo>
                      <a:pt x="-5442" y="46417"/>
                      <a:pt x="3030" y="61457"/>
                      <a:pt x="13597" y="55746"/>
                    </a:cubicBezTo>
                    <a:lnTo>
                      <a:pt x="13597" y="557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3427721" y="4949162"/>
                <a:ext cx="70591" cy="47126"/>
              </a:xfrm>
              <a:custGeom>
                <a:avLst/>
                <a:gdLst/>
                <a:ahLst/>
                <a:cxnLst/>
                <a:rect l="l" t="t" r="r" b="b"/>
                <a:pathLst>
                  <a:path w="70591" h="47126" extrusionOk="0">
                    <a:moveTo>
                      <a:pt x="16872" y="45709"/>
                    </a:moveTo>
                    <a:cubicBezTo>
                      <a:pt x="25154" y="41806"/>
                      <a:pt x="33436" y="37808"/>
                      <a:pt x="41813" y="33905"/>
                    </a:cubicBezTo>
                    <a:cubicBezTo>
                      <a:pt x="45811" y="32001"/>
                      <a:pt x="49809" y="30097"/>
                      <a:pt x="53808" y="28194"/>
                    </a:cubicBezTo>
                    <a:cubicBezTo>
                      <a:pt x="58377" y="26004"/>
                      <a:pt x="64184" y="23339"/>
                      <a:pt x="67326" y="19436"/>
                    </a:cubicBezTo>
                    <a:cubicBezTo>
                      <a:pt x="70277" y="15724"/>
                      <a:pt x="71609" y="11631"/>
                      <a:pt x="69706" y="6966"/>
                    </a:cubicBezTo>
                    <a:cubicBezTo>
                      <a:pt x="67992" y="2968"/>
                      <a:pt x="63803" y="-268"/>
                      <a:pt x="59329" y="18"/>
                    </a:cubicBezTo>
                    <a:cubicBezTo>
                      <a:pt x="53427" y="303"/>
                      <a:pt x="47239" y="3349"/>
                      <a:pt x="42003" y="6205"/>
                    </a:cubicBezTo>
                    <a:cubicBezTo>
                      <a:pt x="38005" y="8394"/>
                      <a:pt x="34007" y="10583"/>
                      <a:pt x="30009" y="12868"/>
                    </a:cubicBezTo>
                    <a:cubicBezTo>
                      <a:pt x="21822" y="17342"/>
                      <a:pt x="13730" y="21816"/>
                      <a:pt x="5543" y="26290"/>
                    </a:cubicBezTo>
                    <a:cubicBezTo>
                      <a:pt x="403" y="29146"/>
                      <a:pt x="-1692" y="36665"/>
                      <a:pt x="1545" y="41710"/>
                    </a:cubicBezTo>
                    <a:cubicBezTo>
                      <a:pt x="5067" y="47232"/>
                      <a:pt x="11255" y="48469"/>
                      <a:pt x="16967" y="45709"/>
                    </a:cubicBezTo>
                    <a:lnTo>
                      <a:pt x="16967" y="457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3459640" y="5004552"/>
                <a:ext cx="81496" cy="68791"/>
              </a:xfrm>
              <a:custGeom>
                <a:avLst/>
                <a:gdLst/>
                <a:ahLst/>
                <a:cxnLst/>
                <a:rect l="l" t="t" r="r" b="b"/>
                <a:pathLst>
                  <a:path w="81496" h="68791" extrusionOk="0">
                    <a:moveTo>
                      <a:pt x="15892" y="67232"/>
                    </a:moveTo>
                    <a:cubicBezTo>
                      <a:pt x="36549" y="52954"/>
                      <a:pt x="57778" y="39152"/>
                      <a:pt x="77484" y="23540"/>
                    </a:cubicBezTo>
                    <a:cubicBezTo>
                      <a:pt x="79959" y="21637"/>
                      <a:pt x="81673" y="16877"/>
                      <a:pt x="81482" y="13831"/>
                    </a:cubicBezTo>
                    <a:cubicBezTo>
                      <a:pt x="81292" y="10785"/>
                      <a:pt x="80435" y="8024"/>
                      <a:pt x="78531" y="5550"/>
                    </a:cubicBezTo>
                    <a:cubicBezTo>
                      <a:pt x="74723" y="695"/>
                      <a:pt x="66251" y="-2161"/>
                      <a:pt x="60825" y="2028"/>
                    </a:cubicBezTo>
                    <a:cubicBezTo>
                      <a:pt x="40738" y="17258"/>
                      <a:pt x="22080" y="34202"/>
                      <a:pt x="3040" y="50669"/>
                    </a:cubicBezTo>
                    <a:cubicBezTo>
                      <a:pt x="-958" y="54096"/>
                      <a:pt x="-767" y="60665"/>
                      <a:pt x="2184" y="64567"/>
                    </a:cubicBezTo>
                    <a:cubicBezTo>
                      <a:pt x="5135" y="68470"/>
                      <a:pt x="11513" y="70279"/>
                      <a:pt x="15892" y="67328"/>
                    </a:cubicBezTo>
                    <a:lnTo>
                      <a:pt x="15892" y="6732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3505435" y="5083611"/>
                <a:ext cx="77335" cy="55296"/>
              </a:xfrm>
              <a:custGeom>
                <a:avLst/>
                <a:gdLst/>
                <a:ahLst/>
                <a:cxnLst/>
                <a:rect l="l" t="t" r="r" b="b"/>
                <a:pathLst>
                  <a:path w="77335" h="55296" extrusionOk="0">
                    <a:moveTo>
                      <a:pt x="9508" y="54901"/>
                    </a:moveTo>
                    <a:cubicBezTo>
                      <a:pt x="21027" y="50142"/>
                      <a:pt x="32165" y="44716"/>
                      <a:pt x="42732" y="38148"/>
                    </a:cubicBezTo>
                    <a:cubicBezTo>
                      <a:pt x="53298" y="31580"/>
                      <a:pt x="64817" y="25963"/>
                      <a:pt x="74337" y="17587"/>
                    </a:cubicBezTo>
                    <a:cubicBezTo>
                      <a:pt x="78430" y="13970"/>
                      <a:pt x="78240" y="6545"/>
                      <a:pt x="74337" y="2928"/>
                    </a:cubicBezTo>
                    <a:cubicBezTo>
                      <a:pt x="69958" y="-1071"/>
                      <a:pt x="64056" y="-880"/>
                      <a:pt x="59677" y="2928"/>
                    </a:cubicBezTo>
                    <a:cubicBezTo>
                      <a:pt x="51299" y="10352"/>
                      <a:pt x="43874" y="18729"/>
                      <a:pt x="34354" y="24821"/>
                    </a:cubicBezTo>
                    <a:cubicBezTo>
                      <a:pt x="24835" y="30913"/>
                      <a:pt x="14268" y="36434"/>
                      <a:pt x="3701" y="41003"/>
                    </a:cubicBezTo>
                    <a:cubicBezTo>
                      <a:pt x="274" y="42431"/>
                      <a:pt x="-773" y="47381"/>
                      <a:pt x="560" y="50522"/>
                    </a:cubicBezTo>
                    <a:cubicBezTo>
                      <a:pt x="1892" y="53664"/>
                      <a:pt x="5986" y="56329"/>
                      <a:pt x="9508" y="54901"/>
                    </a:cubicBezTo>
                    <a:lnTo>
                      <a:pt x="9508" y="5490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553604" y="5151501"/>
                <a:ext cx="73790" cy="47757"/>
              </a:xfrm>
              <a:custGeom>
                <a:avLst/>
                <a:gdLst/>
                <a:ahLst/>
                <a:cxnLst/>
                <a:rect l="l" t="t" r="r" b="b"/>
                <a:pathLst>
                  <a:path w="73790" h="47757" extrusionOk="0">
                    <a:moveTo>
                      <a:pt x="16076" y="44982"/>
                    </a:moveTo>
                    <a:cubicBezTo>
                      <a:pt x="16076" y="44982"/>
                      <a:pt x="17028" y="44221"/>
                      <a:pt x="17409" y="43840"/>
                    </a:cubicBezTo>
                    <a:cubicBezTo>
                      <a:pt x="16648" y="44411"/>
                      <a:pt x="17028" y="44125"/>
                      <a:pt x="17600" y="43744"/>
                    </a:cubicBezTo>
                    <a:cubicBezTo>
                      <a:pt x="18551" y="43078"/>
                      <a:pt x="19503" y="42317"/>
                      <a:pt x="20455" y="41650"/>
                    </a:cubicBezTo>
                    <a:cubicBezTo>
                      <a:pt x="22359" y="40318"/>
                      <a:pt x="24358" y="38985"/>
                      <a:pt x="26358" y="37748"/>
                    </a:cubicBezTo>
                    <a:cubicBezTo>
                      <a:pt x="28357" y="36510"/>
                      <a:pt x="30356" y="35368"/>
                      <a:pt x="32450" y="34321"/>
                    </a:cubicBezTo>
                    <a:cubicBezTo>
                      <a:pt x="33497" y="33845"/>
                      <a:pt x="34544" y="33274"/>
                      <a:pt x="35687" y="32798"/>
                    </a:cubicBezTo>
                    <a:cubicBezTo>
                      <a:pt x="36258" y="32512"/>
                      <a:pt x="36734" y="32322"/>
                      <a:pt x="37305" y="32131"/>
                    </a:cubicBezTo>
                    <a:cubicBezTo>
                      <a:pt x="35972" y="32703"/>
                      <a:pt x="36544" y="32417"/>
                      <a:pt x="37591" y="32131"/>
                    </a:cubicBezTo>
                    <a:cubicBezTo>
                      <a:pt x="41875" y="30418"/>
                      <a:pt x="46349" y="28895"/>
                      <a:pt x="50823" y="27753"/>
                    </a:cubicBezTo>
                    <a:cubicBezTo>
                      <a:pt x="55297" y="26610"/>
                      <a:pt x="60247" y="25658"/>
                      <a:pt x="64912" y="24135"/>
                    </a:cubicBezTo>
                    <a:cubicBezTo>
                      <a:pt x="70719" y="22136"/>
                      <a:pt x="74527" y="16901"/>
                      <a:pt x="73670" y="10714"/>
                    </a:cubicBezTo>
                    <a:cubicBezTo>
                      <a:pt x="72909" y="5193"/>
                      <a:pt x="67673" y="-614"/>
                      <a:pt x="61580" y="52"/>
                    </a:cubicBezTo>
                    <a:cubicBezTo>
                      <a:pt x="58248" y="433"/>
                      <a:pt x="55012" y="719"/>
                      <a:pt x="51870" y="1766"/>
                    </a:cubicBezTo>
                    <a:cubicBezTo>
                      <a:pt x="48729" y="2813"/>
                      <a:pt x="45492" y="4241"/>
                      <a:pt x="42446" y="5574"/>
                    </a:cubicBezTo>
                    <a:cubicBezTo>
                      <a:pt x="37781" y="7572"/>
                      <a:pt x="33212" y="9857"/>
                      <a:pt x="28833" y="12427"/>
                    </a:cubicBezTo>
                    <a:cubicBezTo>
                      <a:pt x="19599" y="17853"/>
                      <a:pt x="10650" y="24326"/>
                      <a:pt x="2749" y="31655"/>
                    </a:cubicBezTo>
                    <a:cubicBezTo>
                      <a:pt x="-869" y="34987"/>
                      <a:pt x="-964" y="41746"/>
                      <a:pt x="2749" y="45077"/>
                    </a:cubicBezTo>
                    <a:cubicBezTo>
                      <a:pt x="6842" y="48885"/>
                      <a:pt x="11983" y="48409"/>
                      <a:pt x="16172" y="45077"/>
                    </a:cubicBezTo>
                    <a:lnTo>
                      <a:pt x="16172" y="4507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3603910" y="5204392"/>
                <a:ext cx="78387" cy="65335"/>
              </a:xfrm>
              <a:custGeom>
                <a:avLst/>
                <a:gdLst/>
                <a:ahLst/>
                <a:cxnLst/>
                <a:rect l="l" t="t" r="r" b="b"/>
                <a:pathLst>
                  <a:path w="78387" h="65335" extrusionOk="0">
                    <a:moveTo>
                      <a:pt x="16701" y="63768"/>
                    </a:moveTo>
                    <a:cubicBezTo>
                      <a:pt x="35169" y="51584"/>
                      <a:pt x="53922" y="39781"/>
                      <a:pt x="71439" y="26359"/>
                    </a:cubicBezTo>
                    <a:cubicBezTo>
                      <a:pt x="74485" y="23979"/>
                      <a:pt x="76865" y="21790"/>
                      <a:pt x="77912" y="17982"/>
                    </a:cubicBezTo>
                    <a:cubicBezTo>
                      <a:pt x="78864" y="14650"/>
                      <a:pt x="78388" y="10176"/>
                      <a:pt x="76484" y="7131"/>
                    </a:cubicBezTo>
                    <a:cubicBezTo>
                      <a:pt x="72676" y="1229"/>
                      <a:pt x="63633" y="-2579"/>
                      <a:pt x="57254" y="2086"/>
                    </a:cubicBezTo>
                    <a:cubicBezTo>
                      <a:pt x="38501" y="15793"/>
                      <a:pt x="20889" y="31214"/>
                      <a:pt x="3183" y="46253"/>
                    </a:cubicBezTo>
                    <a:cubicBezTo>
                      <a:pt x="-1006" y="49871"/>
                      <a:pt x="-815" y="56820"/>
                      <a:pt x="2326" y="60913"/>
                    </a:cubicBezTo>
                    <a:cubicBezTo>
                      <a:pt x="5468" y="65006"/>
                      <a:pt x="12036" y="66910"/>
                      <a:pt x="16701" y="63768"/>
                    </a:cubicBezTo>
                    <a:lnTo>
                      <a:pt x="16701" y="6376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3694420" y="5229077"/>
                <a:ext cx="45359" cy="89373"/>
              </a:xfrm>
              <a:custGeom>
                <a:avLst/>
                <a:gdLst/>
                <a:ahLst/>
                <a:cxnLst/>
                <a:rect l="l" t="t" r="r" b="b"/>
                <a:pathLst>
                  <a:path w="45359" h="89373" extrusionOk="0">
                    <a:moveTo>
                      <a:pt x="17388" y="82871"/>
                    </a:moveTo>
                    <a:cubicBezTo>
                      <a:pt x="21767" y="71734"/>
                      <a:pt x="26051" y="60597"/>
                      <a:pt x="30621" y="49555"/>
                    </a:cubicBezTo>
                    <a:cubicBezTo>
                      <a:pt x="35190" y="38513"/>
                      <a:pt x="39188" y="27661"/>
                      <a:pt x="43853" y="18142"/>
                    </a:cubicBezTo>
                    <a:cubicBezTo>
                      <a:pt x="47090" y="11669"/>
                      <a:pt x="45090" y="3864"/>
                      <a:pt x="38046" y="913"/>
                    </a:cubicBezTo>
                    <a:cubicBezTo>
                      <a:pt x="31668" y="-1752"/>
                      <a:pt x="23290" y="1579"/>
                      <a:pt x="21672" y="8814"/>
                    </a:cubicBezTo>
                    <a:cubicBezTo>
                      <a:pt x="18911" y="20617"/>
                      <a:pt x="15008" y="32040"/>
                      <a:pt x="11391" y="43653"/>
                    </a:cubicBezTo>
                    <a:cubicBezTo>
                      <a:pt x="7774" y="55266"/>
                      <a:pt x="4156" y="66689"/>
                      <a:pt x="348" y="78207"/>
                    </a:cubicBezTo>
                    <a:cubicBezTo>
                      <a:pt x="-1080" y="82776"/>
                      <a:pt x="2062" y="87821"/>
                      <a:pt x="6536" y="89058"/>
                    </a:cubicBezTo>
                    <a:cubicBezTo>
                      <a:pt x="11486" y="90391"/>
                      <a:pt x="15675" y="87345"/>
                      <a:pt x="17388" y="82871"/>
                    </a:cubicBezTo>
                    <a:lnTo>
                      <a:pt x="17388" y="8287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3790763" y="5232252"/>
                <a:ext cx="26621" cy="70143"/>
              </a:xfrm>
              <a:custGeom>
                <a:avLst/>
                <a:gdLst/>
                <a:ahLst/>
                <a:cxnLst/>
                <a:rect l="l" t="t" r="r" b="b"/>
                <a:pathLst>
                  <a:path w="26621" h="70143" extrusionOk="0">
                    <a:moveTo>
                      <a:pt x="24714" y="61895"/>
                    </a:moveTo>
                    <a:cubicBezTo>
                      <a:pt x="24714" y="53804"/>
                      <a:pt x="24905" y="45618"/>
                      <a:pt x="24905" y="37527"/>
                    </a:cubicBezTo>
                    <a:cubicBezTo>
                      <a:pt x="24905" y="33529"/>
                      <a:pt x="25095" y="29531"/>
                      <a:pt x="25381" y="25628"/>
                    </a:cubicBezTo>
                    <a:cubicBezTo>
                      <a:pt x="25476" y="23724"/>
                      <a:pt x="25666" y="21821"/>
                      <a:pt x="25762" y="19917"/>
                    </a:cubicBezTo>
                    <a:cubicBezTo>
                      <a:pt x="25857" y="17156"/>
                      <a:pt x="25000" y="21725"/>
                      <a:pt x="25952" y="19536"/>
                    </a:cubicBezTo>
                    <a:cubicBezTo>
                      <a:pt x="26809" y="17727"/>
                      <a:pt x="26523" y="15252"/>
                      <a:pt x="26618" y="13253"/>
                    </a:cubicBezTo>
                    <a:cubicBezTo>
                      <a:pt x="26809" y="5162"/>
                      <a:pt x="19193" y="-930"/>
                      <a:pt x="11482" y="117"/>
                    </a:cubicBezTo>
                    <a:cubicBezTo>
                      <a:pt x="7865" y="593"/>
                      <a:pt x="5009" y="2212"/>
                      <a:pt x="2724" y="5162"/>
                    </a:cubicBezTo>
                    <a:cubicBezTo>
                      <a:pt x="-37" y="8779"/>
                      <a:pt x="-417" y="12397"/>
                      <a:pt x="344" y="16871"/>
                    </a:cubicBezTo>
                    <a:cubicBezTo>
                      <a:pt x="630" y="18489"/>
                      <a:pt x="915" y="19726"/>
                      <a:pt x="1582" y="21154"/>
                    </a:cubicBezTo>
                    <a:cubicBezTo>
                      <a:pt x="2438" y="23153"/>
                      <a:pt x="2438" y="23248"/>
                      <a:pt x="1677" y="21344"/>
                    </a:cubicBezTo>
                    <a:cubicBezTo>
                      <a:pt x="1677" y="21821"/>
                      <a:pt x="1867" y="22296"/>
                      <a:pt x="1963" y="22772"/>
                    </a:cubicBezTo>
                    <a:cubicBezTo>
                      <a:pt x="2343" y="24771"/>
                      <a:pt x="2819" y="26770"/>
                      <a:pt x="3200" y="28769"/>
                    </a:cubicBezTo>
                    <a:cubicBezTo>
                      <a:pt x="3962" y="32672"/>
                      <a:pt x="4628" y="36480"/>
                      <a:pt x="5199" y="40382"/>
                    </a:cubicBezTo>
                    <a:cubicBezTo>
                      <a:pt x="6342" y="48378"/>
                      <a:pt x="7484" y="56279"/>
                      <a:pt x="8721" y="64275"/>
                    </a:cubicBezTo>
                    <a:cubicBezTo>
                      <a:pt x="9293" y="68273"/>
                      <a:pt x="14052" y="70558"/>
                      <a:pt x="17670" y="70082"/>
                    </a:cubicBezTo>
                    <a:cubicBezTo>
                      <a:pt x="21668" y="69510"/>
                      <a:pt x="24714" y="66179"/>
                      <a:pt x="24714" y="62086"/>
                    </a:cubicBezTo>
                    <a:lnTo>
                      <a:pt x="24714" y="620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854919" y="5216004"/>
                <a:ext cx="54622" cy="77257"/>
              </a:xfrm>
              <a:custGeom>
                <a:avLst/>
                <a:gdLst/>
                <a:ahLst/>
                <a:cxnLst/>
                <a:rect l="l" t="t" r="r" b="b"/>
                <a:pathLst>
                  <a:path w="54622" h="77257" extrusionOk="0">
                    <a:moveTo>
                      <a:pt x="53279" y="60248"/>
                    </a:moveTo>
                    <a:cubicBezTo>
                      <a:pt x="48805" y="51395"/>
                      <a:pt x="44236" y="42543"/>
                      <a:pt x="39762" y="33785"/>
                    </a:cubicBezTo>
                    <a:cubicBezTo>
                      <a:pt x="37572" y="29501"/>
                      <a:pt x="35383" y="25218"/>
                      <a:pt x="33383" y="20934"/>
                    </a:cubicBezTo>
                    <a:cubicBezTo>
                      <a:pt x="31194" y="16270"/>
                      <a:pt x="29195" y="11511"/>
                      <a:pt x="26434" y="7132"/>
                    </a:cubicBezTo>
                    <a:cubicBezTo>
                      <a:pt x="22531" y="754"/>
                      <a:pt x="13487" y="-2292"/>
                      <a:pt x="6919" y="1992"/>
                    </a:cubicBezTo>
                    <a:cubicBezTo>
                      <a:pt x="350" y="6275"/>
                      <a:pt x="-1934" y="14461"/>
                      <a:pt x="1778" y="21505"/>
                    </a:cubicBezTo>
                    <a:cubicBezTo>
                      <a:pt x="4158" y="26075"/>
                      <a:pt x="7204" y="30168"/>
                      <a:pt x="10060" y="34451"/>
                    </a:cubicBezTo>
                    <a:cubicBezTo>
                      <a:pt x="12726" y="38449"/>
                      <a:pt x="15296" y="42447"/>
                      <a:pt x="17866" y="46540"/>
                    </a:cubicBezTo>
                    <a:cubicBezTo>
                      <a:pt x="23197" y="54917"/>
                      <a:pt x="28433" y="63294"/>
                      <a:pt x="33764" y="71671"/>
                    </a:cubicBezTo>
                    <a:cubicBezTo>
                      <a:pt x="36906" y="76620"/>
                      <a:pt x="43950" y="79095"/>
                      <a:pt x="49186" y="75668"/>
                    </a:cubicBezTo>
                    <a:cubicBezTo>
                      <a:pt x="54422" y="72242"/>
                      <a:pt x="56135" y="65864"/>
                      <a:pt x="53184" y="60248"/>
                    </a:cubicBezTo>
                    <a:lnTo>
                      <a:pt x="53184" y="602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914239" y="5180949"/>
                <a:ext cx="63350" cy="51478"/>
              </a:xfrm>
              <a:custGeom>
                <a:avLst/>
                <a:gdLst/>
                <a:ahLst/>
                <a:cxnLst/>
                <a:rect l="l" t="t" r="r" b="b"/>
                <a:pathLst>
                  <a:path w="63350" h="51478" extrusionOk="0">
                    <a:moveTo>
                      <a:pt x="61264" y="38855"/>
                    </a:moveTo>
                    <a:cubicBezTo>
                      <a:pt x="54791" y="33525"/>
                      <a:pt x="48222" y="28194"/>
                      <a:pt x="41749" y="22864"/>
                    </a:cubicBezTo>
                    <a:cubicBezTo>
                      <a:pt x="38512" y="20198"/>
                      <a:pt x="35275" y="17533"/>
                      <a:pt x="32134" y="14677"/>
                    </a:cubicBezTo>
                    <a:cubicBezTo>
                      <a:pt x="30706" y="13345"/>
                      <a:pt x="29278" y="12012"/>
                      <a:pt x="27850" y="10679"/>
                    </a:cubicBezTo>
                    <a:cubicBezTo>
                      <a:pt x="27564" y="10394"/>
                      <a:pt x="25375" y="8680"/>
                      <a:pt x="25375" y="8394"/>
                    </a:cubicBezTo>
                    <a:cubicBezTo>
                      <a:pt x="26232" y="9632"/>
                      <a:pt x="26327" y="9822"/>
                      <a:pt x="25756" y="8775"/>
                    </a:cubicBezTo>
                    <a:cubicBezTo>
                      <a:pt x="25470" y="8299"/>
                      <a:pt x="25184" y="7919"/>
                      <a:pt x="24994" y="7443"/>
                    </a:cubicBezTo>
                    <a:lnTo>
                      <a:pt x="26708" y="13820"/>
                    </a:lnTo>
                    <a:lnTo>
                      <a:pt x="26708" y="13345"/>
                    </a:lnTo>
                    <a:cubicBezTo>
                      <a:pt x="27088" y="8014"/>
                      <a:pt x="23185" y="3064"/>
                      <a:pt x="18521" y="1065"/>
                    </a:cubicBezTo>
                    <a:cubicBezTo>
                      <a:pt x="12904" y="-1315"/>
                      <a:pt x="6526" y="399"/>
                      <a:pt x="2813" y="5158"/>
                    </a:cubicBezTo>
                    <a:cubicBezTo>
                      <a:pt x="-423" y="9346"/>
                      <a:pt x="-995" y="15343"/>
                      <a:pt x="1766" y="20008"/>
                    </a:cubicBezTo>
                    <a:cubicBezTo>
                      <a:pt x="2909" y="21912"/>
                      <a:pt x="4717" y="23625"/>
                      <a:pt x="6526" y="24767"/>
                    </a:cubicBezTo>
                    <a:cubicBezTo>
                      <a:pt x="9096" y="26385"/>
                      <a:pt x="13951" y="27242"/>
                      <a:pt x="16807" y="26100"/>
                    </a:cubicBezTo>
                    <a:lnTo>
                      <a:pt x="17283" y="25909"/>
                    </a:lnTo>
                    <a:lnTo>
                      <a:pt x="13951" y="26385"/>
                    </a:lnTo>
                    <a:lnTo>
                      <a:pt x="14618" y="26385"/>
                    </a:lnTo>
                    <a:cubicBezTo>
                      <a:pt x="13571" y="26385"/>
                      <a:pt x="12428" y="26195"/>
                      <a:pt x="11381" y="26005"/>
                    </a:cubicBezTo>
                    <a:cubicBezTo>
                      <a:pt x="11857" y="26100"/>
                      <a:pt x="12428" y="26290"/>
                      <a:pt x="12904" y="26385"/>
                    </a:cubicBezTo>
                    <a:cubicBezTo>
                      <a:pt x="11476" y="25719"/>
                      <a:pt x="11381" y="25624"/>
                      <a:pt x="12428" y="26290"/>
                    </a:cubicBezTo>
                    <a:cubicBezTo>
                      <a:pt x="13380" y="26861"/>
                      <a:pt x="14427" y="27337"/>
                      <a:pt x="15379" y="27909"/>
                    </a:cubicBezTo>
                    <a:cubicBezTo>
                      <a:pt x="17093" y="28860"/>
                      <a:pt x="18806" y="29812"/>
                      <a:pt x="20615" y="30764"/>
                    </a:cubicBezTo>
                    <a:cubicBezTo>
                      <a:pt x="24233" y="32763"/>
                      <a:pt x="27660" y="34952"/>
                      <a:pt x="31087" y="37142"/>
                    </a:cubicBezTo>
                    <a:cubicBezTo>
                      <a:pt x="38131" y="41616"/>
                      <a:pt x="45176" y="45995"/>
                      <a:pt x="52220" y="50468"/>
                    </a:cubicBezTo>
                    <a:cubicBezTo>
                      <a:pt x="55362" y="52467"/>
                      <a:pt x="59550" y="51325"/>
                      <a:pt x="61740" y="48565"/>
                    </a:cubicBezTo>
                    <a:cubicBezTo>
                      <a:pt x="63929" y="45804"/>
                      <a:pt x="64025" y="41235"/>
                      <a:pt x="61169" y="38855"/>
                    </a:cubicBezTo>
                    <a:lnTo>
                      <a:pt x="61169" y="388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943126" y="5129548"/>
                <a:ext cx="84448" cy="25741"/>
              </a:xfrm>
              <a:custGeom>
                <a:avLst/>
                <a:gdLst/>
                <a:ahLst/>
                <a:cxnLst/>
                <a:rect l="l" t="t" r="r" b="b"/>
                <a:pathLst>
                  <a:path w="84448" h="25741" extrusionOk="0">
                    <a:moveTo>
                      <a:pt x="75405" y="3252"/>
                    </a:moveTo>
                    <a:cubicBezTo>
                      <a:pt x="54557" y="2110"/>
                      <a:pt x="33709" y="1063"/>
                      <a:pt x="12861" y="16"/>
                    </a:cubicBezTo>
                    <a:cubicBezTo>
                      <a:pt x="6102" y="-365"/>
                      <a:pt x="-276" y="6108"/>
                      <a:pt x="9" y="12867"/>
                    </a:cubicBezTo>
                    <a:cubicBezTo>
                      <a:pt x="295" y="19625"/>
                      <a:pt x="5626" y="26193"/>
                      <a:pt x="12861" y="25717"/>
                    </a:cubicBezTo>
                    <a:cubicBezTo>
                      <a:pt x="33709" y="24290"/>
                      <a:pt x="54557" y="22861"/>
                      <a:pt x="75405" y="21434"/>
                    </a:cubicBezTo>
                    <a:cubicBezTo>
                      <a:pt x="80260" y="21053"/>
                      <a:pt x="84448" y="17531"/>
                      <a:pt x="84448" y="12391"/>
                    </a:cubicBezTo>
                    <a:cubicBezTo>
                      <a:pt x="84448" y="7251"/>
                      <a:pt x="80260" y="3633"/>
                      <a:pt x="75405" y="3348"/>
                    </a:cubicBezTo>
                    <a:lnTo>
                      <a:pt x="75405" y="334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906149" y="4976928"/>
                <a:ext cx="72968" cy="44559"/>
              </a:xfrm>
              <a:custGeom>
                <a:avLst/>
                <a:gdLst/>
                <a:ahLst/>
                <a:cxnLst/>
                <a:rect l="l" t="t" r="r" b="b"/>
                <a:pathLst>
                  <a:path w="72968" h="44559" extrusionOk="0">
                    <a:moveTo>
                      <a:pt x="62880" y="142"/>
                    </a:moveTo>
                    <a:cubicBezTo>
                      <a:pt x="53170" y="1094"/>
                      <a:pt x="43555" y="2998"/>
                      <a:pt x="34416" y="6329"/>
                    </a:cubicBezTo>
                    <a:cubicBezTo>
                      <a:pt x="29561" y="8138"/>
                      <a:pt x="24801" y="10137"/>
                      <a:pt x="20232" y="12517"/>
                    </a:cubicBezTo>
                    <a:cubicBezTo>
                      <a:pt x="18233" y="13564"/>
                      <a:pt x="16329" y="14706"/>
                      <a:pt x="14235" y="15658"/>
                    </a:cubicBezTo>
                    <a:cubicBezTo>
                      <a:pt x="13187" y="16134"/>
                      <a:pt x="12140" y="16515"/>
                      <a:pt x="11188" y="17086"/>
                    </a:cubicBezTo>
                    <a:cubicBezTo>
                      <a:pt x="9760" y="17847"/>
                      <a:pt x="13473" y="16419"/>
                      <a:pt x="12045" y="16705"/>
                    </a:cubicBezTo>
                    <a:cubicBezTo>
                      <a:pt x="11474" y="16800"/>
                      <a:pt x="10808" y="17086"/>
                      <a:pt x="10141" y="17276"/>
                    </a:cubicBezTo>
                    <a:cubicBezTo>
                      <a:pt x="812" y="20227"/>
                      <a:pt x="-3186" y="31269"/>
                      <a:pt x="2906" y="39170"/>
                    </a:cubicBezTo>
                    <a:cubicBezTo>
                      <a:pt x="8999" y="47071"/>
                      <a:pt x="20708" y="46024"/>
                      <a:pt x="25944" y="37742"/>
                    </a:cubicBezTo>
                    <a:cubicBezTo>
                      <a:pt x="26229" y="37266"/>
                      <a:pt x="26515" y="36885"/>
                      <a:pt x="26801" y="36409"/>
                    </a:cubicBezTo>
                    <a:cubicBezTo>
                      <a:pt x="27562" y="35267"/>
                      <a:pt x="27372" y="35553"/>
                      <a:pt x="26229" y="37171"/>
                    </a:cubicBezTo>
                    <a:cubicBezTo>
                      <a:pt x="26229" y="37171"/>
                      <a:pt x="28419" y="35077"/>
                      <a:pt x="28609" y="34886"/>
                    </a:cubicBezTo>
                    <a:cubicBezTo>
                      <a:pt x="28990" y="34505"/>
                      <a:pt x="29466" y="34125"/>
                      <a:pt x="29847" y="33744"/>
                    </a:cubicBezTo>
                    <a:cubicBezTo>
                      <a:pt x="28514" y="34791"/>
                      <a:pt x="28419" y="34886"/>
                      <a:pt x="29466" y="34125"/>
                    </a:cubicBezTo>
                    <a:cubicBezTo>
                      <a:pt x="30228" y="33744"/>
                      <a:pt x="30894" y="33173"/>
                      <a:pt x="31560" y="32792"/>
                    </a:cubicBezTo>
                    <a:cubicBezTo>
                      <a:pt x="35273" y="30508"/>
                      <a:pt x="39081" y="28413"/>
                      <a:pt x="42984" y="26605"/>
                    </a:cubicBezTo>
                    <a:cubicBezTo>
                      <a:pt x="43555" y="26319"/>
                      <a:pt x="46411" y="24986"/>
                      <a:pt x="43841" y="26224"/>
                    </a:cubicBezTo>
                    <a:cubicBezTo>
                      <a:pt x="44888" y="25748"/>
                      <a:pt x="45935" y="25367"/>
                      <a:pt x="46982" y="24986"/>
                    </a:cubicBezTo>
                    <a:cubicBezTo>
                      <a:pt x="48981" y="24225"/>
                      <a:pt x="50980" y="23559"/>
                      <a:pt x="52979" y="22988"/>
                    </a:cubicBezTo>
                    <a:cubicBezTo>
                      <a:pt x="57168" y="21750"/>
                      <a:pt x="61357" y="20703"/>
                      <a:pt x="65641" y="19941"/>
                    </a:cubicBezTo>
                    <a:cubicBezTo>
                      <a:pt x="70591" y="19085"/>
                      <a:pt x="73542" y="13373"/>
                      <a:pt x="72876" y="8804"/>
                    </a:cubicBezTo>
                    <a:cubicBezTo>
                      <a:pt x="72209" y="4235"/>
                      <a:pt x="67925" y="-524"/>
                      <a:pt x="62880" y="47"/>
                    </a:cubicBezTo>
                    <a:lnTo>
                      <a:pt x="62880" y="4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50874" y="4903921"/>
                <a:ext cx="74968" cy="50991"/>
              </a:xfrm>
              <a:custGeom>
                <a:avLst/>
                <a:gdLst/>
                <a:ahLst/>
                <a:cxnLst/>
                <a:rect l="l" t="t" r="r" b="b"/>
                <a:pathLst>
                  <a:path w="74968" h="50991" extrusionOk="0">
                    <a:moveTo>
                      <a:pt x="59895" y="1377"/>
                    </a:moveTo>
                    <a:cubicBezTo>
                      <a:pt x="52089" y="7088"/>
                      <a:pt x="43807" y="12038"/>
                      <a:pt x="35049" y="16131"/>
                    </a:cubicBezTo>
                    <a:cubicBezTo>
                      <a:pt x="34002" y="16607"/>
                      <a:pt x="32860" y="17178"/>
                      <a:pt x="31812" y="17654"/>
                    </a:cubicBezTo>
                    <a:cubicBezTo>
                      <a:pt x="31241" y="17940"/>
                      <a:pt x="30670" y="18130"/>
                      <a:pt x="30194" y="18416"/>
                    </a:cubicBezTo>
                    <a:cubicBezTo>
                      <a:pt x="28671" y="19082"/>
                      <a:pt x="32098" y="17654"/>
                      <a:pt x="30575" y="18225"/>
                    </a:cubicBezTo>
                    <a:cubicBezTo>
                      <a:pt x="28385" y="19082"/>
                      <a:pt x="26196" y="19939"/>
                      <a:pt x="23911" y="20795"/>
                    </a:cubicBezTo>
                    <a:cubicBezTo>
                      <a:pt x="19246" y="22509"/>
                      <a:pt x="14582" y="23746"/>
                      <a:pt x="9727" y="24603"/>
                    </a:cubicBezTo>
                    <a:cubicBezTo>
                      <a:pt x="1730" y="26031"/>
                      <a:pt x="-1887" y="36026"/>
                      <a:pt x="969" y="42784"/>
                    </a:cubicBezTo>
                    <a:cubicBezTo>
                      <a:pt x="2397" y="46116"/>
                      <a:pt x="4777" y="48496"/>
                      <a:pt x="8108" y="49923"/>
                    </a:cubicBezTo>
                    <a:cubicBezTo>
                      <a:pt x="12392" y="51732"/>
                      <a:pt x="16010" y="51066"/>
                      <a:pt x="20103" y="49257"/>
                    </a:cubicBezTo>
                    <a:cubicBezTo>
                      <a:pt x="21150" y="48781"/>
                      <a:pt x="22198" y="48305"/>
                      <a:pt x="23245" y="47829"/>
                    </a:cubicBezTo>
                    <a:cubicBezTo>
                      <a:pt x="23816" y="47544"/>
                      <a:pt x="24292" y="47353"/>
                      <a:pt x="24863" y="47068"/>
                    </a:cubicBezTo>
                    <a:cubicBezTo>
                      <a:pt x="25910" y="46592"/>
                      <a:pt x="25910" y="46592"/>
                      <a:pt x="24863" y="46973"/>
                    </a:cubicBezTo>
                    <a:cubicBezTo>
                      <a:pt x="23625" y="47448"/>
                      <a:pt x="23911" y="47353"/>
                      <a:pt x="25720" y="46592"/>
                    </a:cubicBezTo>
                    <a:cubicBezTo>
                      <a:pt x="28290" y="45545"/>
                      <a:pt x="30765" y="44402"/>
                      <a:pt x="33335" y="43260"/>
                    </a:cubicBezTo>
                    <a:cubicBezTo>
                      <a:pt x="37905" y="41071"/>
                      <a:pt x="42284" y="38691"/>
                      <a:pt x="46663" y="36121"/>
                    </a:cubicBezTo>
                    <a:cubicBezTo>
                      <a:pt x="55707" y="30695"/>
                      <a:pt x="64179" y="24222"/>
                      <a:pt x="72080" y="17178"/>
                    </a:cubicBezTo>
                    <a:cubicBezTo>
                      <a:pt x="75793" y="13846"/>
                      <a:pt x="75793" y="7754"/>
                      <a:pt x="72842" y="4042"/>
                    </a:cubicBezTo>
                    <a:cubicBezTo>
                      <a:pt x="69891" y="330"/>
                      <a:pt x="63989" y="-1479"/>
                      <a:pt x="59895" y="1472"/>
                    </a:cubicBezTo>
                    <a:lnTo>
                      <a:pt x="59895" y="147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796962" y="4816485"/>
                <a:ext cx="67114" cy="65112"/>
              </a:xfrm>
              <a:custGeom>
                <a:avLst/>
                <a:gdLst/>
                <a:ahLst/>
                <a:cxnLst/>
                <a:rect l="l" t="t" r="r" b="b"/>
                <a:pathLst>
                  <a:path w="67114" h="65112" extrusionOk="0">
                    <a:moveTo>
                      <a:pt x="44314" y="3713"/>
                    </a:moveTo>
                    <a:cubicBezTo>
                      <a:pt x="30891" y="16088"/>
                      <a:pt x="17564" y="28462"/>
                      <a:pt x="4141" y="40932"/>
                    </a:cubicBezTo>
                    <a:cubicBezTo>
                      <a:pt x="-1380" y="45977"/>
                      <a:pt x="-1380" y="56067"/>
                      <a:pt x="4141" y="61112"/>
                    </a:cubicBezTo>
                    <a:cubicBezTo>
                      <a:pt x="9662" y="66157"/>
                      <a:pt x="18611" y="66728"/>
                      <a:pt x="24323" y="61112"/>
                    </a:cubicBezTo>
                    <a:cubicBezTo>
                      <a:pt x="37269" y="48261"/>
                      <a:pt x="50311" y="35506"/>
                      <a:pt x="63258" y="22656"/>
                    </a:cubicBezTo>
                    <a:cubicBezTo>
                      <a:pt x="68208" y="17706"/>
                      <a:pt x="68589" y="8567"/>
                      <a:pt x="63258" y="3713"/>
                    </a:cubicBezTo>
                    <a:cubicBezTo>
                      <a:pt x="57927" y="-1142"/>
                      <a:pt x="49835" y="-1332"/>
                      <a:pt x="44314" y="3713"/>
                    </a:cubicBezTo>
                    <a:lnTo>
                      <a:pt x="44314" y="37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755777" y="4766929"/>
                <a:ext cx="59155" cy="48033"/>
              </a:xfrm>
              <a:custGeom>
                <a:avLst/>
                <a:gdLst/>
                <a:ahLst/>
                <a:cxnLst/>
                <a:rect l="l" t="t" r="r" b="b"/>
                <a:pathLst>
                  <a:path w="59155" h="48033" extrusionOk="0">
                    <a:moveTo>
                      <a:pt x="47896" y="1010"/>
                    </a:moveTo>
                    <a:cubicBezTo>
                      <a:pt x="41613" y="4722"/>
                      <a:pt x="35235" y="8339"/>
                      <a:pt x="28952" y="12147"/>
                    </a:cubicBezTo>
                    <a:cubicBezTo>
                      <a:pt x="25905" y="13955"/>
                      <a:pt x="22954" y="15764"/>
                      <a:pt x="19908" y="17668"/>
                    </a:cubicBezTo>
                    <a:cubicBezTo>
                      <a:pt x="18385" y="18620"/>
                      <a:pt x="16862" y="19476"/>
                      <a:pt x="15339" y="20428"/>
                    </a:cubicBezTo>
                    <a:cubicBezTo>
                      <a:pt x="14863" y="20714"/>
                      <a:pt x="14482" y="20904"/>
                      <a:pt x="14006" y="21190"/>
                    </a:cubicBezTo>
                    <a:cubicBezTo>
                      <a:pt x="15529" y="20619"/>
                      <a:pt x="15719" y="20523"/>
                      <a:pt x="14577" y="20999"/>
                    </a:cubicBezTo>
                    <a:cubicBezTo>
                      <a:pt x="13720" y="21380"/>
                      <a:pt x="12768" y="21666"/>
                      <a:pt x="11912" y="22046"/>
                    </a:cubicBezTo>
                    <a:lnTo>
                      <a:pt x="15053" y="21666"/>
                    </a:lnTo>
                    <a:cubicBezTo>
                      <a:pt x="14387" y="21666"/>
                      <a:pt x="13816" y="21666"/>
                      <a:pt x="13149" y="21761"/>
                    </a:cubicBezTo>
                    <a:cubicBezTo>
                      <a:pt x="8389" y="22046"/>
                      <a:pt x="4296" y="24045"/>
                      <a:pt x="1821" y="28234"/>
                    </a:cubicBezTo>
                    <a:cubicBezTo>
                      <a:pt x="-654" y="32422"/>
                      <a:pt x="-559" y="37467"/>
                      <a:pt x="1821" y="41561"/>
                    </a:cubicBezTo>
                    <a:cubicBezTo>
                      <a:pt x="4201" y="45654"/>
                      <a:pt x="8580" y="48033"/>
                      <a:pt x="13149" y="48033"/>
                    </a:cubicBezTo>
                    <a:cubicBezTo>
                      <a:pt x="17338" y="48033"/>
                      <a:pt x="22764" y="45654"/>
                      <a:pt x="24478" y="41561"/>
                    </a:cubicBezTo>
                    <a:cubicBezTo>
                      <a:pt x="24763" y="40894"/>
                      <a:pt x="25049" y="40323"/>
                      <a:pt x="25334" y="39657"/>
                    </a:cubicBezTo>
                    <a:lnTo>
                      <a:pt x="23430" y="42036"/>
                    </a:lnTo>
                    <a:cubicBezTo>
                      <a:pt x="28095" y="36325"/>
                      <a:pt x="34378" y="32042"/>
                      <a:pt x="39995" y="27377"/>
                    </a:cubicBezTo>
                    <a:cubicBezTo>
                      <a:pt x="45611" y="22713"/>
                      <a:pt x="51323" y="17953"/>
                      <a:pt x="56939" y="13099"/>
                    </a:cubicBezTo>
                    <a:cubicBezTo>
                      <a:pt x="59891" y="10624"/>
                      <a:pt x="59700" y="5769"/>
                      <a:pt x="57511" y="3008"/>
                    </a:cubicBezTo>
                    <a:cubicBezTo>
                      <a:pt x="55226" y="-38"/>
                      <a:pt x="50942" y="-894"/>
                      <a:pt x="47610" y="1010"/>
                    </a:cubicBezTo>
                    <a:lnTo>
                      <a:pt x="47610" y="10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708734" y="4696774"/>
                <a:ext cx="58244" cy="47814"/>
              </a:xfrm>
              <a:custGeom>
                <a:avLst/>
                <a:gdLst/>
                <a:ahLst/>
                <a:cxnLst/>
                <a:rect l="l" t="t" r="r" b="b"/>
                <a:pathLst>
                  <a:path w="58244" h="47814" extrusionOk="0">
                    <a:moveTo>
                      <a:pt x="47056" y="1105"/>
                    </a:moveTo>
                    <a:cubicBezTo>
                      <a:pt x="40392" y="5198"/>
                      <a:pt x="33728" y="9291"/>
                      <a:pt x="27065" y="13385"/>
                    </a:cubicBezTo>
                    <a:cubicBezTo>
                      <a:pt x="23828" y="15383"/>
                      <a:pt x="20591" y="17383"/>
                      <a:pt x="17355" y="19286"/>
                    </a:cubicBezTo>
                    <a:cubicBezTo>
                      <a:pt x="13928" y="21380"/>
                      <a:pt x="10024" y="22808"/>
                      <a:pt x="6312" y="24427"/>
                    </a:cubicBezTo>
                    <a:cubicBezTo>
                      <a:pt x="3361" y="25759"/>
                      <a:pt x="1457" y="28996"/>
                      <a:pt x="505" y="31947"/>
                    </a:cubicBezTo>
                    <a:cubicBezTo>
                      <a:pt x="-733" y="35754"/>
                      <a:pt x="410" y="39847"/>
                      <a:pt x="2790" y="42893"/>
                    </a:cubicBezTo>
                    <a:cubicBezTo>
                      <a:pt x="7169" y="48510"/>
                      <a:pt x="16498" y="49842"/>
                      <a:pt x="21638" y="44131"/>
                    </a:cubicBezTo>
                    <a:cubicBezTo>
                      <a:pt x="24304" y="41180"/>
                      <a:pt x="26779" y="37944"/>
                      <a:pt x="29825" y="35278"/>
                    </a:cubicBezTo>
                    <a:cubicBezTo>
                      <a:pt x="32681" y="32803"/>
                      <a:pt x="35537" y="30424"/>
                      <a:pt x="38393" y="27949"/>
                    </a:cubicBezTo>
                    <a:cubicBezTo>
                      <a:pt x="44295" y="22903"/>
                      <a:pt x="50197" y="17858"/>
                      <a:pt x="56099" y="12718"/>
                    </a:cubicBezTo>
                    <a:cubicBezTo>
                      <a:pt x="58955" y="10338"/>
                      <a:pt x="58765" y="5674"/>
                      <a:pt x="56671" y="2914"/>
                    </a:cubicBezTo>
                    <a:cubicBezTo>
                      <a:pt x="54576" y="153"/>
                      <a:pt x="50197" y="-989"/>
                      <a:pt x="47056" y="1010"/>
                    </a:cubicBezTo>
                    <a:lnTo>
                      <a:pt x="47056" y="101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641652" y="4625475"/>
                <a:ext cx="72863" cy="50894"/>
              </a:xfrm>
              <a:custGeom>
                <a:avLst/>
                <a:gdLst/>
                <a:ahLst/>
                <a:cxnLst/>
                <a:rect l="l" t="t" r="r" b="b"/>
                <a:pathLst>
                  <a:path w="72863" h="50894" extrusionOk="0">
                    <a:moveTo>
                      <a:pt x="55878" y="1297"/>
                    </a:moveTo>
                    <a:cubicBezTo>
                      <a:pt x="47881" y="5200"/>
                      <a:pt x="39980" y="9103"/>
                      <a:pt x="31983" y="13006"/>
                    </a:cubicBezTo>
                    <a:cubicBezTo>
                      <a:pt x="27985" y="15005"/>
                      <a:pt x="23987" y="16909"/>
                      <a:pt x="20084" y="18908"/>
                    </a:cubicBezTo>
                    <a:cubicBezTo>
                      <a:pt x="18085" y="19860"/>
                      <a:pt x="16086" y="20811"/>
                      <a:pt x="14086" y="21858"/>
                    </a:cubicBezTo>
                    <a:cubicBezTo>
                      <a:pt x="11707" y="23191"/>
                      <a:pt x="16562" y="21097"/>
                      <a:pt x="13801" y="22049"/>
                    </a:cubicBezTo>
                    <a:cubicBezTo>
                      <a:pt x="12658" y="22430"/>
                      <a:pt x="11516" y="22906"/>
                      <a:pt x="10279" y="23287"/>
                    </a:cubicBezTo>
                    <a:cubicBezTo>
                      <a:pt x="2377" y="26142"/>
                      <a:pt x="-2287" y="34043"/>
                      <a:pt x="1140" y="42229"/>
                    </a:cubicBezTo>
                    <a:cubicBezTo>
                      <a:pt x="2663" y="45751"/>
                      <a:pt x="5043" y="48131"/>
                      <a:pt x="8565" y="49654"/>
                    </a:cubicBezTo>
                    <a:cubicBezTo>
                      <a:pt x="12373" y="51272"/>
                      <a:pt x="17609" y="51558"/>
                      <a:pt x="21036" y="48988"/>
                    </a:cubicBezTo>
                    <a:cubicBezTo>
                      <a:pt x="28271" y="43657"/>
                      <a:pt x="36267" y="39373"/>
                      <a:pt x="43978" y="34804"/>
                    </a:cubicBezTo>
                    <a:cubicBezTo>
                      <a:pt x="51689" y="30235"/>
                      <a:pt x="59495" y="25666"/>
                      <a:pt x="67206" y="21097"/>
                    </a:cubicBezTo>
                    <a:cubicBezTo>
                      <a:pt x="72347" y="18051"/>
                      <a:pt x="74631" y="10721"/>
                      <a:pt x="71299" y="5486"/>
                    </a:cubicBezTo>
                    <a:cubicBezTo>
                      <a:pt x="67777" y="-35"/>
                      <a:pt x="61494" y="-1368"/>
                      <a:pt x="55687" y="1393"/>
                    </a:cubicBezTo>
                    <a:lnTo>
                      <a:pt x="55687" y="139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10996" y="4534886"/>
                <a:ext cx="60985" cy="63032"/>
              </a:xfrm>
              <a:custGeom>
                <a:avLst/>
                <a:gdLst/>
                <a:ahLst/>
                <a:cxnLst/>
                <a:rect l="l" t="t" r="r" b="b"/>
                <a:pathLst>
                  <a:path w="60985" h="63032" extrusionOk="0">
                    <a:moveTo>
                      <a:pt x="39792" y="3645"/>
                    </a:moveTo>
                    <a:cubicBezTo>
                      <a:pt x="29035" y="16781"/>
                      <a:pt x="17231" y="29441"/>
                      <a:pt x="3998" y="39912"/>
                    </a:cubicBezTo>
                    <a:cubicBezTo>
                      <a:pt x="1428" y="41911"/>
                      <a:pt x="0" y="46480"/>
                      <a:pt x="0" y="49526"/>
                    </a:cubicBezTo>
                    <a:cubicBezTo>
                      <a:pt x="0" y="52858"/>
                      <a:pt x="1523" y="56856"/>
                      <a:pt x="3998" y="59141"/>
                    </a:cubicBezTo>
                    <a:cubicBezTo>
                      <a:pt x="9424" y="64186"/>
                      <a:pt x="17802" y="64471"/>
                      <a:pt x="23228" y="59141"/>
                    </a:cubicBezTo>
                    <a:cubicBezTo>
                      <a:pt x="29320" y="53048"/>
                      <a:pt x="35508" y="47051"/>
                      <a:pt x="41315" y="40578"/>
                    </a:cubicBezTo>
                    <a:cubicBezTo>
                      <a:pt x="47693" y="33535"/>
                      <a:pt x="53596" y="26110"/>
                      <a:pt x="59307" y="18590"/>
                    </a:cubicBezTo>
                    <a:cubicBezTo>
                      <a:pt x="61021" y="16305"/>
                      <a:pt x="61402" y="11736"/>
                      <a:pt x="60545" y="9071"/>
                    </a:cubicBezTo>
                    <a:cubicBezTo>
                      <a:pt x="59688" y="6405"/>
                      <a:pt x="58260" y="4311"/>
                      <a:pt x="56071" y="2598"/>
                    </a:cubicBezTo>
                    <a:cubicBezTo>
                      <a:pt x="51596" y="-829"/>
                      <a:pt x="43695" y="-1210"/>
                      <a:pt x="39792" y="3550"/>
                    </a:cubicBezTo>
                    <a:lnTo>
                      <a:pt x="39792" y="355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561494" y="4451952"/>
                <a:ext cx="59216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59216" h="70337" extrusionOk="0">
                    <a:moveTo>
                      <a:pt x="44076" y="3859"/>
                    </a:moveTo>
                    <a:cubicBezTo>
                      <a:pt x="41506" y="8333"/>
                      <a:pt x="38745" y="12616"/>
                      <a:pt x="35699" y="16805"/>
                    </a:cubicBezTo>
                    <a:cubicBezTo>
                      <a:pt x="34937" y="17852"/>
                      <a:pt x="34175" y="18804"/>
                      <a:pt x="33414" y="19851"/>
                    </a:cubicBezTo>
                    <a:cubicBezTo>
                      <a:pt x="32367" y="21279"/>
                      <a:pt x="33795" y="19375"/>
                      <a:pt x="33128" y="20232"/>
                    </a:cubicBezTo>
                    <a:cubicBezTo>
                      <a:pt x="32748" y="20612"/>
                      <a:pt x="32462" y="21088"/>
                      <a:pt x="32081" y="21564"/>
                    </a:cubicBezTo>
                    <a:cubicBezTo>
                      <a:pt x="30463" y="23563"/>
                      <a:pt x="28749" y="25562"/>
                      <a:pt x="27036" y="27561"/>
                    </a:cubicBezTo>
                    <a:cubicBezTo>
                      <a:pt x="23704" y="31274"/>
                      <a:pt x="20277" y="34986"/>
                      <a:pt x="16469" y="38127"/>
                    </a:cubicBezTo>
                    <a:cubicBezTo>
                      <a:pt x="15898" y="38603"/>
                      <a:pt x="15422" y="38984"/>
                      <a:pt x="14851" y="39460"/>
                    </a:cubicBezTo>
                    <a:cubicBezTo>
                      <a:pt x="14279" y="39936"/>
                      <a:pt x="12566" y="40983"/>
                      <a:pt x="15041" y="39460"/>
                    </a:cubicBezTo>
                    <a:cubicBezTo>
                      <a:pt x="13994" y="40126"/>
                      <a:pt x="13042" y="40983"/>
                      <a:pt x="12090" y="41649"/>
                    </a:cubicBezTo>
                    <a:cubicBezTo>
                      <a:pt x="9329" y="43648"/>
                      <a:pt x="6569" y="45838"/>
                      <a:pt x="3903" y="47932"/>
                    </a:cubicBezTo>
                    <a:cubicBezTo>
                      <a:pt x="1428" y="49931"/>
                      <a:pt x="0" y="54214"/>
                      <a:pt x="0" y="57260"/>
                    </a:cubicBezTo>
                    <a:cubicBezTo>
                      <a:pt x="0" y="60497"/>
                      <a:pt x="1428" y="64304"/>
                      <a:pt x="3903" y="66589"/>
                    </a:cubicBezTo>
                    <a:cubicBezTo>
                      <a:pt x="9329" y="71634"/>
                      <a:pt x="17040" y="71539"/>
                      <a:pt x="22562" y="66589"/>
                    </a:cubicBezTo>
                    <a:cubicBezTo>
                      <a:pt x="26941" y="62591"/>
                      <a:pt x="30653" y="57641"/>
                      <a:pt x="34175" y="52787"/>
                    </a:cubicBezTo>
                    <a:cubicBezTo>
                      <a:pt x="35794" y="50597"/>
                      <a:pt x="33128" y="54024"/>
                      <a:pt x="34175" y="52787"/>
                    </a:cubicBezTo>
                    <a:cubicBezTo>
                      <a:pt x="34651" y="52215"/>
                      <a:pt x="35032" y="51644"/>
                      <a:pt x="35508" y="51168"/>
                    </a:cubicBezTo>
                    <a:cubicBezTo>
                      <a:pt x="36746" y="49550"/>
                      <a:pt x="37983" y="47932"/>
                      <a:pt x="39221" y="46313"/>
                    </a:cubicBezTo>
                    <a:cubicBezTo>
                      <a:pt x="40744" y="44219"/>
                      <a:pt x="42267" y="42030"/>
                      <a:pt x="43695" y="39841"/>
                    </a:cubicBezTo>
                    <a:cubicBezTo>
                      <a:pt x="49788" y="30512"/>
                      <a:pt x="54738" y="20517"/>
                      <a:pt x="58831" y="10141"/>
                    </a:cubicBezTo>
                    <a:cubicBezTo>
                      <a:pt x="60259" y="6429"/>
                      <a:pt x="57499" y="2050"/>
                      <a:pt x="54167" y="622"/>
                    </a:cubicBezTo>
                    <a:cubicBezTo>
                      <a:pt x="50549" y="-901"/>
                      <a:pt x="46170" y="432"/>
                      <a:pt x="44171" y="3954"/>
                    </a:cubicBezTo>
                    <a:lnTo>
                      <a:pt x="44171" y="395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517183" y="4422883"/>
                <a:ext cx="46694" cy="65611"/>
              </a:xfrm>
              <a:custGeom>
                <a:avLst/>
                <a:gdLst/>
                <a:ahLst/>
                <a:cxnLst/>
                <a:rect l="l" t="t" r="r" b="b"/>
                <a:pathLst>
                  <a:path w="46694" h="65611" extrusionOk="0">
                    <a:moveTo>
                      <a:pt x="26509" y="5419"/>
                    </a:moveTo>
                    <a:cubicBezTo>
                      <a:pt x="22891" y="11701"/>
                      <a:pt x="19369" y="17889"/>
                      <a:pt x="15752" y="24171"/>
                    </a:cubicBezTo>
                    <a:cubicBezTo>
                      <a:pt x="12134" y="30453"/>
                      <a:pt x="8231" y="36450"/>
                      <a:pt x="4233" y="42447"/>
                    </a:cubicBezTo>
                    <a:lnTo>
                      <a:pt x="6232" y="39782"/>
                    </a:lnTo>
                    <a:cubicBezTo>
                      <a:pt x="5661" y="40258"/>
                      <a:pt x="4994" y="40734"/>
                      <a:pt x="4423" y="41305"/>
                    </a:cubicBezTo>
                    <a:cubicBezTo>
                      <a:pt x="2519" y="43304"/>
                      <a:pt x="1567" y="45684"/>
                      <a:pt x="520" y="48159"/>
                    </a:cubicBezTo>
                    <a:cubicBezTo>
                      <a:pt x="-622" y="51205"/>
                      <a:pt x="235" y="56155"/>
                      <a:pt x="1948" y="58820"/>
                    </a:cubicBezTo>
                    <a:cubicBezTo>
                      <a:pt x="3662" y="61485"/>
                      <a:pt x="5756" y="63294"/>
                      <a:pt x="8517" y="64436"/>
                    </a:cubicBezTo>
                    <a:cubicBezTo>
                      <a:pt x="11277" y="65579"/>
                      <a:pt x="14609" y="66055"/>
                      <a:pt x="17560" y="65103"/>
                    </a:cubicBezTo>
                    <a:cubicBezTo>
                      <a:pt x="21178" y="63960"/>
                      <a:pt x="23653" y="61866"/>
                      <a:pt x="25842" y="58725"/>
                    </a:cubicBezTo>
                    <a:cubicBezTo>
                      <a:pt x="27937" y="55774"/>
                      <a:pt x="28032" y="52252"/>
                      <a:pt x="28508" y="48920"/>
                    </a:cubicBezTo>
                    <a:lnTo>
                      <a:pt x="26699" y="55488"/>
                    </a:lnTo>
                    <a:cubicBezTo>
                      <a:pt x="29555" y="48825"/>
                      <a:pt x="32316" y="42162"/>
                      <a:pt x="35648" y="35689"/>
                    </a:cubicBezTo>
                    <a:cubicBezTo>
                      <a:pt x="38979" y="29216"/>
                      <a:pt x="42121" y="22838"/>
                      <a:pt x="45358" y="16366"/>
                    </a:cubicBezTo>
                    <a:cubicBezTo>
                      <a:pt x="47928" y="11225"/>
                      <a:pt x="46881" y="4276"/>
                      <a:pt x="41455" y="1421"/>
                    </a:cubicBezTo>
                    <a:cubicBezTo>
                      <a:pt x="36028" y="-1435"/>
                      <a:pt x="29555" y="88"/>
                      <a:pt x="26509" y="5324"/>
                    </a:cubicBezTo>
                    <a:lnTo>
                      <a:pt x="26509" y="532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454831" y="4387264"/>
                <a:ext cx="27459" cy="83971"/>
              </a:xfrm>
              <a:custGeom>
                <a:avLst/>
                <a:gdLst/>
                <a:ahLst/>
                <a:cxnLst/>
                <a:rect l="l" t="t" r="r" b="b"/>
                <a:pathLst>
                  <a:path w="27459" h="83971" extrusionOk="0">
                    <a:moveTo>
                      <a:pt x="5279" y="11052"/>
                    </a:moveTo>
                    <a:cubicBezTo>
                      <a:pt x="3756" y="30852"/>
                      <a:pt x="2614" y="50747"/>
                      <a:pt x="43" y="70451"/>
                    </a:cubicBezTo>
                    <a:cubicBezTo>
                      <a:pt x="-337" y="73592"/>
                      <a:pt x="1852" y="77876"/>
                      <a:pt x="4042" y="79970"/>
                    </a:cubicBezTo>
                    <a:cubicBezTo>
                      <a:pt x="6422" y="82350"/>
                      <a:pt x="10229" y="84063"/>
                      <a:pt x="13561" y="83968"/>
                    </a:cubicBezTo>
                    <a:cubicBezTo>
                      <a:pt x="20606" y="83682"/>
                      <a:pt x="27365" y="78066"/>
                      <a:pt x="27079" y="70451"/>
                    </a:cubicBezTo>
                    <a:cubicBezTo>
                      <a:pt x="26318" y="50651"/>
                      <a:pt x="27079" y="30852"/>
                      <a:pt x="27460" y="11052"/>
                    </a:cubicBezTo>
                    <a:cubicBezTo>
                      <a:pt x="27460" y="5246"/>
                      <a:pt x="22319" y="-275"/>
                      <a:pt x="16417" y="11"/>
                    </a:cubicBezTo>
                    <a:cubicBezTo>
                      <a:pt x="10039" y="296"/>
                      <a:pt x="5850" y="4865"/>
                      <a:pt x="5374" y="11052"/>
                    </a:cubicBezTo>
                    <a:lnTo>
                      <a:pt x="5374" y="1105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387667" y="4414467"/>
                <a:ext cx="42262" cy="63436"/>
              </a:xfrm>
              <a:custGeom>
                <a:avLst/>
                <a:gdLst/>
                <a:ahLst/>
                <a:cxnLst/>
                <a:rect l="l" t="t" r="r" b="b"/>
                <a:pathLst>
                  <a:path w="42262" h="63436" extrusionOk="0">
                    <a:moveTo>
                      <a:pt x="1426" y="15453"/>
                    </a:moveTo>
                    <a:cubicBezTo>
                      <a:pt x="4282" y="22212"/>
                      <a:pt x="7233" y="28875"/>
                      <a:pt x="10089" y="35633"/>
                    </a:cubicBezTo>
                    <a:cubicBezTo>
                      <a:pt x="10755" y="37252"/>
                      <a:pt x="11422" y="38775"/>
                      <a:pt x="12183" y="40393"/>
                    </a:cubicBezTo>
                    <a:cubicBezTo>
                      <a:pt x="12564" y="41249"/>
                      <a:pt x="12850" y="42582"/>
                      <a:pt x="13421" y="43344"/>
                    </a:cubicBezTo>
                    <a:lnTo>
                      <a:pt x="12850" y="42106"/>
                    </a:lnTo>
                    <a:cubicBezTo>
                      <a:pt x="13040" y="42582"/>
                      <a:pt x="13230" y="43058"/>
                      <a:pt x="13326" y="43629"/>
                    </a:cubicBezTo>
                    <a:cubicBezTo>
                      <a:pt x="14468" y="47056"/>
                      <a:pt x="15706" y="50578"/>
                      <a:pt x="16848" y="54005"/>
                    </a:cubicBezTo>
                    <a:cubicBezTo>
                      <a:pt x="19323" y="61335"/>
                      <a:pt x="26939" y="65523"/>
                      <a:pt x="34269" y="62382"/>
                    </a:cubicBezTo>
                    <a:cubicBezTo>
                      <a:pt x="41123" y="59431"/>
                      <a:pt x="44645" y="50673"/>
                      <a:pt x="40457" y="44010"/>
                    </a:cubicBezTo>
                    <a:cubicBezTo>
                      <a:pt x="38457" y="40869"/>
                      <a:pt x="36554" y="37728"/>
                      <a:pt x="34554" y="34586"/>
                    </a:cubicBezTo>
                    <a:cubicBezTo>
                      <a:pt x="32555" y="31445"/>
                      <a:pt x="31032" y="28114"/>
                      <a:pt x="29319" y="24782"/>
                    </a:cubicBezTo>
                    <a:cubicBezTo>
                      <a:pt x="25892" y="18214"/>
                      <a:pt x="22465" y="11646"/>
                      <a:pt x="19133" y="5077"/>
                    </a:cubicBezTo>
                    <a:cubicBezTo>
                      <a:pt x="16658" y="318"/>
                      <a:pt x="9613" y="-1491"/>
                      <a:pt x="5044" y="1365"/>
                    </a:cubicBezTo>
                    <a:cubicBezTo>
                      <a:pt x="2854" y="2793"/>
                      <a:pt x="950" y="4887"/>
                      <a:pt x="284" y="7457"/>
                    </a:cubicBezTo>
                    <a:cubicBezTo>
                      <a:pt x="-383" y="10313"/>
                      <a:pt x="189" y="12693"/>
                      <a:pt x="1331" y="15358"/>
                    </a:cubicBezTo>
                    <a:lnTo>
                      <a:pt x="1331" y="153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3337919" y="4446393"/>
                <a:ext cx="49365" cy="68635"/>
              </a:xfrm>
              <a:custGeom>
                <a:avLst/>
                <a:gdLst/>
                <a:ahLst/>
                <a:cxnLst/>
                <a:rect l="l" t="t" r="r" b="b"/>
                <a:pathLst>
                  <a:path w="49365" h="68635" extrusionOk="0">
                    <a:moveTo>
                      <a:pt x="339" y="10561"/>
                    </a:moveTo>
                    <a:cubicBezTo>
                      <a:pt x="2529" y="20365"/>
                      <a:pt x="6051" y="29884"/>
                      <a:pt x="10621" y="38832"/>
                    </a:cubicBezTo>
                    <a:cubicBezTo>
                      <a:pt x="12715" y="42925"/>
                      <a:pt x="15095" y="46923"/>
                      <a:pt x="17665" y="50731"/>
                    </a:cubicBezTo>
                    <a:cubicBezTo>
                      <a:pt x="19379" y="53301"/>
                      <a:pt x="21283" y="55681"/>
                      <a:pt x="23187" y="58156"/>
                    </a:cubicBezTo>
                    <a:cubicBezTo>
                      <a:pt x="23377" y="58346"/>
                      <a:pt x="23472" y="58536"/>
                      <a:pt x="23662" y="58822"/>
                    </a:cubicBezTo>
                    <a:cubicBezTo>
                      <a:pt x="24234" y="59488"/>
                      <a:pt x="23948" y="59203"/>
                      <a:pt x="22996" y="58061"/>
                    </a:cubicBezTo>
                    <a:cubicBezTo>
                      <a:pt x="22996" y="58441"/>
                      <a:pt x="23662" y="59012"/>
                      <a:pt x="23853" y="59298"/>
                    </a:cubicBezTo>
                    <a:cubicBezTo>
                      <a:pt x="24614" y="60345"/>
                      <a:pt x="25376" y="61392"/>
                      <a:pt x="26138" y="62439"/>
                    </a:cubicBezTo>
                    <a:cubicBezTo>
                      <a:pt x="28803" y="65961"/>
                      <a:pt x="32135" y="68817"/>
                      <a:pt x="36895" y="68626"/>
                    </a:cubicBezTo>
                    <a:cubicBezTo>
                      <a:pt x="40227" y="68436"/>
                      <a:pt x="43368" y="67389"/>
                      <a:pt x="45748" y="65009"/>
                    </a:cubicBezTo>
                    <a:cubicBezTo>
                      <a:pt x="48033" y="62725"/>
                      <a:pt x="49365" y="59393"/>
                      <a:pt x="49365" y="56157"/>
                    </a:cubicBezTo>
                    <a:cubicBezTo>
                      <a:pt x="49365" y="51397"/>
                      <a:pt x="46795" y="48065"/>
                      <a:pt x="43178" y="45400"/>
                    </a:cubicBezTo>
                    <a:cubicBezTo>
                      <a:pt x="42797" y="45115"/>
                      <a:pt x="42321" y="44829"/>
                      <a:pt x="41940" y="44448"/>
                    </a:cubicBezTo>
                    <a:cubicBezTo>
                      <a:pt x="40703" y="43496"/>
                      <a:pt x="42035" y="44448"/>
                      <a:pt x="42511" y="44924"/>
                    </a:cubicBezTo>
                    <a:cubicBezTo>
                      <a:pt x="41655" y="44163"/>
                      <a:pt x="40703" y="43401"/>
                      <a:pt x="39846" y="42640"/>
                    </a:cubicBezTo>
                    <a:cubicBezTo>
                      <a:pt x="38228" y="41021"/>
                      <a:pt x="36704" y="39403"/>
                      <a:pt x="35276" y="37785"/>
                    </a:cubicBezTo>
                    <a:cubicBezTo>
                      <a:pt x="34610" y="37023"/>
                      <a:pt x="33944" y="36167"/>
                      <a:pt x="33182" y="35405"/>
                    </a:cubicBezTo>
                    <a:cubicBezTo>
                      <a:pt x="32801" y="35024"/>
                      <a:pt x="32516" y="34644"/>
                      <a:pt x="32230" y="34168"/>
                    </a:cubicBezTo>
                    <a:cubicBezTo>
                      <a:pt x="32230" y="34168"/>
                      <a:pt x="30612" y="32074"/>
                      <a:pt x="31564" y="33406"/>
                    </a:cubicBezTo>
                    <a:cubicBezTo>
                      <a:pt x="32421" y="34549"/>
                      <a:pt x="31373" y="33121"/>
                      <a:pt x="31183" y="32930"/>
                    </a:cubicBezTo>
                    <a:cubicBezTo>
                      <a:pt x="30897" y="32549"/>
                      <a:pt x="30517" y="32074"/>
                      <a:pt x="30231" y="31693"/>
                    </a:cubicBezTo>
                    <a:cubicBezTo>
                      <a:pt x="29565" y="30741"/>
                      <a:pt x="28898" y="29789"/>
                      <a:pt x="28232" y="28742"/>
                    </a:cubicBezTo>
                    <a:cubicBezTo>
                      <a:pt x="25757" y="25125"/>
                      <a:pt x="23567" y="21412"/>
                      <a:pt x="21663" y="17510"/>
                    </a:cubicBezTo>
                    <a:cubicBezTo>
                      <a:pt x="20616" y="15511"/>
                      <a:pt x="19759" y="13511"/>
                      <a:pt x="18807" y="11513"/>
                    </a:cubicBezTo>
                    <a:cubicBezTo>
                      <a:pt x="19188" y="12274"/>
                      <a:pt x="19093" y="12274"/>
                      <a:pt x="18807" y="11513"/>
                    </a:cubicBezTo>
                    <a:cubicBezTo>
                      <a:pt x="18522" y="10941"/>
                      <a:pt x="18332" y="10275"/>
                      <a:pt x="18046" y="9704"/>
                    </a:cubicBezTo>
                    <a:cubicBezTo>
                      <a:pt x="17665" y="8562"/>
                      <a:pt x="17189" y="7515"/>
                      <a:pt x="16808" y="6372"/>
                    </a:cubicBezTo>
                    <a:cubicBezTo>
                      <a:pt x="15285" y="2184"/>
                      <a:pt x="10906" y="-1148"/>
                      <a:pt x="6242" y="376"/>
                    </a:cubicBezTo>
                    <a:cubicBezTo>
                      <a:pt x="1577" y="1898"/>
                      <a:pt x="-803" y="6277"/>
                      <a:pt x="244" y="10941"/>
                    </a:cubicBezTo>
                    <a:lnTo>
                      <a:pt x="244" y="1094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287482" y="4508228"/>
                <a:ext cx="70873" cy="46624"/>
              </a:xfrm>
              <a:custGeom>
                <a:avLst/>
                <a:gdLst/>
                <a:ahLst/>
                <a:cxnLst/>
                <a:rect l="l" t="t" r="r" b="b"/>
                <a:pathLst>
                  <a:path w="70873" h="46624" extrusionOk="0">
                    <a:moveTo>
                      <a:pt x="8414" y="22497"/>
                    </a:moveTo>
                    <a:cubicBezTo>
                      <a:pt x="10413" y="23259"/>
                      <a:pt x="12508" y="24020"/>
                      <a:pt x="14507" y="24782"/>
                    </a:cubicBezTo>
                    <a:cubicBezTo>
                      <a:pt x="15744" y="25258"/>
                      <a:pt x="15554" y="25163"/>
                      <a:pt x="13841" y="24496"/>
                    </a:cubicBezTo>
                    <a:cubicBezTo>
                      <a:pt x="14317" y="24687"/>
                      <a:pt x="14792" y="24877"/>
                      <a:pt x="15268" y="25163"/>
                    </a:cubicBezTo>
                    <a:cubicBezTo>
                      <a:pt x="16030" y="25448"/>
                      <a:pt x="16696" y="25829"/>
                      <a:pt x="17458" y="26114"/>
                    </a:cubicBezTo>
                    <a:cubicBezTo>
                      <a:pt x="21266" y="27828"/>
                      <a:pt x="24978" y="29541"/>
                      <a:pt x="28691" y="31445"/>
                    </a:cubicBezTo>
                    <a:cubicBezTo>
                      <a:pt x="36021" y="35253"/>
                      <a:pt x="42875" y="39727"/>
                      <a:pt x="49444" y="44677"/>
                    </a:cubicBezTo>
                    <a:cubicBezTo>
                      <a:pt x="52300" y="46771"/>
                      <a:pt x="57345" y="47056"/>
                      <a:pt x="60487" y="46104"/>
                    </a:cubicBezTo>
                    <a:cubicBezTo>
                      <a:pt x="63628" y="45152"/>
                      <a:pt x="67436" y="42582"/>
                      <a:pt x="69054" y="39536"/>
                    </a:cubicBezTo>
                    <a:cubicBezTo>
                      <a:pt x="72767" y="32492"/>
                      <a:pt x="70673" y="24116"/>
                      <a:pt x="63914" y="19832"/>
                    </a:cubicBezTo>
                    <a:cubicBezTo>
                      <a:pt x="48873" y="10408"/>
                      <a:pt x="31928" y="3555"/>
                      <a:pt x="14412" y="318"/>
                    </a:cubicBezTo>
                    <a:cubicBezTo>
                      <a:pt x="11365" y="-253"/>
                      <a:pt x="8319" y="-158"/>
                      <a:pt x="5558" y="1460"/>
                    </a:cubicBezTo>
                    <a:cubicBezTo>
                      <a:pt x="3179" y="2888"/>
                      <a:pt x="894" y="5553"/>
                      <a:pt x="323" y="8314"/>
                    </a:cubicBezTo>
                    <a:cubicBezTo>
                      <a:pt x="-1105" y="14787"/>
                      <a:pt x="2322" y="20213"/>
                      <a:pt x="8319" y="22402"/>
                    </a:cubicBezTo>
                    <a:lnTo>
                      <a:pt x="8319" y="2240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6" name="Google Shape;66;p2"/>
            <p:cNvGrpSpPr/>
            <p:nvPr/>
          </p:nvGrpSpPr>
          <p:grpSpPr>
            <a:xfrm>
              <a:off x="4246094" y="4603992"/>
              <a:ext cx="1011380" cy="896668"/>
              <a:chOff x="4234411" y="4869659"/>
              <a:chExt cx="1201592" cy="1065306"/>
            </a:xfrm>
          </p:grpSpPr>
          <p:sp>
            <p:nvSpPr>
              <p:cNvPr id="67" name="Google Shape;67;p2"/>
              <p:cNvSpPr/>
              <p:nvPr/>
            </p:nvSpPr>
            <p:spPr>
              <a:xfrm>
                <a:off x="4334859" y="4956048"/>
                <a:ext cx="998448" cy="864391"/>
              </a:xfrm>
              <a:custGeom>
                <a:avLst/>
                <a:gdLst/>
                <a:ahLst/>
                <a:cxnLst/>
                <a:rect l="l" t="t" r="r" b="b"/>
                <a:pathLst>
                  <a:path w="998448" h="864391" extrusionOk="0">
                    <a:moveTo>
                      <a:pt x="480941" y="15026"/>
                    </a:moveTo>
                    <a:cubicBezTo>
                      <a:pt x="388315" y="2461"/>
                      <a:pt x="293500" y="-8296"/>
                      <a:pt x="200778" y="9029"/>
                    </a:cubicBezTo>
                    <a:cubicBezTo>
                      <a:pt x="156702" y="17310"/>
                      <a:pt x="112912" y="32636"/>
                      <a:pt x="75500" y="57766"/>
                    </a:cubicBezTo>
                    <a:cubicBezTo>
                      <a:pt x="56175" y="70807"/>
                      <a:pt x="37421" y="85752"/>
                      <a:pt x="23047" y="104123"/>
                    </a:cubicBezTo>
                    <a:cubicBezTo>
                      <a:pt x="6483" y="125351"/>
                      <a:pt x="200" y="149339"/>
                      <a:pt x="9" y="175992"/>
                    </a:cubicBezTo>
                    <a:cubicBezTo>
                      <a:pt x="-181" y="205120"/>
                      <a:pt x="2580" y="234343"/>
                      <a:pt x="4388" y="263376"/>
                    </a:cubicBezTo>
                    <a:cubicBezTo>
                      <a:pt x="6197" y="292409"/>
                      <a:pt x="7244" y="322774"/>
                      <a:pt x="8387" y="352569"/>
                    </a:cubicBezTo>
                    <a:cubicBezTo>
                      <a:pt x="10481" y="408160"/>
                      <a:pt x="10671" y="464226"/>
                      <a:pt x="18953" y="519436"/>
                    </a:cubicBezTo>
                    <a:cubicBezTo>
                      <a:pt x="33233" y="615197"/>
                      <a:pt x="80831" y="698869"/>
                      <a:pt x="156512" y="759410"/>
                    </a:cubicBezTo>
                    <a:cubicBezTo>
                      <a:pt x="232193" y="819951"/>
                      <a:pt x="329674" y="853648"/>
                      <a:pt x="428202" y="861929"/>
                    </a:cubicBezTo>
                    <a:cubicBezTo>
                      <a:pt x="533680" y="870782"/>
                      <a:pt x="645821" y="855551"/>
                      <a:pt x="745396" y="819665"/>
                    </a:cubicBezTo>
                    <a:cubicBezTo>
                      <a:pt x="837927" y="786349"/>
                      <a:pt x="923889" y="727426"/>
                      <a:pt x="969298" y="637758"/>
                    </a:cubicBezTo>
                    <a:cubicBezTo>
                      <a:pt x="1012231" y="552943"/>
                      <a:pt x="1006234" y="456992"/>
                      <a:pt x="961206" y="374367"/>
                    </a:cubicBezTo>
                    <a:cubicBezTo>
                      <a:pt x="916178" y="291743"/>
                      <a:pt x="843829" y="227394"/>
                      <a:pt x="772718" y="167234"/>
                    </a:cubicBezTo>
                    <a:cubicBezTo>
                      <a:pt x="734544" y="134965"/>
                      <a:pt x="695799" y="102981"/>
                      <a:pt x="654008" y="75472"/>
                    </a:cubicBezTo>
                    <a:cubicBezTo>
                      <a:pt x="612217" y="47962"/>
                      <a:pt x="568331" y="24735"/>
                      <a:pt x="520352" y="15312"/>
                    </a:cubicBezTo>
                    <a:cubicBezTo>
                      <a:pt x="496363" y="10647"/>
                      <a:pt x="472278" y="8077"/>
                      <a:pt x="447908" y="9315"/>
                    </a:cubicBezTo>
                    <a:cubicBezTo>
                      <a:pt x="429535" y="10171"/>
                      <a:pt x="429345" y="38823"/>
                      <a:pt x="447908" y="38062"/>
                    </a:cubicBezTo>
                    <a:cubicBezTo>
                      <a:pt x="542533" y="34540"/>
                      <a:pt x="627162" y="88798"/>
                      <a:pt x="698655" y="145055"/>
                    </a:cubicBezTo>
                    <a:cubicBezTo>
                      <a:pt x="768719" y="200170"/>
                      <a:pt x="838879" y="259569"/>
                      <a:pt x="893426" y="330485"/>
                    </a:cubicBezTo>
                    <a:cubicBezTo>
                      <a:pt x="944166" y="396451"/>
                      <a:pt x="980245" y="478410"/>
                      <a:pt x="962349" y="562843"/>
                    </a:cubicBezTo>
                    <a:cubicBezTo>
                      <a:pt x="943500" y="652226"/>
                      <a:pt x="875910" y="722000"/>
                      <a:pt x="797278" y="763884"/>
                    </a:cubicBezTo>
                    <a:cubicBezTo>
                      <a:pt x="710650" y="809956"/>
                      <a:pt x="607933" y="830421"/>
                      <a:pt x="510547" y="834800"/>
                    </a:cubicBezTo>
                    <a:cubicBezTo>
                      <a:pt x="413161" y="839179"/>
                      <a:pt x="313300" y="823663"/>
                      <a:pt x="227433" y="775307"/>
                    </a:cubicBezTo>
                    <a:cubicBezTo>
                      <a:pt x="153561" y="733709"/>
                      <a:pt x="90255" y="669360"/>
                      <a:pt x="60745" y="588735"/>
                    </a:cubicBezTo>
                    <a:cubicBezTo>
                      <a:pt x="42848" y="539617"/>
                      <a:pt x="37041" y="487453"/>
                      <a:pt x="34280" y="435574"/>
                    </a:cubicBezTo>
                    <a:cubicBezTo>
                      <a:pt x="31519" y="383696"/>
                      <a:pt x="30282" y="326772"/>
                      <a:pt x="30567" y="272609"/>
                    </a:cubicBezTo>
                    <a:cubicBezTo>
                      <a:pt x="30758" y="244719"/>
                      <a:pt x="30377" y="216733"/>
                      <a:pt x="30472" y="188843"/>
                    </a:cubicBezTo>
                    <a:cubicBezTo>
                      <a:pt x="30472" y="164474"/>
                      <a:pt x="33423" y="141628"/>
                      <a:pt x="49416" y="122305"/>
                    </a:cubicBezTo>
                    <a:cubicBezTo>
                      <a:pt x="75690" y="90511"/>
                      <a:pt x="116054" y="67856"/>
                      <a:pt x="154227" y="53768"/>
                    </a:cubicBezTo>
                    <a:cubicBezTo>
                      <a:pt x="236477" y="23498"/>
                      <a:pt x="327294" y="25116"/>
                      <a:pt x="413447" y="31779"/>
                    </a:cubicBezTo>
                    <a:cubicBezTo>
                      <a:pt x="434961" y="33493"/>
                      <a:pt x="456380" y="35587"/>
                      <a:pt x="477895" y="37776"/>
                    </a:cubicBezTo>
                    <a:cubicBezTo>
                      <a:pt x="490937" y="39109"/>
                      <a:pt x="494078" y="16549"/>
                      <a:pt x="481036" y="14740"/>
                    </a:cubicBezTo>
                    <a:lnTo>
                      <a:pt x="481036" y="1474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496768" y="5066289"/>
                <a:ext cx="659912" cy="607885"/>
              </a:xfrm>
              <a:custGeom>
                <a:avLst/>
                <a:gdLst/>
                <a:ahLst/>
                <a:cxnLst/>
                <a:rect l="l" t="t" r="r" b="b"/>
                <a:pathLst>
                  <a:path w="659912" h="607885" extrusionOk="0">
                    <a:moveTo>
                      <a:pt x="395094" y="50139"/>
                    </a:moveTo>
                    <a:cubicBezTo>
                      <a:pt x="322078" y="4258"/>
                      <a:pt x="233070" y="-10687"/>
                      <a:pt x="149011" y="7589"/>
                    </a:cubicBezTo>
                    <a:cubicBezTo>
                      <a:pt x="108077" y="16537"/>
                      <a:pt x="65334" y="33005"/>
                      <a:pt x="32396" y="59277"/>
                    </a:cubicBezTo>
                    <a:cubicBezTo>
                      <a:pt x="-7110" y="90785"/>
                      <a:pt x="-1970" y="136952"/>
                      <a:pt x="4313" y="181787"/>
                    </a:cubicBezTo>
                    <a:cubicBezTo>
                      <a:pt x="17545" y="276310"/>
                      <a:pt x="33062" y="373689"/>
                      <a:pt x="82564" y="457075"/>
                    </a:cubicBezTo>
                    <a:cubicBezTo>
                      <a:pt x="126831" y="531418"/>
                      <a:pt x="195753" y="588627"/>
                      <a:pt x="282667" y="603001"/>
                    </a:cubicBezTo>
                    <a:cubicBezTo>
                      <a:pt x="330360" y="610902"/>
                      <a:pt x="378530" y="608237"/>
                      <a:pt x="426223" y="601954"/>
                    </a:cubicBezTo>
                    <a:cubicBezTo>
                      <a:pt x="473916" y="595671"/>
                      <a:pt x="518468" y="587581"/>
                      <a:pt x="560450" y="566734"/>
                    </a:cubicBezTo>
                    <a:cubicBezTo>
                      <a:pt x="597671" y="548267"/>
                      <a:pt x="630800" y="518282"/>
                      <a:pt x="647935" y="479921"/>
                    </a:cubicBezTo>
                    <a:cubicBezTo>
                      <a:pt x="666308" y="438704"/>
                      <a:pt x="662595" y="395487"/>
                      <a:pt x="643271" y="355413"/>
                    </a:cubicBezTo>
                    <a:cubicBezTo>
                      <a:pt x="622708" y="312672"/>
                      <a:pt x="589389" y="276024"/>
                      <a:pt x="560450" y="238805"/>
                    </a:cubicBezTo>
                    <a:cubicBezTo>
                      <a:pt x="527607" y="196636"/>
                      <a:pt x="494764" y="154372"/>
                      <a:pt x="461826" y="112298"/>
                    </a:cubicBezTo>
                    <a:cubicBezTo>
                      <a:pt x="447166" y="93545"/>
                      <a:pt x="432316" y="74698"/>
                      <a:pt x="414038" y="59372"/>
                    </a:cubicBezTo>
                    <a:cubicBezTo>
                      <a:pt x="395760" y="44047"/>
                      <a:pt x="376150" y="33290"/>
                      <a:pt x="354445" y="24723"/>
                    </a:cubicBezTo>
                    <a:cubicBezTo>
                      <a:pt x="317033" y="9779"/>
                      <a:pt x="275623" y="3877"/>
                      <a:pt x="235545" y="7113"/>
                    </a:cubicBezTo>
                    <a:cubicBezTo>
                      <a:pt x="160435" y="13206"/>
                      <a:pt x="83040" y="51662"/>
                      <a:pt x="50103" y="122674"/>
                    </a:cubicBezTo>
                    <a:cubicBezTo>
                      <a:pt x="20592" y="186355"/>
                      <a:pt x="25923" y="266315"/>
                      <a:pt x="70475" y="321811"/>
                    </a:cubicBezTo>
                    <a:cubicBezTo>
                      <a:pt x="81232" y="335328"/>
                      <a:pt x="94464" y="346179"/>
                      <a:pt x="109315" y="354937"/>
                    </a:cubicBezTo>
                    <a:cubicBezTo>
                      <a:pt x="128735" y="366264"/>
                      <a:pt x="145108" y="337327"/>
                      <a:pt x="126736" y="325047"/>
                    </a:cubicBezTo>
                    <a:cubicBezTo>
                      <a:pt x="77995" y="292492"/>
                      <a:pt x="59622" y="229381"/>
                      <a:pt x="71331" y="173600"/>
                    </a:cubicBezTo>
                    <a:cubicBezTo>
                      <a:pt x="85135" y="107729"/>
                      <a:pt x="137683" y="63085"/>
                      <a:pt x="201465" y="46903"/>
                    </a:cubicBezTo>
                    <a:cubicBezTo>
                      <a:pt x="271243" y="29197"/>
                      <a:pt x="354826" y="44428"/>
                      <a:pt x="406327" y="96877"/>
                    </a:cubicBezTo>
                    <a:cubicBezTo>
                      <a:pt x="438218" y="129432"/>
                      <a:pt x="464873" y="167984"/>
                      <a:pt x="493051" y="203680"/>
                    </a:cubicBezTo>
                    <a:cubicBezTo>
                      <a:pt x="522657" y="241185"/>
                      <a:pt x="552739" y="278309"/>
                      <a:pt x="581679" y="316194"/>
                    </a:cubicBezTo>
                    <a:cubicBezTo>
                      <a:pt x="605097" y="346846"/>
                      <a:pt x="629562" y="382256"/>
                      <a:pt x="630324" y="422331"/>
                    </a:cubicBezTo>
                    <a:cubicBezTo>
                      <a:pt x="631085" y="459265"/>
                      <a:pt x="610142" y="492295"/>
                      <a:pt x="583011" y="515807"/>
                    </a:cubicBezTo>
                    <a:cubicBezTo>
                      <a:pt x="552263" y="542365"/>
                      <a:pt x="511995" y="555121"/>
                      <a:pt x="472869" y="563117"/>
                    </a:cubicBezTo>
                    <a:cubicBezTo>
                      <a:pt x="431268" y="571588"/>
                      <a:pt x="388144" y="576348"/>
                      <a:pt x="345687" y="576348"/>
                    </a:cubicBezTo>
                    <a:cubicBezTo>
                      <a:pt x="303229" y="576348"/>
                      <a:pt x="260201" y="570161"/>
                      <a:pt x="222027" y="550837"/>
                    </a:cubicBezTo>
                    <a:cubicBezTo>
                      <a:pt x="189184" y="534274"/>
                      <a:pt x="161101" y="509906"/>
                      <a:pt x="137874" y="481539"/>
                    </a:cubicBezTo>
                    <a:cubicBezTo>
                      <a:pt x="85516" y="417476"/>
                      <a:pt x="62288" y="335708"/>
                      <a:pt x="47913" y="255654"/>
                    </a:cubicBezTo>
                    <a:cubicBezTo>
                      <a:pt x="43915" y="233379"/>
                      <a:pt x="40583" y="211010"/>
                      <a:pt x="37346" y="188640"/>
                    </a:cubicBezTo>
                    <a:cubicBezTo>
                      <a:pt x="34490" y="168555"/>
                      <a:pt x="30587" y="148185"/>
                      <a:pt x="31254" y="127814"/>
                    </a:cubicBezTo>
                    <a:cubicBezTo>
                      <a:pt x="31920" y="107443"/>
                      <a:pt x="40488" y="91451"/>
                      <a:pt x="57242" y="79267"/>
                    </a:cubicBezTo>
                    <a:cubicBezTo>
                      <a:pt x="72378" y="68225"/>
                      <a:pt x="89514" y="59277"/>
                      <a:pt x="106649" y="51853"/>
                    </a:cubicBezTo>
                    <a:cubicBezTo>
                      <a:pt x="177094" y="21392"/>
                      <a:pt x="261153" y="17584"/>
                      <a:pt x="334359" y="40049"/>
                    </a:cubicBezTo>
                    <a:cubicBezTo>
                      <a:pt x="352922" y="45760"/>
                      <a:pt x="370819" y="53280"/>
                      <a:pt x="387954" y="62323"/>
                    </a:cubicBezTo>
                    <a:cubicBezTo>
                      <a:pt x="395951" y="66607"/>
                      <a:pt x="402710" y="54994"/>
                      <a:pt x="395094" y="50234"/>
                    </a:cubicBezTo>
                    <a:lnTo>
                      <a:pt x="395094" y="502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668609" y="5166700"/>
                <a:ext cx="148186" cy="150873"/>
              </a:xfrm>
              <a:custGeom>
                <a:avLst/>
                <a:gdLst/>
                <a:ahLst/>
                <a:cxnLst/>
                <a:rect l="l" t="t" r="r" b="b"/>
                <a:pathLst>
                  <a:path w="148186" h="150873" extrusionOk="0">
                    <a:moveTo>
                      <a:pt x="98736" y="30354"/>
                    </a:moveTo>
                    <a:cubicBezTo>
                      <a:pt x="107590" y="35589"/>
                      <a:pt x="112635" y="42157"/>
                      <a:pt x="117205" y="51391"/>
                    </a:cubicBezTo>
                    <a:cubicBezTo>
                      <a:pt x="118633" y="54342"/>
                      <a:pt x="120536" y="59672"/>
                      <a:pt x="121584" y="64717"/>
                    </a:cubicBezTo>
                    <a:cubicBezTo>
                      <a:pt x="121869" y="65955"/>
                      <a:pt x="122060" y="67192"/>
                      <a:pt x="122250" y="68335"/>
                    </a:cubicBezTo>
                    <a:cubicBezTo>
                      <a:pt x="121964" y="66335"/>
                      <a:pt x="122250" y="69286"/>
                      <a:pt x="122345" y="69953"/>
                    </a:cubicBezTo>
                    <a:cubicBezTo>
                      <a:pt x="122631" y="72808"/>
                      <a:pt x="122631" y="75759"/>
                      <a:pt x="122535" y="78615"/>
                    </a:cubicBezTo>
                    <a:cubicBezTo>
                      <a:pt x="122535" y="79852"/>
                      <a:pt x="122440" y="81090"/>
                      <a:pt x="122345" y="82327"/>
                    </a:cubicBezTo>
                    <a:cubicBezTo>
                      <a:pt x="122345" y="83089"/>
                      <a:pt x="121869" y="85944"/>
                      <a:pt x="122250" y="83755"/>
                    </a:cubicBezTo>
                    <a:cubicBezTo>
                      <a:pt x="121774" y="86611"/>
                      <a:pt x="121203" y="89371"/>
                      <a:pt x="120346" y="92132"/>
                    </a:cubicBezTo>
                    <a:cubicBezTo>
                      <a:pt x="119965" y="93274"/>
                      <a:pt x="119584" y="94512"/>
                      <a:pt x="119204" y="95654"/>
                    </a:cubicBezTo>
                    <a:cubicBezTo>
                      <a:pt x="118918" y="96415"/>
                      <a:pt x="117776" y="98986"/>
                      <a:pt x="118728" y="96891"/>
                    </a:cubicBezTo>
                    <a:cubicBezTo>
                      <a:pt x="117585" y="99461"/>
                      <a:pt x="116253" y="101936"/>
                      <a:pt x="114729" y="104316"/>
                    </a:cubicBezTo>
                    <a:cubicBezTo>
                      <a:pt x="114063" y="105363"/>
                      <a:pt x="113397" y="106315"/>
                      <a:pt x="112635" y="107267"/>
                    </a:cubicBezTo>
                    <a:cubicBezTo>
                      <a:pt x="114063" y="105363"/>
                      <a:pt x="112350" y="107553"/>
                      <a:pt x="111778" y="108219"/>
                    </a:cubicBezTo>
                    <a:cubicBezTo>
                      <a:pt x="109875" y="110313"/>
                      <a:pt x="107780" y="112312"/>
                      <a:pt x="105686" y="114216"/>
                    </a:cubicBezTo>
                    <a:cubicBezTo>
                      <a:pt x="103782" y="115929"/>
                      <a:pt x="106828" y="113645"/>
                      <a:pt x="104543" y="114977"/>
                    </a:cubicBezTo>
                    <a:cubicBezTo>
                      <a:pt x="103496" y="115644"/>
                      <a:pt x="102449" y="116310"/>
                      <a:pt x="101307" y="116976"/>
                    </a:cubicBezTo>
                    <a:cubicBezTo>
                      <a:pt x="100164" y="117643"/>
                      <a:pt x="99117" y="118119"/>
                      <a:pt x="97975" y="118690"/>
                    </a:cubicBezTo>
                    <a:cubicBezTo>
                      <a:pt x="97785" y="118785"/>
                      <a:pt x="95881" y="119642"/>
                      <a:pt x="97404" y="118975"/>
                    </a:cubicBezTo>
                    <a:cubicBezTo>
                      <a:pt x="98927" y="118309"/>
                      <a:pt x="96547" y="119261"/>
                      <a:pt x="96261" y="119356"/>
                    </a:cubicBezTo>
                    <a:cubicBezTo>
                      <a:pt x="93691" y="120213"/>
                      <a:pt x="91121" y="120974"/>
                      <a:pt x="88550" y="121450"/>
                    </a:cubicBezTo>
                    <a:cubicBezTo>
                      <a:pt x="87408" y="121641"/>
                      <a:pt x="84933" y="121926"/>
                      <a:pt x="87503" y="121641"/>
                    </a:cubicBezTo>
                    <a:cubicBezTo>
                      <a:pt x="86075" y="121736"/>
                      <a:pt x="84647" y="121926"/>
                      <a:pt x="83220" y="121926"/>
                    </a:cubicBezTo>
                    <a:cubicBezTo>
                      <a:pt x="80459" y="122021"/>
                      <a:pt x="77793" y="121831"/>
                      <a:pt x="75128" y="121641"/>
                    </a:cubicBezTo>
                    <a:cubicBezTo>
                      <a:pt x="72272" y="121450"/>
                      <a:pt x="76841" y="122117"/>
                      <a:pt x="74081" y="121546"/>
                    </a:cubicBezTo>
                    <a:cubicBezTo>
                      <a:pt x="72653" y="121260"/>
                      <a:pt x="71225" y="120974"/>
                      <a:pt x="69797" y="120689"/>
                    </a:cubicBezTo>
                    <a:cubicBezTo>
                      <a:pt x="67131" y="120022"/>
                      <a:pt x="64466" y="119261"/>
                      <a:pt x="61895" y="118404"/>
                    </a:cubicBezTo>
                    <a:cubicBezTo>
                      <a:pt x="60944" y="118024"/>
                      <a:pt x="58373" y="116976"/>
                      <a:pt x="60753" y="118024"/>
                    </a:cubicBezTo>
                    <a:cubicBezTo>
                      <a:pt x="59420" y="117452"/>
                      <a:pt x="58088" y="116786"/>
                      <a:pt x="56755" y="116120"/>
                    </a:cubicBezTo>
                    <a:cubicBezTo>
                      <a:pt x="54280" y="114882"/>
                      <a:pt x="51995" y="113454"/>
                      <a:pt x="49710" y="111931"/>
                    </a:cubicBezTo>
                    <a:cubicBezTo>
                      <a:pt x="48663" y="111265"/>
                      <a:pt x="47616" y="110504"/>
                      <a:pt x="46664" y="109742"/>
                    </a:cubicBezTo>
                    <a:cubicBezTo>
                      <a:pt x="48854" y="111455"/>
                      <a:pt x="45998" y="109171"/>
                      <a:pt x="45331" y="108505"/>
                    </a:cubicBezTo>
                    <a:cubicBezTo>
                      <a:pt x="43332" y="106696"/>
                      <a:pt x="41428" y="104792"/>
                      <a:pt x="39620" y="102698"/>
                    </a:cubicBezTo>
                    <a:cubicBezTo>
                      <a:pt x="38858" y="101841"/>
                      <a:pt x="37430" y="99747"/>
                      <a:pt x="38858" y="101841"/>
                    </a:cubicBezTo>
                    <a:cubicBezTo>
                      <a:pt x="38001" y="100699"/>
                      <a:pt x="37240" y="99461"/>
                      <a:pt x="36478" y="98224"/>
                    </a:cubicBezTo>
                    <a:cubicBezTo>
                      <a:pt x="35812" y="97177"/>
                      <a:pt x="35241" y="96130"/>
                      <a:pt x="34669" y="94988"/>
                    </a:cubicBezTo>
                    <a:cubicBezTo>
                      <a:pt x="34289" y="94226"/>
                      <a:pt x="32575" y="90418"/>
                      <a:pt x="33813" y="93560"/>
                    </a:cubicBezTo>
                    <a:cubicBezTo>
                      <a:pt x="32765" y="91085"/>
                      <a:pt x="32004" y="88515"/>
                      <a:pt x="31433" y="85849"/>
                    </a:cubicBezTo>
                    <a:cubicBezTo>
                      <a:pt x="31338" y="85278"/>
                      <a:pt x="30671" y="81756"/>
                      <a:pt x="30957" y="83470"/>
                    </a:cubicBezTo>
                    <a:cubicBezTo>
                      <a:pt x="31242" y="85183"/>
                      <a:pt x="30862" y="81280"/>
                      <a:pt x="30766" y="80709"/>
                    </a:cubicBezTo>
                    <a:cubicBezTo>
                      <a:pt x="30766" y="79091"/>
                      <a:pt x="30766" y="77473"/>
                      <a:pt x="30766" y="75854"/>
                    </a:cubicBezTo>
                    <a:cubicBezTo>
                      <a:pt x="30766" y="75188"/>
                      <a:pt x="30862" y="74522"/>
                      <a:pt x="30957" y="73760"/>
                    </a:cubicBezTo>
                    <a:cubicBezTo>
                      <a:pt x="31147" y="71380"/>
                      <a:pt x="30481" y="76045"/>
                      <a:pt x="30957" y="73760"/>
                    </a:cubicBezTo>
                    <a:cubicBezTo>
                      <a:pt x="31528" y="71095"/>
                      <a:pt x="32099" y="68430"/>
                      <a:pt x="32956" y="65764"/>
                    </a:cubicBezTo>
                    <a:cubicBezTo>
                      <a:pt x="33241" y="64908"/>
                      <a:pt x="34860" y="61100"/>
                      <a:pt x="33622" y="63670"/>
                    </a:cubicBezTo>
                    <a:cubicBezTo>
                      <a:pt x="34289" y="62242"/>
                      <a:pt x="35050" y="60719"/>
                      <a:pt x="35812" y="59387"/>
                    </a:cubicBezTo>
                    <a:cubicBezTo>
                      <a:pt x="36573" y="58054"/>
                      <a:pt x="37430" y="56626"/>
                      <a:pt x="38287" y="55198"/>
                    </a:cubicBezTo>
                    <a:cubicBezTo>
                      <a:pt x="38668" y="54627"/>
                      <a:pt x="39048" y="54056"/>
                      <a:pt x="39429" y="53485"/>
                    </a:cubicBezTo>
                    <a:cubicBezTo>
                      <a:pt x="39620" y="53294"/>
                      <a:pt x="41238" y="51010"/>
                      <a:pt x="40286" y="52247"/>
                    </a:cubicBezTo>
                    <a:cubicBezTo>
                      <a:pt x="39334" y="53485"/>
                      <a:pt x="40762" y="51771"/>
                      <a:pt x="40857" y="51676"/>
                    </a:cubicBezTo>
                    <a:cubicBezTo>
                      <a:pt x="41619" y="50820"/>
                      <a:pt x="42380" y="49868"/>
                      <a:pt x="43142" y="49106"/>
                    </a:cubicBezTo>
                    <a:cubicBezTo>
                      <a:pt x="44284" y="47868"/>
                      <a:pt x="45427" y="46726"/>
                      <a:pt x="46664" y="45584"/>
                    </a:cubicBezTo>
                    <a:cubicBezTo>
                      <a:pt x="47902" y="44442"/>
                      <a:pt x="49139" y="43395"/>
                      <a:pt x="50377" y="42348"/>
                    </a:cubicBezTo>
                    <a:cubicBezTo>
                      <a:pt x="51710" y="41205"/>
                      <a:pt x="50186" y="42443"/>
                      <a:pt x="49996" y="42633"/>
                    </a:cubicBezTo>
                    <a:cubicBezTo>
                      <a:pt x="50758" y="42062"/>
                      <a:pt x="51519" y="41491"/>
                      <a:pt x="52281" y="41015"/>
                    </a:cubicBezTo>
                    <a:cubicBezTo>
                      <a:pt x="55232" y="39016"/>
                      <a:pt x="58278" y="37398"/>
                      <a:pt x="61419" y="35780"/>
                    </a:cubicBezTo>
                    <a:cubicBezTo>
                      <a:pt x="63038" y="34923"/>
                      <a:pt x="61134" y="35780"/>
                      <a:pt x="60848" y="35970"/>
                    </a:cubicBezTo>
                    <a:cubicBezTo>
                      <a:pt x="61705" y="35589"/>
                      <a:pt x="62562" y="35304"/>
                      <a:pt x="63419" y="35018"/>
                    </a:cubicBezTo>
                    <a:cubicBezTo>
                      <a:pt x="64942" y="34447"/>
                      <a:pt x="66465" y="33971"/>
                      <a:pt x="68083" y="33590"/>
                    </a:cubicBezTo>
                    <a:cubicBezTo>
                      <a:pt x="69797" y="33114"/>
                      <a:pt x="71701" y="32924"/>
                      <a:pt x="73509" y="32353"/>
                    </a:cubicBezTo>
                    <a:cubicBezTo>
                      <a:pt x="75318" y="31782"/>
                      <a:pt x="73033" y="32353"/>
                      <a:pt x="72653" y="32353"/>
                    </a:cubicBezTo>
                    <a:cubicBezTo>
                      <a:pt x="73605" y="32258"/>
                      <a:pt x="74461" y="32162"/>
                      <a:pt x="75413" y="32067"/>
                    </a:cubicBezTo>
                    <a:cubicBezTo>
                      <a:pt x="78650" y="31877"/>
                      <a:pt x="81791" y="32067"/>
                      <a:pt x="85028" y="32258"/>
                    </a:cubicBezTo>
                    <a:cubicBezTo>
                      <a:pt x="81411" y="31972"/>
                      <a:pt x="86551" y="32638"/>
                      <a:pt x="87503" y="32924"/>
                    </a:cubicBezTo>
                    <a:cubicBezTo>
                      <a:pt x="89312" y="33400"/>
                      <a:pt x="91121" y="33971"/>
                      <a:pt x="92834" y="34542"/>
                    </a:cubicBezTo>
                    <a:cubicBezTo>
                      <a:pt x="100831" y="37398"/>
                      <a:pt x="111017" y="31306"/>
                      <a:pt x="112826" y="23214"/>
                    </a:cubicBezTo>
                    <a:cubicBezTo>
                      <a:pt x="114825" y="14267"/>
                      <a:pt x="110160" y="5985"/>
                      <a:pt x="101497" y="3225"/>
                    </a:cubicBezTo>
                    <a:cubicBezTo>
                      <a:pt x="69131" y="-7246"/>
                      <a:pt x="34384" y="8936"/>
                      <a:pt x="14773" y="35113"/>
                    </a:cubicBezTo>
                    <a:cubicBezTo>
                      <a:pt x="5349" y="47678"/>
                      <a:pt x="-363" y="63575"/>
                      <a:pt x="18" y="79377"/>
                    </a:cubicBezTo>
                    <a:cubicBezTo>
                      <a:pt x="399" y="95178"/>
                      <a:pt x="6682" y="109837"/>
                      <a:pt x="16677" y="122021"/>
                    </a:cubicBezTo>
                    <a:cubicBezTo>
                      <a:pt x="34955" y="144201"/>
                      <a:pt x="66370" y="154671"/>
                      <a:pt x="94357" y="149626"/>
                    </a:cubicBezTo>
                    <a:cubicBezTo>
                      <a:pt x="124535" y="144105"/>
                      <a:pt x="144240" y="118499"/>
                      <a:pt x="147667" y="88991"/>
                    </a:cubicBezTo>
                    <a:cubicBezTo>
                      <a:pt x="151094" y="59482"/>
                      <a:pt x="137481" y="25499"/>
                      <a:pt x="108542" y="13124"/>
                    </a:cubicBezTo>
                    <a:cubicBezTo>
                      <a:pt x="103592" y="11030"/>
                      <a:pt x="97880" y="11697"/>
                      <a:pt x="94929" y="16646"/>
                    </a:cubicBezTo>
                    <a:cubicBezTo>
                      <a:pt x="92168" y="21311"/>
                      <a:pt x="93881" y="27498"/>
                      <a:pt x="98451" y="30259"/>
                    </a:cubicBezTo>
                    <a:lnTo>
                      <a:pt x="98451" y="3025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824671" y="5353734"/>
                <a:ext cx="161262" cy="164696"/>
              </a:xfrm>
              <a:custGeom>
                <a:avLst/>
                <a:gdLst/>
                <a:ahLst/>
                <a:cxnLst/>
                <a:rect l="l" t="t" r="r" b="b"/>
                <a:pathLst>
                  <a:path w="161262" h="164696" extrusionOk="0">
                    <a:moveTo>
                      <a:pt x="113551" y="34080"/>
                    </a:moveTo>
                    <a:cubicBezTo>
                      <a:pt x="132495" y="46740"/>
                      <a:pt x="137160" y="69015"/>
                      <a:pt x="134304" y="89671"/>
                    </a:cubicBezTo>
                    <a:cubicBezTo>
                      <a:pt x="134685" y="87005"/>
                      <a:pt x="133923" y="91479"/>
                      <a:pt x="133923" y="91575"/>
                    </a:cubicBezTo>
                    <a:cubicBezTo>
                      <a:pt x="133638" y="92907"/>
                      <a:pt x="133352" y="94240"/>
                      <a:pt x="132971" y="95573"/>
                    </a:cubicBezTo>
                    <a:cubicBezTo>
                      <a:pt x="132305" y="98238"/>
                      <a:pt x="131448" y="100903"/>
                      <a:pt x="130496" y="103473"/>
                    </a:cubicBezTo>
                    <a:cubicBezTo>
                      <a:pt x="128973" y="107662"/>
                      <a:pt x="131734" y="101189"/>
                      <a:pt x="129830" y="105091"/>
                    </a:cubicBezTo>
                    <a:cubicBezTo>
                      <a:pt x="129259" y="106329"/>
                      <a:pt x="128593" y="107567"/>
                      <a:pt x="128021" y="108709"/>
                    </a:cubicBezTo>
                    <a:cubicBezTo>
                      <a:pt x="127450" y="109851"/>
                      <a:pt x="126688" y="111088"/>
                      <a:pt x="125927" y="112231"/>
                    </a:cubicBezTo>
                    <a:cubicBezTo>
                      <a:pt x="125641" y="112707"/>
                      <a:pt x="122500" y="117085"/>
                      <a:pt x="124309" y="114706"/>
                    </a:cubicBezTo>
                    <a:cubicBezTo>
                      <a:pt x="122595" y="116800"/>
                      <a:pt x="120786" y="118799"/>
                      <a:pt x="118787" y="120703"/>
                    </a:cubicBezTo>
                    <a:cubicBezTo>
                      <a:pt x="117835" y="121655"/>
                      <a:pt x="116788" y="122511"/>
                      <a:pt x="115741" y="123368"/>
                    </a:cubicBezTo>
                    <a:cubicBezTo>
                      <a:pt x="118311" y="121274"/>
                      <a:pt x="114694" y="124034"/>
                      <a:pt x="114408" y="124225"/>
                    </a:cubicBezTo>
                    <a:cubicBezTo>
                      <a:pt x="112028" y="125748"/>
                      <a:pt x="109553" y="127176"/>
                      <a:pt x="106983" y="128318"/>
                    </a:cubicBezTo>
                    <a:cubicBezTo>
                      <a:pt x="110124" y="126890"/>
                      <a:pt x="105936" y="128603"/>
                      <a:pt x="105555" y="128794"/>
                    </a:cubicBezTo>
                    <a:cubicBezTo>
                      <a:pt x="103746" y="129365"/>
                      <a:pt x="102033" y="129936"/>
                      <a:pt x="100129" y="130317"/>
                    </a:cubicBezTo>
                    <a:cubicBezTo>
                      <a:pt x="98796" y="130603"/>
                      <a:pt x="97368" y="130888"/>
                      <a:pt x="96035" y="131078"/>
                    </a:cubicBezTo>
                    <a:cubicBezTo>
                      <a:pt x="100034" y="130412"/>
                      <a:pt x="95559" y="131078"/>
                      <a:pt x="94893" y="131078"/>
                    </a:cubicBezTo>
                    <a:cubicBezTo>
                      <a:pt x="92132" y="131269"/>
                      <a:pt x="89276" y="131269"/>
                      <a:pt x="86516" y="131078"/>
                    </a:cubicBezTo>
                    <a:cubicBezTo>
                      <a:pt x="85088" y="131078"/>
                      <a:pt x="83660" y="130793"/>
                      <a:pt x="82327" y="130698"/>
                    </a:cubicBezTo>
                    <a:cubicBezTo>
                      <a:pt x="86611" y="131078"/>
                      <a:pt x="82042" y="130698"/>
                      <a:pt x="81280" y="130507"/>
                    </a:cubicBezTo>
                    <a:cubicBezTo>
                      <a:pt x="78043" y="129936"/>
                      <a:pt x="74807" y="129079"/>
                      <a:pt x="71665" y="128032"/>
                    </a:cubicBezTo>
                    <a:cubicBezTo>
                      <a:pt x="70523" y="127651"/>
                      <a:pt x="69380" y="127271"/>
                      <a:pt x="68333" y="126795"/>
                    </a:cubicBezTo>
                    <a:cubicBezTo>
                      <a:pt x="65668" y="125843"/>
                      <a:pt x="72046" y="128603"/>
                      <a:pt x="67857" y="126604"/>
                    </a:cubicBezTo>
                    <a:cubicBezTo>
                      <a:pt x="65287" y="125367"/>
                      <a:pt x="62717" y="124129"/>
                      <a:pt x="60241" y="122606"/>
                    </a:cubicBezTo>
                    <a:cubicBezTo>
                      <a:pt x="57766" y="121084"/>
                      <a:pt x="55387" y="119561"/>
                      <a:pt x="53102" y="117847"/>
                    </a:cubicBezTo>
                    <a:cubicBezTo>
                      <a:pt x="56529" y="120417"/>
                      <a:pt x="52816" y="117466"/>
                      <a:pt x="52340" y="116990"/>
                    </a:cubicBezTo>
                    <a:cubicBezTo>
                      <a:pt x="50912" y="115753"/>
                      <a:pt x="49580" y="114420"/>
                      <a:pt x="48247" y="113087"/>
                    </a:cubicBezTo>
                    <a:cubicBezTo>
                      <a:pt x="47295" y="112040"/>
                      <a:pt x="46343" y="110993"/>
                      <a:pt x="45391" y="109946"/>
                    </a:cubicBezTo>
                    <a:cubicBezTo>
                      <a:pt x="42249" y="106615"/>
                      <a:pt x="47295" y="112992"/>
                      <a:pt x="44724" y="109185"/>
                    </a:cubicBezTo>
                    <a:cubicBezTo>
                      <a:pt x="43201" y="106900"/>
                      <a:pt x="41583" y="104520"/>
                      <a:pt x="40250" y="102046"/>
                    </a:cubicBezTo>
                    <a:cubicBezTo>
                      <a:pt x="39584" y="100808"/>
                      <a:pt x="39013" y="99571"/>
                      <a:pt x="38442" y="98238"/>
                    </a:cubicBezTo>
                    <a:cubicBezTo>
                      <a:pt x="36347" y="94145"/>
                      <a:pt x="39489" y="101855"/>
                      <a:pt x="38156" y="97476"/>
                    </a:cubicBezTo>
                    <a:cubicBezTo>
                      <a:pt x="37204" y="94335"/>
                      <a:pt x="36347" y="91194"/>
                      <a:pt x="35586" y="87957"/>
                    </a:cubicBezTo>
                    <a:cubicBezTo>
                      <a:pt x="36538" y="92622"/>
                      <a:pt x="35586" y="87767"/>
                      <a:pt x="35586" y="86815"/>
                    </a:cubicBezTo>
                    <a:cubicBezTo>
                      <a:pt x="35490" y="85292"/>
                      <a:pt x="35490" y="83769"/>
                      <a:pt x="35586" y="82246"/>
                    </a:cubicBezTo>
                    <a:cubicBezTo>
                      <a:pt x="35681" y="80723"/>
                      <a:pt x="35776" y="79200"/>
                      <a:pt x="35871" y="77677"/>
                    </a:cubicBezTo>
                    <a:cubicBezTo>
                      <a:pt x="35490" y="82056"/>
                      <a:pt x="35966" y="77201"/>
                      <a:pt x="36157" y="76440"/>
                    </a:cubicBezTo>
                    <a:cubicBezTo>
                      <a:pt x="36823" y="73489"/>
                      <a:pt x="37775" y="70633"/>
                      <a:pt x="38727" y="67777"/>
                    </a:cubicBezTo>
                    <a:cubicBezTo>
                      <a:pt x="40250" y="63208"/>
                      <a:pt x="37014" y="70728"/>
                      <a:pt x="39298" y="66444"/>
                    </a:cubicBezTo>
                    <a:cubicBezTo>
                      <a:pt x="40250" y="64636"/>
                      <a:pt x="41107" y="62827"/>
                      <a:pt x="42154" y="61114"/>
                    </a:cubicBezTo>
                    <a:cubicBezTo>
                      <a:pt x="42916" y="59781"/>
                      <a:pt x="43773" y="58544"/>
                      <a:pt x="44629" y="57211"/>
                    </a:cubicBezTo>
                    <a:cubicBezTo>
                      <a:pt x="45200" y="56354"/>
                      <a:pt x="45772" y="55498"/>
                      <a:pt x="46343" y="54736"/>
                    </a:cubicBezTo>
                    <a:cubicBezTo>
                      <a:pt x="45200" y="56259"/>
                      <a:pt x="45200" y="56164"/>
                      <a:pt x="46438" y="54641"/>
                    </a:cubicBezTo>
                    <a:cubicBezTo>
                      <a:pt x="48818" y="51880"/>
                      <a:pt x="51198" y="49215"/>
                      <a:pt x="53863" y="46835"/>
                    </a:cubicBezTo>
                    <a:cubicBezTo>
                      <a:pt x="55006" y="45788"/>
                      <a:pt x="56148" y="44836"/>
                      <a:pt x="57386" y="43789"/>
                    </a:cubicBezTo>
                    <a:cubicBezTo>
                      <a:pt x="54815" y="45883"/>
                      <a:pt x="59670" y="42266"/>
                      <a:pt x="60241" y="41886"/>
                    </a:cubicBezTo>
                    <a:cubicBezTo>
                      <a:pt x="63288" y="39982"/>
                      <a:pt x="66524" y="38268"/>
                      <a:pt x="69761" y="36936"/>
                    </a:cubicBezTo>
                    <a:cubicBezTo>
                      <a:pt x="66429" y="38364"/>
                      <a:pt x="71094" y="36555"/>
                      <a:pt x="71475" y="36460"/>
                    </a:cubicBezTo>
                    <a:cubicBezTo>
                      <a:pt x="73379" y="35793"/>
                      <a:pt x="75378" y="35222"/>
                      <a:pt x="77282" y="34746"/>
                    </a:cubicBezTo>
                    <a:cubicBezTo>
                      <a:pt x="78805" y="34366"/>
                      <a:pt x="80233" y="34080"/>
                      <a:pt x="81756" y="33794"/>
                    </a:cubicBezTo>
                    <a:cubicBezTo>
                      <a:pt x="83755" y="33509"/>
                      <a:pt x="83755" y="33509"/>
                      <a:pt x="81756" y="33794"/>
                    </a:cubicBezTo>
                    <a:cubicBezTo>
                      <a:pt x="82803" y="33699"/>
                      <a:pt x="83755" y="33604"/>
                      <a:pt x="84802" y="33604"/>
                    </a:cubicBezTo>
                    <a:cubicBezTo>
                      <a:pt x="86325" y="33604"/>
                      <a:pt x="87848" y="33604"/>
                      <a:pt x="89372" y="33604"/>
                    </a:cubicBezTo>
                    <a:cubicBezTo>
                      <a:pt x="90133" y="33604"/>
                      <a:pt x="96321" y="34366"/>
                      <a:pt x="92418" y="33699"/>
                    </a:cubicBezTo>
                    <a:cubicBezTo>
                      <a:pt x="95940" y="34270"/>
                      <a:pt x="99367" y="35222"/>
                      <a:pt x="102794" y="36460"/>
                    </a:cubicBezTo>
                    <a:cubicBezTo>
                      <a:pt x="111362" y="39506"/>
                      <a:pt x="121262" y="33033"/>
                      <a:pt x="123547" y="24656"/>
                    </a:cubicBezTo>
                    <a:cubicBezTo>
                      <a:pt x="126117" y="15328"/>
                      <a:pt x="120406" y="6951"/>
                      <a:pt x="111743" y="3905"/>
                    </a:cubicBezTo>
                    <a:cubicBezTo>
                      <a:pt x="79376" y="-7423"/>
                      <a:pt x="41488" y="7046"/>
                      <a:pt x="19878" y="32462"/>
                    </a:cubicBezTo>
                    <a:cubicBezTo>
                      <a:pt x="-1731" y="57877"/>
                      <a:pt x="-8300" y="98048"/>
                      <a:pt x="13215" y="126985"/>
                    </a:cubicBezTo>
                    <a:cubicBezTo>
                      <a:pt x="33015" y="153734"/>
                      <a:pt x="66334" y="168773"/>
                      <a:pt x="99558" y="163728"/>
                    </a:cubicBezTo>
                    <a:cubicBezTo>
                      <a:pt x="130592" y="158969"/>
                      <a:pt x="154581" y="133363"/>
                      <a:pt x="159912" y="102807"/>
                    </a:cubicBezTo>
                    <a:cubicBezTo>
                      <a:pt x="165624" y="70443"/>
                      <a:pt x="153153" y="34080"/>
                      <a:pt x="123642" y="17232"/>
                    </a:cubicBezTo>
                    <a:cubicBezTo>
                      <a:pt x="112695" y="10949"/>
                      <a:pt x="103556" y="27131"/>
                      <a:pt x="113837" y="33985"/>
                    </a:cubicBezTo>
                    <a:lnTo>
                      <a:pt x="113837" y="339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664265" y="5367063"/>
                <a:ext cx="119776" cy="120366"/>
              </a:xfrm>
              <a:custGeom>
                <a:avLst/>
                <a:gdLst/>
                <a:ahLst/>
                <a:cxnLst/>
                <a:rect l="l" t="t" r="r" b="b"/>
                <a:pathLst>
                  <a:path w="119776" h="120366" extrusionOk="0">
                    <a:moveTo>
                      <a:pt x="59195" y="0"/>
                    </a:moveTo>
                    <a:cubicBezTo>
                      <a:pt x="32730" y="952"/>
                      <a:pt x="11501" y="20656"/>
                      <a:pt x="3219" y="44930"/>
                    </a:cubicBezTo>
                    <a:cubicBezTo>
                      <a:pt x="-5063" y="69203"/>
                      <a:pt x="2743" y="97950"/>
                      <a:pt x="25400" y="111657"/>
                    </a:cubicBezTo>
                    <a:cubicBezTo>
                      <a:pt x="45677" y="124032"/>
                      <a:pt x="74045" y="122890"/>
                      <a:pt x="93941" y="110325"/>
                    </a:cubicBezTo>
                    <a:cubicBezTo>
                      <a:pt x="104984" y="103471"/>
                      <a:pt x="113171" y="93381"/>
                      <a:pt x="117359" y="81006"/>
                    </a:cubicBezTo>
                    <a:cubicBezTo>
                      <a:pt x="121929" y="67490"/>
                      <a:pt x="119644" y="52925"/>
                      <a:pt x="113647" y="40360"/>
                    </a:cubicBezTo>
                    <a:cubicBezTo>
                      <a:pt x="107649" y="27795"/>
                      <a:pt x="96131" y="15992"/>
                      <a:pt x="83279" y="9805"/>
                    </a:cubicBezTo>
                    <a:cubicBezTo>
                      <a:pt x="67667" y="2284"/>
                      <a:pt x="51388" y="1618"/>
                      <a:pt x="35491" y="8567"/>
                    </a:cubicBezTo>
                    <a:cubicBezTo>
                      <a:pt x="28827" y="11423"/>
                      <a:pt x="26828" y="21703"/>
                      <a:pt x="30540" y="27510"/>
                    </a:cubicBezTo>
                    <a:cubicBezTo>
                      <a:pt x="35015" y="34459"/>
                      <a:pt x="42345" y="35506"/>
                      <a:pt x="49484" y="32460"/>
                    </a:cubicBezTo>
                    <a:cubicBezTo>
                      <a:pt x="46914" y="33507"/>
                      <a:pt x="49484" y="32460"/>
                      <a:pt x="50627" y="32269"/>
                    </a:cubicBezTo>
                    <a:cubicBezTo>
                      <a:pt x="51769" y="32079"/>
                      <a:pt x="53007" y="31698"/>
                      <a:pt x="54149" y="31413"/>
                    </a:cubicBezTo>
                    <a:cubicBezTo>
                      <a:pt x="56719" y="30841"/>
                      <a:pt x="51864" y="31413"/>
                      <a:pt x="54530" y="31413"/>
                    </a:cubicBezTo>
                    <a:cubicBezTo>
                      <a:pt x="55863" y="31413"/>
                      <a:pt x="57195" y="31318"/>
                      <a:pt x="58623" y="31413"/>
                    </a:cubicBezTo>
                    <a:cubicBezTo>
                      <a:pt x="59290" y="31413"/>
                      <a:pt x="62812" y="31793"/>
                      <a:pt x="60813" y="31508"/>
                    </a:cubicBezTo>
                    <a:cubicBezTo>
                      <a:pt x="58814" y="31222"/>
                      <a:pt x="62336" y="31793"/>
                      <a:pt x="63002" y="31984"/>
                    </a:cubicBezTo>
                    <a:cubicBezTo>
                      <a:pt x="65382" y="32555"/>
                      <a:pt x="67572" y="33316"/>
                      <a:pt x="69856" y="34078"/>
                    </a:cubicBezTo>
                    <a:cubicBezTo>
                      <a:pt x="66620" y="32936"/>
                      <a:pt x="69952" y="34173"/>
                      <a:pt x="70808" y="34649"/>
                    </a:cubicBezTo>
                    <a:cubicBezTo>
                      <a:pt x="71856" y="35220"/>
                      <a:pt x="72998" y="35791"/>
                      <a:pt x="74045" y="36458"/>
                    </a:cubicBezTo>
                    <a:cubicBezTo>
                      <a:pt x="75092" y="37124"/>
                      <a:pt x="76139" y="37790"/>
                      <a:pt x="77091" y="38457"/>
                    </a:cubicBezTo>
                    <a:cubicBezTo>
                      <a:pt x="77567" y="38742"/>
                      <a:pt x="77948" y="39028"/>
                      <a:pt x="78329" y="39408"/>
                    </a:cubicBezTo>
                    <a:cubicBezTo>
                      <a:pt x="76901" y="38361"/>
                      <a:pt x="77282" y="38552"/>
                      <a:pt x="78329" y="39504"/>
                    </a:cubicBezTo>
                    <a:cubicBezTo>
                      <a:pt x="80042" y="41027"/>
                      <a:pt x="81756" y="42550"/>
                      <a:pt x="83279" y="44263"/>
                    </a:cubicBezTo>
                    <a:cubicBezTo>
                      <a:pt x="84136" y="45215"/>
                      <a:pt x="84898" y="46167"/>
                      <a:pt x="85659" y="47024"/>
                    </a:cubicBezTo>
                    <a:cubicBezTo>
                      <a:pt x="86706" y="48166"/>
                      <a:pt x="85183" y="46453"/>
                      <a:pt x="85088" y="46357"/>
                    </a:cubicBezTo>
                    <a:cubicBezTo>
                      <a:pt x="85564" y="47119"/>
                      <a:pt x="86135" y="47785"/>
                      <a:pt x="86611" y="48547"/>
                    </a:cubicBezTo>
                    <a:cubicBezTo>
                      <a:pt x="87849" y="50450"/>
                      <a:pt x="88896" y="52449"/>
                      <a:pt x="89943" y="54449"/>
                    </a:cubicBezTo>
                    <a:cubicBezTo>
                      <a:pt x="91085" y="56638"/>
                      <a:pt x="89943" y="54449"/>
                      <a:pt x="89848" y="53972"/>
                    </a:cubicBezTo>
                    <a:cubicBezTo>
                      <a:pt x="90038" y="54449"/>
                      <a:pt x="90228" y="54924"/>
                      <a:pt x="90419" y="55401"/>
                    </a:cubicBezTo>
                    <a:cubicBezTo>
                      <a:pt x="90895" y="56733"/>
                      <a:pt x="91276" y="57971"/>
                      <a:pt x="91656" y="59303"/>
                    </a:cubicBezTo>
                    <a:cubicBezTo>
                      <a:pt x="91942" y="60446"/>
                      <a:pt x="92228" y="61588"/>
                      <a:pt x="92418" y="62825"/>
                    </a:cubicBezTo>
                    <a:cubicBezTo>
                      <a:pt x="92989" y="65395"/>
                      <a:pt x="92418" y="60541"/>
                      <a:pt x="92418" y="63206"/>
                    </a:cubicBezTo>
                    <a:cubicBezTo>
                      <a:pt x="92418" y="64443"/>
                      <a:pt x="92513" y="65586"/>
                      <a:pt x="92418" y="66823"/>
                    </a:cubicBezTo>
                    <a:cubicBezTo>
                      <a:pt x="92418" y="67490"/>
                      <a:pt x="92418" y="68156"/>
                      <a:pt x="92323" y="68917"/>
                    </a:cubicBezTo>
                    <a:cubicBezTo>
                      <a:pt x="92323" y="69393"/>
                      <a:pt x="91847" y="71487"/>
                      <a:pt x="92323" y="69679"/>
                    </a:cubicBezTo>
                    <a:cubicBezTo>
                      <a:pt x="92799" y="67870"/>
                      <a:pt x="91942" y="71297"/>
                      <a:pt x="91752" y="71963"/>
                    </a:cubicBezTo>
                    <a:cubicBezTo>
                      <a:pt x="91466" y="73106"/>
                      <a:pt x="90895" y="74248"/>
                      <a:pt x="90704" y="75295"/>
                    </a:cubicBezTo>
                    <a:cubicBezTo>
                      <a:pt x="90419" y="76723"/>
                      <a:pt x="91180" y="74248"/>
                      <a:pt x="91180" y="74153"/>
                    </a:cubicBezTo>
                    <a:cubicBezTo>
                      <a:pt x="90990" y="74533"/>
                      <a:pt x="90800" y="75010"/>
                      <a:pt x="90609" y="75390"/>
                    </a:cubicBezTo>
                    <a:cubicBezTo>
                      <a:pt x="90038" y="76437"/>
                      <a:pt x="89467" y="77580"/>
                      <a:pt x="88800" y="78627"/>
                    </a:cubicBezTo>
                    <a:cubicBezTo>
                      <a:pt x="88229" y="79578"/>
                      <a:pt x="87658" y="80340"/>
                      <a:pt x="86992" y="81292"/>
                    </a:cubicBezTo>
                    <a:cubicBezTo>
                      <a:pt x="88420" y="79103"/>
                      <a:pt x="87563" y="80626"/>
                      <a:pt x="86516" y="81673"/>
                    </a:cubicBezTo>
                    <a:cubicBezTo>
                      <a:pt x="84993" y="83386"/>
                      <a:pt x="83279" y="84814"/>
                      <a:pt x="81566" y="86337"/>
                    </a:cubicBezTo>
                    <a:cubicBezTo>
                      <a:pt x="83089" y="84909"/>
                      <a:pt x="82708" y="85480"/>
                      <a:pt x="81375" y="86337"/>
                    </a:cubicBezTo>
                    <a:cubicBezTo>
                      <a:pt x="80518" y="86908"/>
                      <a:pt x="79567" y="87479"/>
                      <a:pt x="78710" y="88051"/>
                    </a:cubicBezTo>
                    <a:cubicBezTo>
                      <a:pt x="77853" y="88622"/>
                      <a:pt x="76901" y="89097"/>
                      <a:pt x="75854" y="89574"/>
                    </a:cubicBezTo>
                    <a:cubicBezTo>
                      <a:pt x="74997" y="90049"/>
                      <a:pt x="71475" y="91287"/>
                      <a:pt x="74902" y="90145"/>
                    </a:cubicBezTo>
                    <a:cubicBezTo>
                      <a:pt x="72998" y="90811"/>
                      <a:pt x="71094" y="91573"/>
                      <a:pt x="69190" y="92048"/>
                    </a:cubicBezTo>
                    <a:cubicBezTo>
                      <a:pt x="67857" y="92429"/>
                      <a:pt x="63669" y="94048"/>
                      <a:pt x="62336" y="93476"/>
                    </a:cubicBezTo>
                    <a:cubicBezTo>
                      <a:pt x="62336" y="93476"/>
                      <a:pt x="65192" y="93191"/>
                      <a:pt x="63573" y="93286"/>
                    </a:cubicBezTo>
                    <a:cubicBezTo>
                      <a:pt x="62907" y="93286"/>
                      <a:pt x="62336" y="93381"/>
                      <a:pt x="61670" y="93476"/>
                    </a:cubicBezTo>
                    <a:cubicBezTo>
                      <a:pt x="60718" y="93476"/>
                      <a:pt x="59766" y="93571"/>
                      <a:pt x="58909" y="93667"/>
                    </a:cubicBezTo>
                    <a:cubicBezTo>
                      <a:pt x="56529" y="93667"/>
                      <a:pt x="54244" y="93667"/>
                      <a:pt x="51960" y="93476"/>
                    </a:cubicBezTo>
                    <a:cubicBezTo>
                      <a:pt x="49675" y="93286"/>
                      <a:pt x="54720" y="94048"/>
                      <a:pt x="51388" y="93476"/>
                    </a:cubicBezTo>
                    <a:cubicBezTo>
                      <a:pt x="50341" y="93286"/>
                      <a:pt x="49294" y="93096"/>
                      <a:pt x="48247" y="92810"/>
                    </a:cubicBezTo>
                    <a:cubicBezTo>
                      <a:pt x="46153" y="92334"/>
                      <a:pt x="44154" y="91573"/>
                      <a:pt x="42154" y="90906"/>
                    </a:cubicBezTo>
                    <a:cubicBezTo>
                      <a:pt x="39965" y="90145"/>
                      <a:pt x="44249" y="92048"/>
                      <a:pt x="41583" y="90621"/>
                    </a:cubicBezTo>
                    <a:cubicBezTo>
                      <a:pt x="40631" y="90145"/>
                      <a:pt x="39679" y="89669"/>
                      <a:pt x="38822" y="89097"/>
                    </a:cubicBezTo>
                    <a:cubicBezTo>
                      <a:pt x="38061" y="88622"/>
                      <a:pt x="37299" y="88146"/>
                      <a:pt x="36538" y="87670"/>
                    </a:cubicBezTo>
                    <a:cubicBezTo>
                      <a:pt x="36062" y="87384"/>
                      <a:pt x="35586" y="86908"/>
                      <a:pt x="35015" y="86623"/>
                    </a:cubicBezTo>
                    <a:cubicBezTo>
                      <a:pt x="35681" y="87003"/>
                      <a:pt x="36728" y="88051"/>
                      <a:pt x="35491" y="87003"/>
                    </a:cubicBezTo>
                    <a:cubicBezTo>
                      <a:pt x="33872" y="85575"/>
                      <a:pt x="32444" y="84052"/>
                      <a:pt x="30921" y="82529"/>
                    </a:cubicBezTo>
                    <a:cubicBezTo>
                      <a:pt x="29398" y="81006"/>
                      <a:pt x="32064" y="84433"/>
                      <a:pt x="30350" y="81768"/>
                    </a:cubicBezTo>
                    <a:cubicBezTo>
                      <a:pt x="29684" y="80816"/>
                      <a:pt x="29017" y="79769"/>
                      <a:pt x="28446" y="78817"/>
                    </a:cubicBezTo>
                    <a:cubicBezTo>
                      <a:pt x="27875" y="77865"/>
                      <a:pt x="27399" y="76723"/>
                      <a:pt x="26828" y="75676"/>
                    </a:cubicBezTo>
                    <a:cubicBezTo>
                      <a:pt x="25971" y="74153"/>
                      <a:pt x="27399" y="77675"/>
                      <a:pt x="27018" y="75961"/>
                    </a:cubicBezTo>
                    <a:cubicBezTo>
                      <a:pt x="26923" y="75485"/>
                      <a:pt x="26637" y="75010"/>
                      <a:pt x="26542" y="74533"/>
                    </a:cubicBezTo>
                    <a:cubicBezTo>
                      <a:pt x="26161" y="73487"/>
                      <a:pt x="25876" y="72344"/>
                      <a:pt x="25590" y="71202"/>
                    </a:cubicBezTo>
                    <a:cubicBezTo>
                      <a:pt x="25495" y="70726"/>
                      <a:pt x="25400" y="70250"/>
                      <a:pt x="25305" y="69774"/>
                    </a:cubicBezTo>
                    <a:cubicBezTo>
                      <a:pt x="25305" y="69393"/>
                      <a:pt x="24733" y="66633"/>
                      <a:pt x="25019" y="68536"/>
                    </a:cubicBezTo>
                    <a:cubicBezTo>
                      <a:pt x="25305" y="70250"/>
                      <a:pt x="24924" y="67299"/>
                      <a:pt x="24924" y="66823"/>
                    </a:cubicBezTo>
                    <a:cubicBezTo>
                      <a:pt x="24924" y="65681"/>
                      <a:pt x="24829" y="64539"/>
                      <a:pt x="24829" y="63396"/>
                    </a:cubicBezTo>
                    <a:cubicBezTo>
                      <a:pt x="24829" y="62254"/>
                      <a:pt x="24829" y="61112"/>
                      <a:pt x="25019" y="59969"/>
                    </a:cubicBezTo>
                    <a:cubicBezTo>
                      <a:pt x="25019" y="59494"/>
                      <a:pt x="25114" y="59017"/>
                      <a:pt x="25114" y="58446"/>
                    </a:cubicBezTo>
                    <a:cubicBezTo>
                      <a:pt x="25019" y="60160"/>
                      <a:pt x="24924" y="59684"/>
                      <a:pt x="25114" y="58256"/>
                    </a:cubicBezTo>
                    <a:cubicBezTo>
                      <a:pt x="25590" y="55591"/>
                      <a:pt x="26257" y="53021"/>
                      <a:pt x="27018" y="50450"/>
                    </a:cubicBezTo>
                    <a:cubicBezTo>
                      <a:pt x="27399" y="49308"/>
                      <a:pt x="27780" y="48261"/>
                      <a:pt x="28160" y="47119"/>
                    </a:cubicBezTo>
                    <a:cubicBezTo>
                      <a:pt x="27304" y="49498"/>
                      <a:pt x="28636" y="46072"/>
                      <a:pt x="29017" y="45405"/>
                    </a:cubicBezTo>
                    <a:cubicBezTo>
                      <a:pt x="30255" y="43026"/>
                      <a:pt x="31588" y="40646"/>
                      <a:pt x="33111" y="38457"/>
                    </a:cubicBezTo>
                    <a:cubicBezTo>
                      <a:pt x="33587" y="37790"/>
                      <a:pt x="35681" y="35125"/>
                      <a:pt x="34253" y="36838"/>
                    </a:cubicBezTo>
                    <a:cubicBezTo>
                      <a:pt x="35110" y="35791"/>
                      <a:pt x="35967" y="34839"/>
                      <a:pt x="36918" y="33792"/>
                    </a:cubicBezTo>
                    <a:cubicBezTo>
                      <a:pt x="37871" y="32745"/>
                      <a:pt x="38822" y="31889"/>
                      <a:pt x="39774" y="31032"/>
                    </a:cubicBezTo>
                    <a:cubicBezTo>
                      <a:pt x="40250" y="30556"/>
                      <a:pt x="43106" y="28271"/>
                      <a:pt x="41298" y="29699"/>
                    </a:cubicBezTo>
                    <a:cubicBezTo>
                      <a:pt x="43392" y="28081"/>
                      <a:pt x="45677" y="26653"/>
                      <a:pt x="47961" y="25511"/>
                    </a:cubicBezTo>
                    <a:cubicBezTo>
                      <a:pt x="48532" y="25225"/>
                      <a:pt x="51103" y="24083"/>
                      <a:pt x="50151" y="24464"/>
                    </a:cubicBezTo>
                    <a:cubicBezTo>
                      <a:pt x="48818" y="24940"/>
                      <a:pt x="50817" y="24273"/>
                      <a:pt x="51103" y="24178"/>
                    </a:cubicBezTo>
                    <a:cubicBezTo>
                      <a:pt x="51769" y="23988"/>
                      <a:pt x="52340" y="23797"/>
                      <a:pt x="53007" y="23607"/>
                    </a:cubicBezTo>
                    <a:cubicBezTo>
                      <a:pt x="54244" y="23226"/>
                      <a:pt x="55577" y="22941"/>
                      <a:pt x="56910" y="22655"/>
                    </a:cubicBezTo>
                    <a:cubicBezTo>
                      <a:pt x="57386" y="22560"/>
                      <a:pt x="57862" y="22465"/>
                      <a:pt x="58338" y="22370"/>
                    </a:cubicBezTo>
                    <a:cubicBezTo>
                      <a:pt x="55863" y="22750"/>
                      <a:pt x="59099" y="22370"/>
                      <a:pt x="59385" y="22370"/>
                    </a:cubicBezTo>
                    <a:cubicBezTo>
                      <a:pt x="65382" y="21989"/>
                      <a:pt x="70428" y="17610"/>
                      <a:pt x="70428" y="11328"/>
                    </a:cubicBezTo>
                    <a:cubicBezTo>
                      <a:pt x="70428" y="5521"/>
                      <a:pt x="65382" y="95"/>
                      <a:pt x="59385" y="286"/>
                    </a:cubicBezTo>
                    <a:lnTo>
                      <a:pt x="59385" y="2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878061" y="5207889"/>
                <a:ext cx="111700" cy="114212"/>
              </a:xfrm>
              <a:custGeom>
                <a:avLst/>
                <a:gdLst/>
                <a:ahLst/>
                <a:cxnLst/>
                <a:rect l="l" t="t" r="r" b="b"/>
                <a:pathLst>
                  <a:path w="111700" h="114212" extrusionOk="0">
                    <a:moveTo>
                      <a:pt x="86817" y="13724"/>
                    </a:moveTo>
                    <a:cubicBezTo>
                      <a:pt x="71014" y="-2172"/>
                      <a:pt x="44645" y="-4076"/>
                      <a:pt x="25605" y="7061"/>
                    </a:cubicBezTo>
                    <a:cubicBezTo>
                      <a:pt x="4091" y="19721"/>
                      <a:pt x="-4191" y="46660"/>
                      <a:pt x="1997" y="70172"/>
                    </a:cubicBezTo>
                    <a:cubicBezTo>
                      <a:pt x="8185" y="93684"/>
                      <a:pt x="28557" y="110437"/>
                      <a:pt x="52546" y="113674"/>
                    </a:cubicBezTo>
                    <a:cubicBezTo>
                      <a:pt x="64446" y="115292"/>
                      <a:pt x="76631" y="113293"/>
                      <a:pt x="87198" y="107296"/>
                    </a:cubicBezTo>
                    <a:cubicBezTo>
                      <a:pt x="97764" y="101299"/>
                      <a:pt x="104523" y="92351"/>
                      <a:pt x="108617" y="81499"/>
                    </a:cubicBezTo>
                    <a:cubicBezTo>
                      <a:pt x="116708" y="60082"/>
                      <a:pt x="108617" y="31620"/>
                      <a:pt x="87388" y="21149"/>
                    </a:cubicBezTo>
                    <a:cubicBezTo>
                      <a:pt x="81391" y="18198"/>
                      <a:pt x="73204" y="19341"/>
                      <a:pt x="69872" y="25718"/>
                    </a:cubicBezTo>
                    <a:cubicBezTo>
                      <a:pt x="66730" y="31620"/>
                      <a:pt x="68158" y="39902"/>
                      <a:pt x="74441" y="43233"/>
                    </a:cubicBezTo>
                    <a:cubicBezTo>
                      <a:pt x="75203" y="43614"/>
                      <a:pt x="75869" y="43995"/>
                      <a:pt x="76536" y="44470"/>
                    </a:cubicBezTo>
                    <a:cubicBezTo>
                      <a:pt x="77011" y="44756"/>
                      <a:pt x="77392" y="45042"/>
                      <a:pt x="77868" y="45327"/>
                    </a:cubicBezTo>
                    <a:cubicBezTo>
                      <a:pt x="78535" y="45803"/>
                      <a:pt x="79011" y="45613"/>
                      <a:pt x="77868" y="45327"/>
                    </a:cubicBezTo>
                    <a:cubicBezTo>
                      <a:pt x="76726" y="45042"/>
                      <a:pt x="77202" y="44661"/>
                      <a:pt x="77868" y="45327"/>
                    </a:cubicBezTo>
                    <a:cubicBezTo>
                      <a:pt x="78154" y="45613"/>
                      <a:pt x="78439" y="45899"/>
                      <a:pt x="78725" y="46184"/>
                    </a:cubicBezTo>
                    <a:cubicBezTo>
                      <a:pt x="79391" y="46850"/>
                      <a:pt x="79963" y="47517"/>
                      <a:pt x="80629" y="48183"/>
                    </a:cubicBezTo>
                    <a:cubicBezTo>
                      <a:pt x="82152" y="49801"/>
                      <a:pt x="79106" y="45803"/>
                      <a:pt x="80724" y="48373"/>
                    </a:cubicBezTo>
                    <a:cubicBezTo>
                      <a:pt x="81105" y="49040"/>
                      <a:pt x="81581" y="49706"/>
                      <a:pt x="81962" y="50373"/>
                    </a:cubicBezTo>
                    <a:cubicBezTo>
                      <a:pt x="82343" y="51039"/>
                      <a:pt x="82723" y="51800"/>
                      <a:pt x="83104" y="52467"/>
                    </a:cubicBezTo>
                    <a:cubicBezTo>
                      <a:pt x="84437" y="55037"/>
                      <a:pt x="82533" y="50658"/>
                      <a:pt x="83104" y="52657"/>
                    </a:cubicBezTo>
                    <a:cubicBezTo>
                      <a:pt x="83675" y="54370"/>
                      <a:pt x="84151" y="55989"/>
                      <a:pt x="84532" y="57702"/>
                    </a:cubicBezTo>
                    <a:cubicBezTo>
                      <a:pt x="84627" y="58273"/>
                      <a:pt x="84913" y="60938"/>
                      <a:pt x="84818" y="58749"/>
                    </a:cubicBezTo>
                    <a:cubicBezTo>
                      <a:pt x="84722" y="56560"/>
                      <a:pt x="84818" y="59891"/>
                      <a:pt x="84913" y="60653"/>
                    </a:cubicBezTo>
                    <a:cubicBezTo>
                      <a:pt x="84913" y="62271"/>
                      <a:pt x="84913" y="63889"/>
                      <a:pt x="84913" y="65603"/>
                    </a:cubicBezTo>
                    <a:cubicBezTo>
                      <a:pt x="84913" y="65983"/>
                      <a:pt x="84913" y="66459"/>
                      <a:pt x="84818" y="66840"/>
                    </a:cubicBezTo>
                    <a:cubicBezTo>
                      <a:pt x="84627" y="69125"/>
                      <a:pt x="84818" y="65888"/>
                      <a:pt x="85008" y="65698"/>
                    </a:cubicBezTo>
                    <a:cubicBezTo>
                      <a:pt x="84627" y="66364"/>
                      <a:pt x="84627" y="67792"/>
                      <a:pt x="84437" y="68553"/>
                    </a:cubicBezTo>
                    <a:cubicBezTo>
                      <a:pt x="84056" y="70267"/>
                      <a:pt x="83485" y="71980"/>
                      <a:pt x="82914" y="73599"/>
                    </a:cubicBezTo>
                    <a:cubicBezTo>
                      <a:pt x="82152" y="75883"/>
                      <a:pt x="84151" y="71219"/>
                      <a:pt x="82914" y="73313"/>
                    </a:cubicBezTo>
                    <a:cubicBezTo>
                      <a:pt x="82438" y="74170"/>
                      <a:pt x="82057" y="75027"/>
                      <a:pt x="81581" y="75788"/>
                    </a:cubicBezTo>
                    <a:cubicBezTo>
                      <a:pt x="81200" y="76454"/>
                      <a:pt x="80724" y="77121"/>
                      <a:pt x="80248" y="77882"/>
                    </a:cubicBezTo>
                    <a:cubicBezTo>
                      <a:pt x="78439" y="80547"/>
                      <a:pt x="81771" y="76359"/>
                      <a:pt x="80153" y="77977"/>
                    </a:cubicBezTo>
                    <a:cubicBezTo>
                      <a:pt x="79582" y="78549"/>
                      <a:pt x="79011" y="79215"/>
                      <a:pt x="78439" y="79786"/>
                    </a:cubicBezTo>
                    <a:cubicBezTo>
                      <a:pt x="78059" y="80167"/>
                      <a:pt x="75869" y="82451"/>
                      <a:pt x="77202" y="81024"/>
                    </a:cubicBezTo>
                    <a:cubicBezTo>
                      <a:pt x="78439" y="79691"/>
                      <a:pt x="76250" y="81690"/>
                      <a:pt x="75584" y="82071"/>
                    </a:cubicBezTo>
                    <a:cubicBezTo>
                      <a:pt x="74822" y="82546"/>
                      <a:pt x="74060" y="83023"/>
                      <a:pt x="73204" y="83403"/>
                    </a:cubicBezTo>
                    <a:cubicBezTo>
                      <a:pt x="72918" y="83498"/>
                      <a:pt x="70919" y="84736"/>
                      <a:pt x="70729" y="84641"/>
                    </a:cubicBezTo>
                    <a:cubicBezTo>
                      <a:pt x="70538" y="84546"/>
                      <a:pt x="73489" y="83689"/>
                      <a:pt x="71966" y="84069"/>
                    </a:cubicBezTo>
                    <a:cubicBezTo>
                      <a:pt x="71204" y="84260"/>
                      <a:pt x="70538" y="84546"/>
                      <a:pt x="69777" y="84831"/>
                    </a:cubicBezTo>
                    <a:cubicBezTo>
                      <a:pt x="68063" y="85402"/>
                      <a:pt x="66254" y="85688"/>
                      <a:pt x="64446" y="86069"/>
                    </a:cubicBezTo>
                    <a:cubicBezTo>
                      <a:pt x="61875" y="86544"/>
                      <a:pt x="67206" y="85878"/>
                      <a:pt x="64446" y="86069"/>
                    </a:cubicBezTo>
                    <a:cubicBezTo>
                      <a:pt x="63208" y="86069"/>
                      <a:pt x="61971" y="86259"/>
                      <a:pt x="60733" y="86259"/>
                    </a:cubicBezTo>
                    <a:cubicBezTo>
                      <a:pt x="58829" y="86259"/>
                      <a:pt x="57020" y="86259"/>
                      <a:pt x="55212" y="86069"/>
                    </a:cubicBezTo>
                    <a:cubicBezTo>
                      <a:pt x="52641" y="85878"/>
                      <a:pt x="57972" y="86544"/>
                      <a:pt x="54736" y="86069"/>
                    </a:cubicBezTo>
                    <a:cubicBezTo>
                      <a:pt x="53688" y="85878"/>
                      <a:pt x="52546" y="85688"/>
                      <a:pt x="51499" y="85402"/>
                    </a:cubicBezTo>
                    <a:cubicBezTo>
                      <a:pt x="49500" y="84926"/>
                      <a:pt x="47596" y="84260"/>
                      <a:pt x="45692" y="83594"/>
                    </a:cubicBezTo>
                    <a:cubicBezTo>
                      <a:pt x="44264" y="83118"/>
                      <a:pt x="46834" y="84069"/>
                      <a:pt x="46834" y="84069"/>
                    </a:cubicBezTo>
                    <a:cubicBezTo>
                      <a:pt x="46549" y="83784"/>
                      <a:pt x="45977" y="83689"/>
                      <a:pt x="45597" y="83498"/>
                    </a:cubicBezTo>
                    <a:cubicBezTo>
                      <a:pt x="44645" y="83023"/>
                      <a:pt x="43598" y="82546"/>
                      <a:pt x="42741" y="81975"/>
                    </a:cubicBezTo>
                    <a:cubicBezTo>
                      <a:pt x="41884" y="81404"/>
                      <a:pt x="40837" y="80833"/>
                      <a:pt x="39980" y="80262"/>
                    </a:cubicBezTo>
                    <a:cubicBezTo>
                      <a:pt x="39504" y="79976"/>
                      <a:pt x="37219" y="78168"/>
                      <a:pt x="38743" y="79405"/>
                    </a:cubicBezTo>
                    <a:cubicBezTo>
                      <a:pt x="40266" y="80643"/>
                      <a:pt x="37981" y="78739"/>
                      <a:pt x="37600" y="78358"/>
                    </a:cubicBezTo>
                    <a:cubicBezTo>
                      <a:pt x="36839" y="77597"/>
                      <a:pt x="35982" y="76835"/>
                      <a:pt x="35220" y="76074"/>
                    </a:cubicBezTo>
                    <a:cubicBezTo>
                      <a:pt x="34935" y="75788"/>
                      <a:pt x="32460" y="73027"/>
                      <a:pt x="33792" y="74550"/>
                    </a:cubicBezTo>
                    <a:cubicBezTo>
                      <a:pt x="35030" y="75883"/>
                      <a:pt x="33126" y="73599"/>
                      <a:pt x="32840" y="73123"/>
                    </a:cubicBezTo>
                    <a:cubicBezTo>
                      <a:pt x="31508" y="71219"/>
                      <a:pt x="30556" y="69125"/>
                      <a:pt x="29413" y="67126"/>
                    </a:cubicBezTo>
                    <a:cubicBezTo>
                      <a:pt x="28652" y="65793"/>
                      <a:pt x="29794" y="67982"/>
                      <a:pt x="29794" y="68173"/>
                    </a:cubicBezTo>
                    <a:cubicBezTo>
                      <a:pt x="29794" y="67887"/>
                      <a:pt x="29413" y="67126"/>
                      <a:pt x="29223" y="66745"/>
                    </a:cubicBezTo>
                    <a:cubicBezTo>
                      <a:pt x="28842" y="65793"/>
                      <a:pt x="28557" y="64841"/>
                      <a:pt x="28271" y="63889"/>
                    </a:cubicBezTo>
                    <a:cubicBezTo>
                      <a:pt x="27605" y="61700"/>
                      <a:pt x="27129" y="59415"/>
                      <a:pt x="26653" y="57131"/>
                    </a:cubicBezTo>
                    <a:cubicBezTo>
                      <a:pt x="26272" y="55608"/>
                      <a:pt x="26748" y="58178"/>
                      <a:pt x="26748" y="58273"/>
                    </a:cubicBezTo>
                    <a:cubicBezTo>
                      <a:pt x="26748" y="57892"/>
                      <a:pt x="26653" y="57226"/>
                      <a:pt x="26558" y="56845"/>
                    </a:cubicBezTo>
                    <a:cubicBezTo>
                      <a:pt x="26558" y="55893"/>
                      <a:pt x="26367" y="54846"/>
                      <a:pt x="26367" y="53894"/>
                    </a:cubicBezTo>
                    <a:cubicBezTo>
                      <a:pt x="26367" y="51610"/>
                      <a:pt x="26367" y="49325"/>
                      <a:pt x="26653" y="47041"/>
                    </a:cubicBezTo>
                    <a:cubicBezTo>
                      <a:pt x="26748" y="45518"/>
                      <a:pt x="26653" y="48088"/>
                      <a:pt x="26558" y="48088"/>
                    </a:cubicBezTo>
                    <a:cubicBezTo>
                      <a:pt x="26653" y="48088"/>
                      <a:pt x="26748" y="46850"/>
                      <a:pt x="26843" y="46660"/>
                    </a:cubicBezTo>
                    <a:cubicBezTo>
                      <a:pt x="27033" y="45518"/>
                      <a:pt x="27319" y="44470"/>
                      <a:pt x="27605" y="43328"/>
                    </a:cubicBezTo>
                    <a:cubicBezTo>
                      <a:pt x="27890" y="42376"/>
                      <a:pt x="28176" y="41520"/>
                      <a:pt x="28461" y="40568"/>
                    </a:cubicBezTo>
                    <a:cubicBezTo>
                      <a:pt x="28461" y="40282"/>
                      <a:pt x="29033" y="38664"/>
                      <a:pt x="28461" y="40282"/>
                    </a:cubicBezTo>
                    <a:cubicBezTo>
                      <a:pt x="27890" y="41900"/>
                      <a:pt x="28652" y="39902"/>
                      <a:pt x="28747" y="39616"/>
                    </a:cubicBezTo>
                    <a:cubicBezTo>
                      <a:pt x="29699" y="37712"/>
                      <a:pt x="30746" y="35903"/>
                      <a:pt x="31888" y="34095"/>
                    </a:cubicBezTo>
                    <a:cubicBezTo>
                      <a:pt x="33221" y="32001"/>
                      <a:pt x="30651" y="35332"/>
                      <a:pt x="32174" y="33714"/>
                    </a:cubicBezTo>
                    <a:cubicBezTo>
                      <a:pt x="33031" y="32857"/>
                      <a:pt x="33792" y="31906"/>
                      <a:pt x="34649" y="31144"/>
                    </a:cubicBezTo>
                    <a:cubicBezTo>
                      <a:pt x="35030" y="30763"/>
                      <a:pt x="37410" y="28669"/>
                      <a:pt x="36077" y="29811"/>
                    </a:cubicBezTo>
                    <a:cubicBezTo>
                      <a:pt x="34744" y="30954"/>
                      <a:pt x="37219" y="29050"/>
                      <a:pt x="37695" y="28669"/>
                    </a:cubicBezTo>
                    <a:cubicBezTo>
                      <a:pt x="39599" y="27432"/>
                      <a:pt x="41694" y="26575"/>
                      <a:pt x="43598" y="25528"/>
                    </a:cubicBezTo>
                    <a:cubicBezTo>
                      <a:pt x="44835" y="24861"/>
                      <a:pt x="42836" y="25813"/>
                      <a:pt x="42741" y="25909"/>
                    </a:cubicBezTo>
                    <a:cubicBezTo>
                      <a:pt x="43312" y="25718"/>
                      <a:pt x="43883" y="25433"/>
                      <a:pt x="44454" y="25242"/>
                    </a:cubicBezTo>
                    <a:cubicBezTo>
                      <a:pt x="45597" y="24861"/>
                      <a:pt x="46739" y="24481"/>
                      <a:pt x="47881" y="24195"/>
                    </a:cubicBezTo>
                    <a:cubicBezTo>
                      <a:pt x="48929" y="23910"/>
                      <a:pt x="49881" y="23719"/>
                      <a:pt x="50928" y="23529"/>
                    </a:cubicBezTo>
                    <a:cubicBezTo>
                      <a:pt x="51404" y="23529"/>
                      <a:pt x="51784" y="23338"/>
                      <a:pt x="52260" y="23338"/>
                    </a:cubicBezTo>
                    <a:cubicBezTo>
                      <a:pt x="51404" y="23529"/>
                      <a:pt x="50357" y="23529"/>
                      <a:pt x="51784" y="23434"/>
                    </a:cubicBezTo>
                    <a:cubicBezTo>
                      <a:pt x="54069" y="23338"/>
                      <a:pt x="56259" y="23243"/>
                      <a:pt x="58543" y="23434"/>
                    </a:cubicBezTo>
                    <a:cubicBezTo>
                      <a:pt x="59019" y="23434"/>
                      <a:pt x="59400" y="23529"/>
                      <a:pt x="59876" y="23529"/>
                    </a:cubicBezTo>
                    <a:cubicBezTo>
                      <a:pt x="59019" y="23529"/>
                      <a:pt x="58163" y="23243"/>
                      <a:pt x="59495" y="23529"/>
                    </a:cubicBezTo>
                    <a:cubicBezTo>
                      <a:pt x="60638" y="23719"/>
                      <a:pt x="61780" y="24005"/>
                      <a:pt x="62922" y="24290"/>
                    </a:cubicBezTo>
                    <a:cubicBezTo>
                      <a:pt x="63874" y="24576"/>
                      <a:pt x="64922" y="25052"/>
                      <a:pt x="65873" y="25242"/>
                    </a:cubicBezTo>
                    <a:cubicBezTo>
                      <a:pt x="67016" y="25528"/>
                      <a:pt x="65493" y="25052"/>
                      <a:pt x="65302" y="24957"/>
                    </a:cubicBezTo>
                    <a:cubicBezTo>
                      <a:pt x="65873" y="25242"/>
                      <a:pt x="66349" y="25433"/>
                      <a:pt x="66921" y="25718"/>
                    </a:cubicBezTo>
                    <a:cubicBezTo>
                      <a:pt x="67968" y="26290"/>
                      <a:pt x="69015" y="26861"/>
                      <a:pt x="69967" y="27432"/>
                    </a:cubicBezTo>
                    <a:cubicBezTo>
                      <a:pt x="70348" y="27717"/>
                      <a:pt x="70729" y="27908"/>
                      <a:pt x="71109" y="28193"/>
                    </a:cubicBezTo>
                    <a:cubicBezTo>
                      <a:pt x="72442" y="29145"/>
                      <a:pt x="69301" y="26670"/>
                      <a:pt x="71490" y="28479"/>
                    </a:cubicBezTo>
                    <a:cubicBezTo>
                      <a:pt x="75774" y="32096"/>
                      <a:pt x="81962" y="32667"/>
                      <a:pt x="86150" y="28479"/>
                    </a:cubicBezTo>
                    <a:cubicBezTo>
                      <a:pt x="90149" y="24481"/>
                      <a:pt x="90149" y="17817"/>
                      <a:pt x="86150" y="13819"/>
                    </a:cubicBezTo>
                    <a:lnTo>
                      <a:pt x="86150" y="1381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5008183" y="5425129"/>
                <a:ext cx="137115" cy="128178"/>
              </a:xfrm>
              <a:custGeom>
                <a:avLst/>
                <a:gdLst/>
                <a:ahLst/>
                <a:cxnLst/>
                <a:rect l="l" t="t" r="r" b="b"/>
                <a:pathLst>
                  <a:path w="137115" h="128178" extrusionOk="0">
                    <a:moveTo>
                      <a:pt x="136044" y="65871"/>
                    </a:moveTo>
                    <a:cubicBezTo>
                      <a:pt x="123478" y="40646"/>
                      <a:pt x="107771" y="11137"/>
                      <a:pt x="78927" y="2285"/>
                    </a:cubicBezTo>
                    <a:cubicBezTo>
                      <a:pt x="50082" y="-6568"/>
                      <a:pt x="17620" y="11328"/>
                      <a:pt x="5435" y="38362"/>
                    </a:cubicBezTo>
                    <a:cubicBezTo>
                      <a:pt x="-7416" y="67013"/>
                      <a:pt x="3436" y="97570"/>
                      <a:pt x="28377" y="115370"/>
                    </a:cubicBezTo>
                    <a:cubicBezTo>
                      <a:pt x="53319" y="133170"/>
                      <a:pt x="84734" y="132218"/>
                      <a:pt x="107771" y="113752"/>
                    </a:cubicBezTo>
                    <a:cubicBezTo>
                      <a:pt x="133093" y="93381"/>
                      <a:pt x="140519" y="56828"/>
                      <a:pt x="127667" y="27700"/>
                    </a:cubicBezTo>
                    <a:cubicBezTo>
                      <a:pt x="124811" y="21227"/>
                      <a:pt x="115292" y="19704"/>
                      <a:pt x="109675" y="22941"/>
                    </a:cubicBezTo>
                    <a:cubicBezTo>
                      <a:pt x="102916" y="26843"/>
                      <a:pt x="102155" y="34363"/>
                      <a:pt x="104915" y="40932"/>
                    </a:cubicBezTo>
                    <a:cubicBezTo>
                      <a:pt x="107676" y="47500"/>
                      <a:pt x="108342" y="58066"/>
                      <a:pt x="106819" y="65395"/>
                    </a:cubicBezTo>
                    <a:cubicBezTo>
                      <a:pt x="104820" y="74724"/>
                      <a:pt x="100822" y="82815"/>
                      <a:pt x="94634" y="89193"/>
                    </a:cubicBezTo>
                    <a:cubicBezTo>
                      <a:pt x="88446" y="95570"/>
                      <a:pt x="81307" y="99664"/>
                      <a:pt x="73024" y="100806"/>
                    </a:cubicBezTo>
                    <a:cubicBezTo>
                      <a:pt x="65314" y="101853"/>
                      <a:pt x="55984" y="99949"/>
                      <a:pt x="48940" y="96237"/>
                    </a:cubicBezTo>
                    <a:cubicBezTo>
                      <a:pt x="40467" y="91763"/>
                      <a:pt x="34280" y="86147"/>
                      <a:pt x="29996" y="77865"/>
                    </a:cubicBezTo>
                    <a:cubicBezTo>
                      <a:pt x="28568" y="75200"/>
                      <a:pt x="28853" y="75961"/>
                      <a:pt x="27997" y="73010"/>
                    </a:cubicBezTo>
                    <a:cubicBezTo>
                      <a:pt x="27711" y="72058"/>
                      <a:pt x="27425" y="71107"/>
                      <a:pt x="27235" y="70155"/>
                    </a:cubicBezTo>
                    <a:cubicBezTo>
                      <a:pt x="27235" y="70250"/>
                      <a:pt x="26473" y="65586"/>
                      <a:pt x="26759" y="67965"/>
                    </a:cubicBezTo>
                    <a:cubicBezTo>
                      <a:pt x="26093" y="62064"/>
                      <a:pt x="26473" y="58732"/>
                      <a:pt x="28377" y="53021"/>
                    </a:cubicBezTo>
                    <a:cubicBezTo>
                      <a:pt x="33613" y="37219"/>
                      <a:pt x="52462" y="23131"/>
                      <a:pt x="69217" y="25511"/>
                    </a:cubicBezTo>
                    <a:cubicBezTo>
                      <a:pt x="94539" y="29128"/>
                      <a:pt x="109770" y="54258"/>
                      <a:pt x="121479" y="74343"/>
                    </a:cubicBezTo>
                    <a:cubicBezTo>
                      <a:pt x="127001" y="83862"/>
                      <a:pt x="140899" y="75485"/>
                      <a:pt x="136140" y="65776"/>
                    </a:cubicBezTo>
                    <a:lnTo>
                      <a:pt x="136140" y="6577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537913" y="5080555"/>
                <a:ext cx="567516" cy="401112"/>
              </a:xfrm>
              <a:custGeom>
                <a:avLst/>
                <a:gdLst/>
                <a:ahLst/>
                <a:cxnLst/>
                <a:rect l="l" t="t" r="r" b="b"/>
                <a:pathLst>
                  <a:path w="567516" h="401112" extrusionOk="0">
                    <a:moveTo>
                      <a:pt x="566237" y="345716"/>
                    </a:moveTo>
                    <a:cubicBezTo>
                      <a:pt x="551291" y="317825"/>
                      <a:pt x="518829" y="304118"/>
                      <a:pt x="488271" y="312209"/>
                    </a:cubicBezTo>
                    <a:cubicBezTo>
                      <a:pt x="455904" y="320681"/>
                      <a:pt x="434580" y="353045"/>
                      <a:pt x="436008" y="385886"/>
                    </a:cubicBezTo>
                    <a:cubicBezTo>
                      <a:pt x="436579" y="399879"/>
                      <a:pt x="452382" y="405780"/>
                      <a:pt x="462568" y="396928"/>
                    </a:cubicBezTo>
                    <a:cubicBezTo>
                      <a:pt x="487129" y="375510"/>
                      <a:pt x="514640" y="351522"/>
                      <a:pt x="522161" y="318301"/>
                    </a:cubicBezTo>
                    <a:cubicBezTo>
                      <a:pt x="528729" y="289268"/>
                      <a:pt x="521970" y="257379"/>
                      <a:pt x="496648" y="239769"/>
                    </a:cubicBezTo>
                    <a:cubicBezTo>
                      <a:pt x="490365" y="235391"/>
                      <a:pt x="481798" y="237770"/>
                      <a:pt x="476467" y="242339"/>
                    </a:cubicBezTo>
                    <a:cubicBezTo>
                      <a:pt x="455809" y="260425"/>
                      <a:pt x="444671" y="287745"/>
                      <a:pt x="446956" y="315159"/>
                    </a:cubicBezTo>
                    <a:cubicBezTo>
                      <a:pt x="448479" y="333817"/>
                      <a:pt x="473801" y="338100"/>
                      <a:pt x="479894" y="319633"/>
                    </a:cubicBezTo>
                    <a:cubicBezTo>
                      <a:pt x="492936" y="280415"/>
                      <a:pt x="482845" y="237770"/>
                      <a:pt x="455904" y="207024"/>
                    </a:cubicBezTo>
                    <a:cubicBezTo>
                      <a:pt x="451811" y="202360"/>
                      <a:pt x="445052" y="201408"/>
                      <a:pt x="439245" y="202645"/>
                    </a:cubicBezTo>
                    <a:cubicBezTo>
                      <a:pt x="404403" y="210165"/>
                      <a:pt x="382413" y="248717"/>
                      <a:pt x="393075" y="282605"/>
                    </a:cubicBezTo>
                    <a:cubicBezTo>
                      <a:pt x="399834" y="304022"/>
                      <a:pt x="431915" y="295265"/>
                      <a:pt x="426774" y="273276"/>
                    </a:cubicBezTo>
                    <a:cubicBezTo>
                      <a:pt x="417540" y="233487"/>
                      <a:pt x="367752" y="231868"/>
                      <a:pt x="335576" y="239388"/>
                    </a:cubicBezTo>
                    <a:lnTo>
                      <a:pt x="353663" y="270516"/>
                    </a:lnTo>
                    <a:cubicBezTo>
                      <a:pt x="374797" y="247670"/>
                      <a:pt x="354234" y="212830"/>
                      <a:pt x="325295" y="211498"/>
                    </a:cubicBezTo>
                    <a:cubicBezTo>
                      <a:pt x="292833" y="209975"/>
                      <a:pt x="279410" y="245385"/>
                      <a:pt x="277411" y="271944"/>
                    </a:cubicBezTo>
                    <a:cubicBezTo>
                      <a:pt x="276745" y="281177"/>
                      <a:pt x="285122" y="289363"/>
                      <a:pt x="293690" y="290410"/>
                    </a:cubicBezTo>
                    <a:cubicBezTo>
                      <a:pt x="303590" y="291553"/>
                      <a:pt x="310730" y="285936"/>
                      <a:pt x="314252" y="276989"/>
                    </a:cubicBezTo>
                    <a:cubicBezTo>
                      <a:pt x="322915" y="255190"/>
                      <a:pt x="327484" y="231297"/>
                      <a:pt x="326628" y="207690"/>
                    </a:cubicBezTo>
                    <a:cubicBezTo>
                      <a:pt x="326247" y="196363"/>
                      <a:pt x="325104" y="184083"/>
                      <a:pt x="316822" y="175421"/>
                    </a:cubicBezTo>
                    <a:cubicBezTo>
                      <a:pt x="309016" y="167235"/>
                      <a:pt x="297212" y="164474"/>
                      <a:pt x="286455" y="167235"/>
                    </a:cubicBezTo>
                    <a:cubicBezTo>
                      <a:pt x="265416" y="172565"/>
                      <a:pt x="251423" y="192936"/>
                      <a:pt x="240665" y="210356"/>
                    </a:cubicBezTo>
                    <a:cubicBezTo>
                      <a:pt x="228671" y="229870"/>
                      <a:pt x="220389" y="251668"/>
                      <a:pt x="215724" y="274038"/>
                    </a:cubicBezTo>
                    <a:lnTo>
                      <a:pt x="238857" y="260901"/>
                    </a:lnTo>
                    <a:cubicBezTo>
                      <a:pt x="228861" y="257951"/>
                      <a:pt x="222102" y="246909"/>
                      <a:pt x="215058" y="239674"/>
                    </a:cubicBezTo>
                    <a:cubicBezTo>
                      <a:pt x="206680" y="231012"/>
                      <a:pt x="197256" y="224349"/>
                      <a:pt x="185166" y="222254"/>
                    </a:cubicBezTo>
                    <a:cubicBezTo>
                      <a:pt x="162604" y="218352"/>
                      <a:pt x="133189" y="230155"/>
                      <a:pt x="135759" y="257284"/>
                    </a:cubicBezTo>
                    <a:lnTo>
                      <a:pt x="174599" y="252049"/>
                    </a:lnTo>
                    <a:cubicBezTo>
                      <a:pt x="170506" y="232154"/>
                      <a:pt x="166603" y="212259"/>
                      <a:pt x="162224" y="192365"/>
                    </a:cubicBezTo>
                    <a:cubicBezTo>
                      <a:pt x="159082" y="178182"/>
                      <a:pt x="138710" y="172661"/>
                      <a:pt x="129000" y="183607"/>
                    </a:cubicBezTo>
                    <a:cubicBezTo>
                      <a:pt x="107486" y="207881"/>
                      <a:pt x="63220" y="208452"/>
                      <a:pt x="43324" y="181228"/>
                    </a:cubicBezTo>
                    <a:cubicBezTo>
                      <a:pt x="29520" y="162380"/>
                      <a:pt x="-467" y="178562"/>
                      <a:pt x="11338" y="199980"/>
                    </a:cubicBezTo>
                    <a:cubicBezTo>
                      <a:pt x="24951" y="224539"/>
                      <a:pt x="55413" y="232630"/>
                      <a:pt x="80640" y="222349"/>
                    </a:cubicBezTo>
                    <a:cubicBezTo>
                      <a:pt x="105867" y="212069"/>
                      <a:pt x="122908" y="189604"/>
                      <a:pt x="130047" y="164284"/>
                    </a:cubicBezTo>
                    <a:cubicBezTo>
                      <a:pt x="137187" y="138963"/>
                      <a:pt x="133094" y="108027"/>
                      <a:pt x="114530" y="87180"/>
                    </a:cubicBezTo>
                    <a:cubicBezTo>
                      <a:pt x="98537" y="69094"/>
                      <a:pt x="72073" y="60051"/>
                      <a:pt x="48464" y="65096"/>
                    </a:cubicBezTo>
                    <a:cubicBezTo>
                      <a:pt x="23523" y="70427"/>
                      <a:pt x="4674" y="92415"/>
                      <a:pt x="771" y="117260"/>
                    </a:cubicBezTo>
                    <a:cubicBezTo>
                      <a:pt x="-3132" y="142105"/>
                      <a:pt x="8006" y="165712"/>
                      <a:pt x="29234" y="179324"/>
                    </a:cubicBezTo>
                    <a:cubicBezTo>
                      <a:pt x="75976" y="209308"/>
                      <a:pt x="132427" y="175516"/>
                      <a:pt x="145850" y="126208"/>
                    </a:cubicBezTo>
                    <a:cubicBezTo>
                      <a:pt x="152894" y="100316"/>
                      <a:pt x="145088" y="73187"/>
                      <a:pt x="168887" y="54720"/>
                    </a:cubicBezTo>
                    <a:cubicBezTo>
                      <a:pt x="188688" y="39395"/>
                      <a:pt x="214486" y="35111"/>
                      <a:pt x="238762" y="33588"/>
                    </a:cubicBezTo>
                    <a:lnTo>
                      <a:pt x="226862" y="4936"/>
                    </a:lnTo>
                    <a:cubicBezTo>
                      <a:pt x="197732" y="38824"/>
                      <a:pt x="218770" y="81373"/>
                      <a:pt x="248947" y="105933"/>
                    </a:cubicBezTo>
                    <a:cubicBezTo>
                      <a:pt x="266178" y="119925"/>
                      <a:pt x="286169" y="135156"/>
                      <a:pt x="309492" y="135346"/>
                    </a:cubicBezTo>
                    <a:cubicBezTo>
                      <a:pt x="326532" y="135536"/>
                      <a:pt x="342621" y="127255"/>
                      <a:pt x="351474" y="112501"/>
                    </a:cubicBezTo>
                    <a:cubicBezTo>
                      <a:pt x="366896" y="86609"/>
                      <a:pt x="359946" y="49485"/>
                      <a:pt x="335767" y="31494"/>
                    </a:cubicBezTo>
                    <a:cubicBezTo>
                      <a:pt x="301781" y="6079"/>
                      <a:pt x="255516" y="20928"/>
                      <a:pt x="226291" y="46058"/>
                    </a:cubicBezTo>
                    <a:cubicBezTo>
                      <a:pt x="210964" y="59194"/>
                      <a:pt x="231622" y="86704"/>
                      <a:pt x="248186" y="74425"/>
                    </a:cubicBezTo>
                    <a:cubicBezTo>
                      <a:pt x="264750" y="62145"/>
                      <a:pt x="288073" y="50342"/>
                      <a:pt x="308540" y="59290"/>
                    </a:cubicBezTo>
                    <a:cubicBezTo>
                      <a:pt x="320345" y="64430"/>
                      <a:pt x="324057" y="79851"/>
                      <a:pt x="319773" y="90417"/>
                    </a:cubicBezTo>
                    <a:cubicBezTo>
                      <a:pt x="318250" y="94319"/>
                      <a:pt x="316156" y="96414"/>
                      <a:pt x="311015" y="96794"/>
                    </a:cubicBezTo>
                    <a:cubicBezTo>
                      <a:pt x="299497" y="97461"/>
                      <a:pt x="287216" y="86895"/>
                      <a:pt x="278363" y="80707"/>
                    </a:cubicBezTo>
                    <a:cubicBezTo>
                      <a:pt x="265131" y="71569"/>
                      <a:pt x="235715" y="47962"/>
                      <a:pt x="250661" y="28734"/>
                    </a:cubicBezTo>
                    <a:cubicBezTo>
                      <a:pt x="258467" y="18739"/>
                      <a:pt x="255040" y="-1441"/>
                      <a:pt x="238762" y="82"/>
                    </a:cubicBezTo>
                    <a:cubicBezTo>
                      <a:pt x="205348" y="3223"/>
                      <a:pt x="168507" y="10076"/>
                      <a:pt x="141947" y="31875"/>
                    </a:cubicBezTo>
                    <a:cubicBezTo>
                      <a:pt x="128715" y="42631"/>
                      <a:pt x="119100" y="57576"/>
                      <a:pt x="115673" y="74425"/>
                    </a:cubicBezTo>
                    <a:cubicBezTo>
                      <a:pt x="111579" y="94319"/>
                      <a:pt x="114530" y="114214"/>
                      <a:pt x="103678" y="132300"/>
                    </a:cubicBezTo>
                    <a:cubicBezTo>
                      <a:pt x="95682" y="145627"/>
                      <a:pt x="81973" y="155907"/>
                      <a:pt x="65885" y="154955"/>
                    </a:cubicBezTo>
                    <a:cubicBezTo>
                      <a:pt x="52843" y="154194"/>
                      <a:pt x="38278" y="146388"/>
                      <a:pt x="35993" y="132300"/>
                    </a:cubicBezTo>
                    <a:cubicBezTo>
                      <a:pt x="33709" y="118212"/>
                      <a:pt x="42752" y="103458"/>
                      <a:pt x="56746" y="101078"/>
                    </a:cubicBezTo>
                    <a:cubicBezTo>
                      <a:pt x="70740" y="98698"/>
                      <a:pt x="84734" y="107456"/>
                      <a:pt x="91778" y="118878"/>
                    </a:cubicBezTo>
                    <a:cubicBezTo>
                      <a:pt x="102440" y="136108"/>
                      <a:pt x="97300" y="159715"/>
                      <a:pt x="85971" y="175231"/>
                    </a:cubicBezTo>
                    <a:cubicBezTo>
                      <a:pt x="76452" y="188272"/>
                      <a:pt x="53224" y="201313"/>
                      <a:pt x="43324" y="181418"/>
                    </a:cubicBezTo>
                    <a:lnTo>
                      <a:pt x="11338" y="200170"/>
                    </a:lnTo>
                    <a:cubicBezTo>
                      <a:pt x="43419" y="247861"/>
                      <a:pt x="117862" y="254714"/>
                      <a:pt x="157178" y="211974"/>
                    </a:cubicBezTo>
                    <a:lnTo>
                      <a:pt x="123955" y="203217"/>
                    </a:lnTo>
                    <a:cubicBezTo>
                      <a:pt x="127953" y="223111"/>
                      <a:pt x="132332" y="242910"/>
                      <a:pt x="136521" y="262805"/>
                    </a:cubicBezTo>
                    <a:cubicBezTo>
                      <a:pt x="141090" y="284223"/>
                      <a:pt x="177550" y="279939"/>
                      <a:pt x="175361" y="257570"/>
                    </a:cubicBezTo>
                    <a:cubicBezTo>
                      <a:pt x="175361" y="253858"/>
                      <a:pt x="174790" y="254429"/>
                      <a:pt x="173933" y="259188"/>
                    </a:cubicBezTo>
                    <a:cubicBezTo>
                      <a:pt x="170410" y="262139"/>
                      <a:pt x="170125" y="262615"/>
                      <a:pt x="173076" y="260806"/>
                    </a:cubicBezTo>
                    <a:cubicBezTo>
                      <a:pt x="172314" y="260521"/>
                      <a:pt x="176884" y="260806"/>
                      <a:pt x="177455" y="260806"/>
                    </a:cubicBezTo>
                    <a:cubicBezTo>
                      <a:pt x="181739" y="261377"/>
                      <a:pt x="184404" y="264328"/>
                      <a:pt x="187546" y="267565"/>
                    </a:cubicBezTo>
                    <a:cubicBezTo>
                      <a:pt x="200017" y="280130"/>
                      <a:pt x="210774" y="293266"/>
                      <a:pt x="228861" y="297359"/>
                    </a:cubicBezTo>
                    <a:cubicBezTo>
                      <a:pt x="238095" y="299453"/>
                      <a:pt x="249995" y="294599"/>
                      <a:pt x="251994" y="284223"/>
                    </a:cubicBezTo>
                    <a:cubicBezTo>
                      <a:pt x="256944" y="257951"/>
                      <a:pt x="267892" y="228346"/>
                      <a:pt x="287312" y="209118"/>
                    </a:cubicBezTo>
                    <a:cubicBezTo>
                      <a:pt x="288359" y="208071"/>
                      <a:pt x="292738" y="205120"/>
                      <a:pt x="293119" y="204454"/>
                    </a:cubicBezTo>
                    <a:lnTo>
                      <a:pt x="294832" y="203692"/>
                    </a:lnTo>
                    <a:cubicBezTo>
                      <a:pt x="290072" y="198552"/>
                      <a:pt x="287978" y="197505"/>
                      <a:pt x="288740" y="200741"/>
                    </a:cubicBezTo>
                    <a:cubicBezTo>
                      <a:pt x="287883" y="202360"/>
                      <a:pt x="289120" y="207881"/>
                      <a:pt x="289216" y="210070"/>
                    </a:cubicBezTo>
                    <a:cubicBezTo>
                      <a:pt x="289216" y="214354"/>
                      <a:pt x="289216" y="218542"/>
                      <a:pt x="288835" y="222826"/>
                    </a:cubicBezTo>
                    <a:cubicBezTo>
                      <a:pt x="287883" y="238151"/>
                      <a:pt x="283789" y="253001"/>
                      <a:pt x="278173" y="267279"/>
                    </a:cubicBezTo>
                    <a:lnTo>
                      <a:pt x="315014" y="272229"/>
                    </a:lnTo>
                    <a:cubicBezTo>
                      <a:pt x="315585" y="264899"/>
                      <a:pt x="316822" y="253762"/>
                      <a:pt x="323581" y="249193"/>
                    </a:cubicBezTo>
                    <a:cubicBezTo>
                      <a:pt x="325295" y="248051"/>
                      <a:pt x="323391" y="248622"/>
                      <a:pt x="322820" y="249098"/>
                    </a:cubicBezTo>
                    <a:cubicBezTo>
                      <a:pt x="322629" y="249288"/>
                      <a:pt x="326056" y="247384"/>
                      <a:pt x="324153" y="249574"/>
                    </a:cubicBezTo>
                    <a:cubicBezTo>
                      <a:pt x="324628" y="249003"/>
                      <a:pt x="325580" y="250621"/>
                      <a:pt x="325580" y="250621"/>
                    </a:cubicBezTo>
                    <a:cubicBezTo>
                      <a:pt x="327484" y="247956"/>
                      <a:pt x="318441" y="254143"/>
                      <a:pt x="327294" y="244529"/>
                    </a:cubicBezTo>
                    <a:cubicBezTo>
                      <a:pt x="314633" y="258331"/>
                      <a:pt x="327104" y="279939"/>
                      <a:pt x="345381" y="275656"/>
                    </a:cubicBezTo>
                    <a:cubicBezTo>
                      <a:pt x="357471" y="272800"/>
                      <a:pt x="388791" y="265375"/>
                      <a:pt x="392979" y="282890"/>
                    </a:cubicBezTo>
                    <a:lnTo>
                      <a:pt x="426679" y="273562"/>
                    </a:lnTo>
                    <a:cubicBezTo>
                      <a:pt x="421348" y="256999"/>
                      <a:pt x="431344" y="239769"/>
                      <a:pt x="448288" y="235867"/>
                    </a:cubicBezTo>
                    <a:lnTo>
                      <a:pt x="431629" y="231488"/>
                    </a:lnTo>
                    <a:cubicBezTo>
                      <a:pt x="451240" y="253191"/>
                      <a:pt x="456475" y="283557"/>
                      <a:pt x="447527" y="311066"/>
                    </a:cubicBezTo>
                    <a:lnTo>
                      <a:pt x="480465" y="315540"/>
                    </a:lnTo>
                    <a:cubicBezTo>
                      <a:pt x="478847" y="296122"/>
                      <a:pt x="485320" y="279273"/>
                      <a:pt x="499980" y="266232"/>
                    </a:cubicBezTo>
                    <a:lnTo>
                      <a:pt x="479798" y="268802"/>
                    </a:lnTo>
                    <a:cubicBezTo>
                      <a:pt x="496172" y="280130"/>
                      <a:pt x="497981" y="302404"/>
                      <a:pt x="490936" y="319729"/>
                    </a:cubicBezTo>
                    <a:cubicBezTo>
                      <a:pt x="481322" y="343241"/>
                      <a:pt x="459807" y="359994"/>
                      <a:pt x="440482" y="375224"/>
                    </a:cubicBezTo>
                    <a:lnTo>
                      <a:pt x="467042" y="386266"/>
                    </a:lnTo>
                    <a:cubicBezTo>
                      <a:pt x="467042" y="367228"/>
                      <a:pt x="479798" y="348952"/>
                      <a:pt x="498362" y="343336"/>
                    </a:cubicBezTo>
                    <a:cubicBezTo>
                      <a:pt x="516925" y="337720"/>
                      <a:pt x="537011" y="345811"/>
                      <a:pt x="549197" y="359328"/>
                    </a:cubicBezTo>
                    <a:cubicBezTo>
                      <a:pt x="557669" y="368656"/>
                      <a:pt x="571853" y="356758"/>
                      <a:pt x="566237" y="346191"/>
                    </a:cubicBezTo>
                    <a:lnTo>
                      <a:pt x="566237" y="34619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4555301" y="5169772"/>
                <a:ext cx="366779" cy="436679"/>
              </a:xfrm>
              <a:custGeom>
                <a:avLst/>
                <a:gdLst/>
                <a:ahLst/>
                <a:cxnLst/>
                <a:rect l="l" t="t" r="r" b="b"/>
                <a:pathLst>
                  <a:path w="366779" h="436679" extrusionOk="0">
                    <a:moveTo>
                      <a:pt x="354552" y="438"/>
                    </a:moveTo>
                    <a:cubicBezTo>
                      <a:pt x="308763" y="12908"/>
                      <a:pt x="279347" y="60598"/>
                      <a:pt x="283631" y="107146"/>
                    </a:cubicBezTo>
                    <a:lnTo>
                      <a:pt x="310001" y="92011"/>
                    </a:lnTo>
                    <a:cubicBezTo>
                      <a:pt x="297149" y="83539"/>
                      <a:pt x="289438" y="70688"/>
                      <a:pt x="286773" y="55648"/>
                    </a:cubicBezTo>
                    <a:lnTo>
                      <a:pt x="250788" y="65548"/>
                    </a:lnTo>
                    <a:cubicBezTo>
                      <a:pt x="256595" y="80112"/>
                      <a:pt x="266401" y="89060"/>
                      <a:pt x="280395" y="95818"/>
                    </a:cubicBezTo>
                    <a:cubicBezTo>
                      <a:pt x="286868" y="98959"/>
                      <a:pt x="301623" y="102672"/>
                      <a:pt x="304384" y="109716"/>
                    </a:cubicBezTo>
                    <a:cubicBezTo>
                      <a:pt x="306859" y="115903"/>
                      <a:pt x="299814" y="126945"/>
                      <a:pt x="297054" y="131895"/>
                    </a:cubicBezTo>
                    <a:cubicBezTo>
                      <a:pt x="292960" y="139320"/>
                      <a:pt x="288296" y="146554"/>
                      <a:pt x="283155" y="153313"/>
                    </a:cubicBezTo>
                    <a:cubicBezTo>
                      <a:pt x="271351" y="168543"/>
                      <a:pt x="256691" y="179776"/>
                      <a:pt x="241650" y="191579"/>
                    </a:cubicBezTo>
                    <a:lnTo>
                      <a:pt x="268305" y="191579"/>
                    </a:lnTo>
                    <a:cubicBezTo>
                      <a:pt x="263830" y="186344"/>
                      <a:pt x="259451" y="181013"/>
                      <a:pt x="255263" y="175492"/>
                    </a:cubicBezTo>
                    <a:cubicBezTo>
                      <a:pt x="247742" y="165592"/>
                      <a:pt x="236795" y="163974"/>
                      <a:pt x="226989" y="171875"/>
                    </a:cubicBezTo>
                    <a:cubicBezTo>
                      <a:pt x="207189" y="187676"/>
                      <a:pt x="205189" y="215757"/>
                      <a:pt x="212043" y="238603"/>
                    </a:cubicBezTo>
                    <a:cubicBezTo>
                      <a:pt x="219850" y="264209"/>
                      <a:pt x="244315" y="284294"/>
                      <a:pt x="247742" y="311042"/>
                    </a:cubicBezTo>
                    <a:lnTo>
                      <a:pt x="264211" y="294574"/>
                    </a:lnTo>
                    <a:cubicBezTo>
                      <a:pt x="239079" y="295050"/>
                      <a:pt x="212710" y="296478"/>
                      <a:pt x="191862" y="311994"/>
                    </a:cubicBezTo>
                    <a:cubicBezTo>
                      <a:pt x="175679" y="324083"/>
                      <a:pt x="167492" y="342550"/>
                      <a:pt x="167111" y="362635"/>
                    </a:cubicBezTo>
                    <a:cubicBezTo>
                      <a:pt x="166254" y="403662"/>
                      <a:pt x="199668" y="442594"/>
                      <a:pt x="242602" y="435931"/>
                    </a:cubicBezTo>
                    <a:cubicBezTo>
                      <a:pt x="264021" y="432600"/>
                      <a:pt x="282203" y="417940"/>
                      <a:pt x="293436" y="399759"/>
                    </a:cubicBezTo>
                    <a:cubicBezTo>
                      <a:pt x="303527" y="383386"/>
                      <a:pt x="311333" y="352164"/>
                      <a:pt x="296387" y="336172"/>
                    </a:cubicBezTo>
                    <a:cubicBezTo>
                      <a:pt x="288581" y="327891"/>
                      <a:pt x="276682" y="320752"/>
                      <a:pt x="266877" y="315040"/>
                    </a:cubicBezTo>
                    <a:cubicBezTo>
                      <a:pt x="254501" y="307806"/>
                      <a:pt x="241078" y="302380"/>
                      <a:pt x="226894" y="300286"/>
                    </a:cubicBezTo>
                    <a:cubicBezTo>
                      <a:pt x="203285" y="296764"/>
                      <a:pt x="178154" y="302285"/>
                      <a:pt x="160066" y="318372"/>
                    </a:cubicBezTo>
                    <a:cubicBezTo>
                      <a:pt x="152356" y="325226"/>
                      <a:pt x="146834" y="333888"/>
                      <a:pt x="142645" y="343216"/>
                    </a:cubicBezTo>
                    <a:cubicBezTo>
                      <a:pt x="139980" y="349213"/>
                      <a:pt x="135886" y="362540"/>
                      <a:pt x="131222" y="364825"/>
                    </a:cubicBezTo>
                    <a:cubicBezTo>
                      <a:pt x="123225" y="368727"/>
                      <a:pt x="108089" y="361778"/>
                      <a:pt x="101045" y="357971"/>
                    </a:cubicBezTo>
                    <a:cubicBezTo>
                      <a:pt x="91811" y="353021"/>
                      <a:pt x="82862" y="346167"/>
                      <a:pt x="77912" y="336743"/>
                    </a:cubicBezTo>
                    <a:cubicBezTo>
                      <a:pt x="71153" y="323702"/>
                      <a:pt x="71629" y="303427"/>
                      <a:pt x="86575" y="296193"/>
                    </a:cubicBezTo>
                    <a:cubicBezTo>
                      <a:pt x="101521" y="288958"/>
                      <a:pt x="119608" y="296573"/>
                      <a:pt x="121797" y="313612"/>
                    </a:cubicBezTo>
                    <a:cubicBezTo>
                      <a:pt x="123701" y="328462"/>
                      <a:pt x="114087" y="341313"/>
                      <a:pt x="98855" y="341217"/>
                    </a:cubicBezTo>
                    <a:cubicBezTo>
                      <a:pt x="75913" y="341217"/>
                      <a:pt x="71724" y="318943"/>
                      <a:pt x="68107" y="300571"/>
                    </a:cubicBezTo>
                    <a:cubicBezTo>
                      <a:pt x="63728" y="278297"/>
                      <a:pt x="63537" y="257736"/>
                      <a:pt x="78293" y="239364"/>
                    </a:cubicBezTo>
                    <a:cubicBezTo>
                      <a:pt x="91049" y="223563"/>
                      <a:pt x="107328" y="210331"/>
                      <a:pt x="117133" y="192245"/>
                    </a:cubicBezTo>
                    <a:cubicBezTo>
                      <a:pt x="128556" y="171113"/>
                      <a:pt x="128080" y="145031"/>
                      <a:pt x="111612" y="126660"/>
                    </a:cubicBezTo>
                    <a:cubicBezTo>
                      <a:pt x="96190" y="109526"/>
                      <a:pt x="71343" y="104004"/>
                      <a:pt x="49353" y="108574"/>
                    </a:cubicBezTo>
                    <a:cubicBezTo>
                      <a:pt x="24888" y="113714"/>
                      <a:pt x="6705" y="134655"/>
                      <a:pt x="1755" y="158643"/>
                    </a:cubicBezTo>
                    <a:cubicBezTo>
                      <a:pt x="-3957" y="185773"/>
                      <a:pt x="4706" y="212235"/>
                      <a:pt x="21461" y="233558"/>
                    </a:cubicBezTo>
                    <a:cubicBezTo>
                      <a:pt x="28029" y="241935"/>
                      <a:pt x="42404" y="240411"/>
                      <a:pt x="49258" y="233558"/>
                    </a:cubicBezTo>
                    <a:cubicBezTo>
                      <a:pt x="57540" y="225276"/>
                      <a:pt x="55827" y="214139"/>
                      <a:pt x="49258" y="205762"/>
                    </a:cubicBezTo>
                    <a:cubicBezTo>
                      <a:pt x="35074" y="187676"/>
                      <a:pt x="36121" y="149219"/>
                      <a:pt x="62681" y="148553"/>
                    </a:cubicBezTo>
                    <a:cubicBezTo>
                      <a:pt x="70487" y="148363"/>
                      <a:pt x="80958" y="152551"/>
                      <a:pt x="83243" y="157311"/>
                    </a:cubicBezTo>
                    <a:cubicBezTo>
                      <a:pt x="88003" y="167306"/>
                      <a:pt x="79435" y="178348"/>
                      <a:pt x="73057" y="185487"/>
                    </a:cubicBezTo>
                    <a:cubicBezTo>
                      <a:pt x="62205" y="197671"/>
                      <a:pt x="50210" y="208618"/>
                      <a:pt x="40595" y="221849"/>
                    </a:cubicBezTo>
                    <a:cubicBezTo>
                      <a:pt x="29076" y="237651"/>
                      <a:pt x="23745" y="256403"/>
                      <a:pt x="23555" y="275917"/>
                    </a:cubicBezTo>
                    <a:cubicBezTo>
                      <a:pt x="23365" y="313993"/>
                      <a:pt x="33836" y="362349"/>
                      <a:pt x="73152" y="377294"/>
                    </a:cubicBezTo>
                    <a:cubicBezTo>
                      <a:pt x="106756" y="390050"/>
                      <a:pt x="144264" y="373582"/>
                      <a:pt x="156544" y="339885"/>
                    </a:cubicBezTo>
                    <a:cubicBezTo>
                      <a:pt x="168824" y="306188"/>
                      <a:pt x="152641" y="269825"/>
                      <a:pt x="119894" y="257545"/>
                    </a:cubicBezTo>
                    <a:cubicBezTo>
                      <a:pt x="87146" y="245266"/>
                      <a:pt x="45926" y="262305"/>
                      <a:pt x="34217" y="297240"/>
                    </a:cubicBezTo>
                    <a:cubicBezTo>
                      <a:pt x="21556" y="335125"/>
                      <a:pt x="43927" y="376247"/>
                      <a:pt x="78293" y="393286"/>
                    </a:cubicBezTo>
                    <a:cubicBezTo>
                      <a:pt x="96856" y="402520"/>
                      <a:pt x="121321" y="409754"/>
                      <a:pt x="141789" y="402805"/>
                    </a:cubicBezTo>
                    <a:cubicBezTo>
                      <a:pt x="162256" y="395856"/>
                      <a:pt x="169396" y="378056"/>
                      <a:pt x="177773" y="359970"/>
                    </a:cubicBezTo>
                    <a:cubicBezTo>
                      <a:pt x="197193" y="318277"/>
                      <a:pt x="248885" y="344264"/>
                      <a:pt x="275064" y="363873"/>
                    </a:cubicBezTo>
                    <a:lnTo>
                      <a:pt x="266972" y="353306"/>
                    </a:lnTo>
                    <a:cubicBezTo>
                      <a:pt x="277824" y="385005"/>
                      <a:pt x="232416" y="419178"/>
                      <a:pt x="211472" y="387289"/>
                    </a:cubicBezTo>
                    <a:cubicBezTo>
                      <a:pt x="204047" y="375962"/>
                      <a:pt x="202334" y="360636"/>
                      <a:pt x="208712" y="348547"/>
                    </a:cubicBezTo>
                    <a:cubicBezTo>
                      <a:pt x="218802" y="329319"/>
                      <a:pt x="245457" y="327224"/>
                      <a:pt x="264592" y="327415"/>
                    </a:cubicBezTo>
                    <a:cubicBezTo>
                      <a:pt x="272874" y="327510"/>
                      <a:pt x="281822" y="319800"/>
                      <a:pt x="281061" y="310947"/>
                    </a:cubicBezTo>
                    <a:cubicBezTo>
                      <a:pt x="278586" y="284865"/>
                      <a:pt x="264401" y="265256"/>
                      <a:pt x="252407" y="242791"/>
                    </a:cubicBezTo>
                    <a:cubicBezTo>
                      <a:pt x="245077" y="229084"/>
                      <a:pt x="238508" y="208523"/>
                      <a:pt x="252788" y="197290"/>
                    </a:cubicBezTo>
                    <a:lnTo>
                      <a:pt x="224514" y="193673"/>
                    </a:lnTo>
                    <a:cubicBezTo>
                      <a:pt x="229560" y="200432"/>
                      <a:pt x="234415" y="207285"/>
                      <a:pt x="239079" y="214330"/>
                    </a:cubicBezTo>
                    <a:cubicBezTo>
                      <a:pt x="244601" y="222611"/>
                      <a:pt x="255739" y="226704"/>
                      <a:pt x="264877" y="221088"/>
                    </a:cubicBezTo>
                    <a:cubicBezTo>
                      <a:pt x="283060" y="209951"/>
                      <a:pt x="298291" y="193769"/>
                      <a:pt x="311048" y="176920"/>
                    </a:cubicBezTo>
                    <a:cubicBezTo>
                      <a:pt x="323804" y="160071"/>
                      <a:pt x="337036" y="139320"/>
                      <a:pt x="340178" y="118473"/>
                    </a:cubicBezTo>
                    <a:cubicBezTo>
                      <a:pt x="343034" y="99150"/>
                      <a:pt x="333514" y="83634"/>
                      <a:pt x="317711" y="73353"/>
                    </a:cubicBezTo>
                    <a:cubicBezTo>
                      <a:pt x="310381" y="68594"/>
                      <a:pt x="290295" y="63168"/>
                      <a:pt x="287154" y="55553"/>
                    </a:cubicBezTo>
                    <a:cubicBezTo>
                      <a:pt x="278110" y="33564"/>
                      <a:pt x="246600" y="41370"/>
                      <a:pt x="251169" y="65453"/>
                    </a:cubicBezTo>
                    <a:cubicBezTo>
                      <a:pt x="255739" y="89536"/>
                      <a:pt x="270875" y="110668"/>
                      <a:pt x="292770" y="122186"/>
                    </a:cubicBezTo>
                    <a:cubicBezTo>
                      <a:pt x="306954" y="129706"/>
                      <a:pt x="321329" y="117331"/>
                      <a:pt x="318568" y="102386"/>
                    </a:cubicBezTo>
                    <a:cubicBezTo>
                      <a:pt x="312095" y="68118"/>
                      <a:pt x="333133" y="34040"/>
                      <a:pt x="362263" y="17477"/>
                    </a:cubicBezTo>
                    <a:cubicBezTo>
                      <a:pt x="371497" y="12242"/>
                      <a:pt x="365310" y="-2418"/>
                      <a:pt x="355028" y="343"/>
                    </a:cubicBezTo>
                    <a:lnTo>
                      <a:pt x="355028" y="34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667875" y="5323022"/>
                <a:ext cx="415746" cy="330535"/>
              </a:xfrm>
              <a:custGeom>
                <a:avLst/>
                <a:gdLst/>
                <a:ahLst/>
                <a:cxnLst/>
                <a:rect l="l" t="t" r="r" b="b"/>
                <a:pathLst>
                  <a:path w="415746" h="330535" extrusionOk="0">
                    <a:moveTo>
                      <a:pt x="176484" y="3680"/>
                    </a:moveTo>
                    <a:cubicBezTo>
                      <a:pt x="153256" y="33665"/>
                      <a:pt x="130599" y="66029"/>
                      <a:pt x="126316" y="104772"/>
                    </a:cubicBezTo>
                    <a:cubicBezTo>
                      <a:pt x="122889" y="136184"/>
                      <a:pt x="134027" y="170072"/>
                      <a:pt x="159825" y="189395"/>
                    </a:cubicBezTo>
                    <a:cubicBezTo>
                      <a:pt x="166203" y="194155"/>
                      <a:pt x="173057" y="197486"/>
                      <a:pt x="180482" y="200247"/>
                    </a:cubicBezTo>
                    <a:cubicBezTo>
                      <a:pt x="185813" y="202246"/>
                      <a:pt x="197332" y="203674"/>
                      <a:pt x="200474" y="209195"/>
                    </a:cubicBezTo>
                    <a:cubicBezTo>
                      <a:pt x="203615" y="214716"/>
                      <a:pt x="199807" y="223473"/>
                      <a:pt x="198379" y="228804"/>
                    </a:cubicBezTo>
                    <a:cubicBezTo>
                      <a:pt x="196285" y="236895"/>
                      <a:pt x="194000" y="244986"/>
                      <a:pt x="194476" y="253458"/>
                    </a:cubicBezTo>
                    <a:cubicBezTo>
                      <a:pt x="195333" y="268308"/>
                      <a:pt x="201045" y="284109"/>
                      <a:pt x="214658" y="291819"/>
                    </a:cubicBezTo>
                    <a:cubicBezTo>
                      <a:pt x="231412" y="301338"/>
                      <a:pt x="250071" y="292866"/>
                      <a:pt x="261494" y="279350"/>
                    </a:cubicBezTo>
                    <a:cubicBezTo>
                      <a:pt x="288530" y="247461"/>
                      <a:pt x="318041" y="214335"/>
                      <a:pt x="356500" y="196059"/>
                    </a:cubicBezTo>
                    <a:cubicBezTo>
                      <a:pt x="365734" y="191680"/>
                      <a:pt x="367924" y="176069"/>
                      <a:pt x="359927" y="169501"/>
                    </a:cubicBezTo>
                    <a:cubicBezTo>
                      <a:pt x="342221" y="154937"/>
                      <a:pt x="319850" y="154841"/>
                      <a:pt x="300525" y="166740"/>
                    </a:cubicBezTo>
                    <a:cubicBezTo>
                      <a:pt x="281200" y="178639"/>
                      <a:pt x="269586" y="198819"/>
                      <a:pt x="266064" y="221094"/>
                    </a:cubicBezTo>
                    <a:cubicBezTo>
                      <a:pt x="258638" y="268498"/>
                      <a:pt x="286055" y="316474"/>
                      <a:pt x="335843" y="323042"/>
                    </a:cubicBezTo>
                    <a:cubicBezTo>
                      <a:pt x="382870" y="329229"/>
                      <a:pt x="422566" y="290201"/>
                      <a:pt x="414760" y="242892"/>
                    </a:cubicBezTo>
                    <a:cubicBezTo>
                      <a:pt x="406764" y="193869"/>
                      <a:pt x="348028" y="179591"/>
                      <a:pt x="306617" y="192346"/>
                    </a:cubicBezTo>
                    <a:cubicBezTo>
                      <a:pt x="257496" y="207481"/>
                      <a:pt x="223797" y="251840"/>
                      <a:pt x="222178" y="302862"/>
                    </a:cubicBezTo>
                    <a:lnTo>
                      <a:pt x="254450" y="284395"/>
                    </a:lnTo>
                    <a:cubicBezTo>
                      <a:pt x="232555" y="273733"/>
                      <a:pt x="206661" y="273543"/>
                      <a:pt x="186099" y="287821"/>
                    </a:cubicBezTo>
                    <a:lnTo>
                      <a:pt x="197618" y="284680"/>
                    </a:lnTo>
                    <a:lnTo>
                      <a:pt x="195714" y="284680"/>
                    </a:lnTo>
                    <a:cubicBezTo>
                      <a:pt x="199522" y="285727"/>
                      <a:pt x="203425" y="286774"/>
                      <a:pt x="207233" y="287821"/>
                    </a:cubicBezTo>
                    <a:lnTo>
                      <a:pt x="205900" y="287250"/>
                    </a:lnTo>
                    <a:lnTo>
                      <a:pt x="214087" y="295437"/>
                    </a:lnTo>
                    <a:cubicBezTo>
                      <a:pt x="217323" y="299720"/>
                      <a:pt x="215515" y="304956"/>
                      <a:pt x="215610" y="297245"/>
                    </a:cubicBezTo>
                    <a:cubicBezTo>
                      <a:pt x="215610" y="295056"/>
                      <a:pt x="215800" y="292866"/>
                      <a:pt x="215610" y="290582"/>
                    </a:cubicBezTo>
                    <a:cubicBezTo>
                      <a:pt x="215229" y="283538"/>
                      <a:pt x="213706" y="277065"/>
                      <a:pt x="209993" y="271068"/>
                    </a:cubicBezTo>
                    <a:cubicBezTo>
                      <a:pt x="202187" y="258789"/>
                      <a:pt x="186575" y="255171"/>
                      <a:pt x="173152" y="259074"/>
                    </a:cubicBezTo>
                    <a:cubicBezTo>
                      <a:pt x="162205" y="262311"/>
                      <a:pt x="154018" y="270211"/>
                      <a:pt x="143546" y="274209"/>
                    </a:cubicBezTo>
                    <a:cubicBezTo>
                      <a:pt x="135455" y="277350"/>
                      <a:pt x="125840" y="277731"/>
                      <a:pt x="117558" y="276684"/>
                    </a:cubicBezTo>
                    <a:cubicBezTo>
                      <a:pt x="95853" y="273828"/>
                      <a:pt x="83763" y="261073"/>
                      <a:pt x="71483" y="244891"/>
                    </a:cubicBezTo>
                    <a:cubicBezTo>
                      <a:pt x="62344" y="232897"/>
                      <a:pt x="49873" y="224139"/>
                      <a:pt x="34261" y="224711"/>
                    </a:cubicBezTo>
                    <a:cubicBezTo>
                      <a:pt x="18649" y="225282"/>
                      <a:pt x="3037" y="236514"/>
                      <a:pt x="466" y="252316"/>
                    </a:cubicBezTo>
                    <a:cubicBezTo>
                      <a:pt x="-1247" y="263072"/>
                      <a:pt x="1608" y="273828"/>
                      <a:pt x="11604" y="279635"/>
                    </a:cubicBezTo>
                    <a:cubicBezTo>
                      <a:pt x="25598" y="287726"/>
                      <a:pt x="41401" y="291819"/>
                      <a:pt x="57584" y="290106"/>
                    </a:cubicBezTo>
                    <a:cubicBezTo>
                      <a:pt x="70245" y="288773"/>
                      <a:pt x="81193" y="280206"/>
                      <a:pt x="81193" y="266499"/>
                    </a:cubicBezTo>
                    <a:cubicBezTo>
                      <a:pt x="81193" y="254505"/>
                      <a:pt x="70340" y="241845"/>
                      <a:pt x="57584" y="242892"/>
                    </a:cubicBezTo>
                    <a:cubicBezTo>
                      <a:pt x="49111" y="243558"/>
                      <a:pt x="43209" y="242511"/>
                      <a:pt x="35974" y="237942"/>
                    </a:cubicBezTo>
                    <a:lnTo>
                      <a:pt x="47112" y="265261"/>
                    </a:lnTo>
                    <a:cubicBezTo>
                      <a:pt x="43209" y="273353"/>
                      <a:pt x="38545" y="276399"/>
                      <a:pt x="33023" y="274209"/>
                    </a:cubicBezTo>
                    <a:cubicBezTo>
                      <a:pt x="29120" y="271830"/>
                      <a:pt x="28835" y="272115"/>
                      <a:pt x="32167" y="275066"/>
                    </a:cubicBezTo>
                    <a:cubicBezTo>
                      <a:pt x="33309" y="277636"/>
                      <a:pt x="35594" y="280111"/>
                      <a:pt x="37212" y="282396"/>
                    </a:cubicBezTo>
                    <a:cubicBezTo>
                      <a:pt x="42543" y="289630"/>
                      <a:pt x="48255" y="295913"/>
                      <a:pt x="55299" y="301529"/>
                    </a:cubicBezTo>
                    <a:cubicBezTo>
                      <a:pt x="68246" y="311809"/>
                      <a:pt x="84049" y="318663"/>
                      <a:pt x="100422" y="321423"/>
                    </a:cubicBezTo>
                    <a:cubicBezTo>
                      <a:pt x="116796" y="324184"/>
                      <a:pt x="133455" y="323803"/>
                      <a:pt x="149448" y="319139"/>
                    </a:cubicBezTo>
                    <a:cubicBezTo>
                      <a:pt x="157159" y="316854"/>
                      <a:pt x="164870" y="313808"/>
                      <a:pt x="171915" y="309905"/>
                    </a:cubicBezTo>
                    <a:cubicBezTo>
                      <a:pt x="175342" y="308002"/>
                      <a:pt x="178864" y="305812"/>
                      <a:pt x="182101" y="303623"/>
                    </a:cubicBezTo>
                    <a:cubicBezTo>
                      <a:pt x="186861" y="300387"/>
                      <a:pt x="184766" y="303718"/>
                      <a:pt x="182767" y="302862"/>
                    </a:cubicBezTo>
                    <a:lnTo>
                      <a:pt x="172867" y="297055"/>
                    </a:lnTo>
                    <a:cubicBezTo>
                      <a:pt x="169059" y="293818"/>
                      <a:pt x="170487" y="289249"/>
                      <a:pt x="170201" y="297340"/>
                    </a:cubicBezTo>
                    <a:cubicBezTo>
                      <a:pt x="170011" y="301719"/>
                      <a:pt x="170011" y="306003"/>
                      <a:pt x="171058" y="310286"/>
                    </a:cubicBezTo>
                    <a:cubicBezTo>
                      <a:pt x="173343" y="319520"/>
                      <a:pt x="180387" y="327135"/>
                      <a:pt x="189716" y="329705"/>
                    </a:cubicBezTo>
                    <a:cubicBezTo>
                      <a:pt x="201997" y="333037"/>
                      <a:pt x="207899" y="325517"/>
                      <a:pt x="217990" y="321804"/>
                    </a:cubicBezTo>
                    <a:cubicBezTo>
                      <a:pt x="224844" y="319234"/>
                      <a:pt x="231412" y="320948"/>
                      <a:pt x="237886" y="323708"/>
                    </a:cubicBezTo>
                    <a:cubicBezTo>
                      <a:pt x="250832" y="329039"/>
                      <a:pt x="265397" y="315617"/>
                      <a:pt x="265017" y="303052"/>
                    </a:cubicBezTo>
                    <a:cubicBezTo>
                      <a:pt x="264065" y="271734"/>
                      <a:pt x="288625" y="242321"/>
                      <a:pt x="317470" y="232135"/>
                    </a:cubicBezTo>
                    <a:cubicBezTo>
                      <a:pt x="341935" y="223568"/>
                      <a:pt x="388867" y="230613"/>
                      <a:pt x="374207" y="266689"/>
                    </a:cubicBezTo>
                    <a:cubicBezTo>
                      <a:pt x="361926" y="296865"/>
                      <a:pt x="319945" y="283728"/>
                      <a:pt x="309188" y="259645"/>
                    </a:cubicBezTo>
                    <a:cubicBezTo>
                      <a:pt x="302714" y="245177"/>
                      <a:pt x="302810" y="226234"/>
                      <a:pt x="310425" y="212241"/>
                    </a:cubicBezTo>
                    <a:cubicBezTo>
                      <a:pt x="315471" y="203007"/>
                      <a:pt x="328227" y="189110"/>
                      <a:pt x="339460" y="196154"/>
                    </a:cubicBezTo>
                    <a:lnTo>
                      <a:pt x="339460" y="166931"/>
                    </a:lnTo>
                    <a:cubicBezTo>
                      <a:pt x="321468" y="178448"/>
                      <a:pt x="303190" y="188919"/>
                      <a:pt x="286436" y="202246"/>
                    </a:cubicBezTo>
                    <a:cubicBezTo>
                      <a:pt x="269681" y="215572"/>
                      <a:pt x="255021" y="230517"/>
                      <a:pt x="241598" y="246795"/>
                    </a:cubicBezTo>
                    <a:cubicBezTo>
                      <a:pt x="239599" y="249174"/>
                      <a:pt x="233126" y="254791"/>
                      <a:pt x="232364" y="257646"/>
                    </a:cubicBezTo>
                    <a:cubicBezTo>
                      <a:pt x="230936" y="263167"/>
                      <a:pt x="229889" y="255457"/>
                      <a:pt x="233031" y="260312"/>
                    </a:cubicBezTo>
                    <a:cubicBezTo>
                      <a:pt x="230841" y="256885"/>
                      <a:pt x="230936" y="251745"/>
                      <a:pt x="231317" y="247842"/>
                    </a:cubicBezTo>
                    <a:cubicBezTo>
                      <a:pt x="233031" y="228899"/>
                      <a:pt x="241408" y="211003"/>
                      <a:pt x="231127" y="192632"/>
                    </a:cubicBezTo>
                    <a:cubicBezTo>
                      <a:pt x="220846" y="174260"/>
                      <a:pt x="201616" y="173784"/>
                      <a:pt x="184671" y="165312"/>
                    </a:cubicBezTo>
                    <a:cubicBezTo>
                      <a:pt x="171534" y="158744"/>
                      <a:pt x="163157" y="144846"/>
                      <a:pt x="159158" y="131139"/>
                    </a:cubicBezTo>
                    <a:cubicBezTo>
                      <a:pt x="147068" y="90112"/>
                      <a:pt x="172962" y="50513"/>
                      <a:pt x="194286" y="17483"/>
                    </a:cubicBezTo>
                    <a:cubicBezTo>
                      <a:pt x="201140" y="6821"/>
                      <a:pt x="184385" y="-6600"/>
                      <a:pt x="176389" y="3680"/>
                    </a:cubicBezTo>
                    <a:lnTo>
                      <a:pt x="176389" y="368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4568963" y="5291976"/>
                <a:ext cx="444752" cy="283683"/>
              </a:xfrm>
              <a:custGeom>
                <a:avLst/>
                <a:gdLst/>
                <a:ahLst/>
                <a:cxnLst/>
                <a:rect l="l" t="t" r="r" b="b"/>
                <a:pathLst>
                  <a:path w="444752" h="283683" extrusionOk="0">
                    <a:moveTo>
                      <a:pt x="432089" y="35297"/>
                    </a:moveTo>
                    <a:cubicBezTo>
                      <a:pt x="399437" y="35964"/>
                      <a:pt x="384681" y="77561"/>
                      <a:pt x="406196" y="100502"/>
                    </a:cubicBezTo>
                    <a:cubicBezTo>
                      <a:pt x="416953" y="112020"/>
                      <a:pt x="437706" y="100122"/>
                      <a:pt x="432946" y="84987"/>
                    </a:cubicBezTo>
                    <a:cubicBezTo>
                      <a:pt x="428186" y="69851"/>
                      <a:pt x="423426" y="54907"/>
                      <a:pt x="418571" y="39866"/>
                    </a:cubicBezTo>
                    <a:lnTo>
                      <a:pt x="382397" y="49861"/>
                    </a:lnTo>
                    <a:cubicBezTo>
                      <a:pt x="397628" y="91745"/>
                      <a:pt x="410004" y="136198"/>
                      <a:pt x="395534" y="180271"/>
                    </a:cubicBezTo>
                    <a:cubicBezTo>
                      <a:pt x="385348" y="211398"/>
                      <a:pt x="357931" y="241288"/>
                      <a:pt x="323565" y="242430"/>
                    </a:cubicBezTo>
                    <a:lnTo>
                      <a:pt x="338321" y="248522"/>
                    </a:lnTo>
                    <a:cubicBezTo>
                      <a:pt x="303955" y="218347"/>
                      <a:pt x="265210" y="189314"/>
                      <a:pt x="253406" y="142766"/>
                    </a:cubicBezTo>
                    <a:cubicBezTo>
                      <a:pt x="242839" y="101359"/>
                      <a:pt x="255310" y="60427"/>
                      <a:pt x="280442" y="27016"/>
                    </a:cubicBezTo>
                    <a:cubicBezTo>
                      <a:pt x="291389" y="12452"/>
                      <a:pt x="273302" y="-1732"/>
                      <a:pt x="259784" y="172"/>
                    </a:cubicBezTo>
                    <a:cubicBezTo>
                      <a:pt x="235509" y="3599"/>
                      <a:pt x="220849" y="19972"/>
                      <a:pt x="201143" y="32537"/>
                    </a:cubicBezTo>
                    <a:cubicBezTo>
                      <a:pt x="180009" y="46054"/>
                      <a:pt x="154687" y="38914"/>
                      <a:pt x="131079" y="41199"/>
                    </a:cubicBezTo>
                    <a:cubicBezTo>
                      <a:pt x="102139" y="43959"/>
                      <a:pt x="83290" y="58238"/>
                      <a:pt x="67678" y="82035"/>
                    </a:cubicBezTo>
                    <a:cubicBezTo>
                      <a:pt x="63489" y="88508"/>
                      <a:pt x="57397" y="99741"/>
                      <a:pt x="51780" y="102311"/>
                    </a:cubicBezTo>
                    <a:cubicBezTo>
                      <a:pt x="50828" y="102787"/>
                      <a:pt x="46544" y="103453"/>
                      <a:pt x="46925" y="103453"/>
                    </a:cubicBezTo>
                    <a:cubicBezTo>
                      <a:pt x="48543" y="103263"/>
                      <a:pt x="42736" y="103358"/>
                      <a:pt x="45497" y="103548"/>
                    </a:cubicBezTo>
                    <a:cubicBezTo>
                      <a:pt x="44831" y="103548"/>
                      <a:pt x="42070" y="103453"/>
                      <a:pt x="42165" y="102596"/>
                    </a:cubicBezTo>
                    <a:cubicBezTo>
                      <a:pt x="42070" y="103548"/>
                      <a:pt x="45783" y="107070"/>
                      <a:pt x="45973" y="109545"/>
                    </a:cubicBezTo>
                    <a:cubicBezTo>
                      <a:pt x="42927" y="76324"/>
                      <a:pt x="-4671" y="82131"/>
                      <a:pt x="374" y="115733"/>
                    </a:cubicBezTo>
                    <a:cubicBezTo>
                      <a:pt x="4753" y="144766"/>
                      <a:pt x="39405" y="152952"/>
                      <a:pt x="63204" y="143814"/>
                    </a:cubicBezTo>
                    <a:cubicBezTo>
                      <a:pt x="77388" y="138388"/>
                      <a:pt x="86812" y="128583"/>
                      <a:pt x="95285" y="116304"/>
                    </a:cubicBezTo>
                    <a:cubicBezTo>
                      <a:pt x="102425" y="105928"/>
                      <a:pt x="107565" y="92030"/>
                      <a:pt x="118798" y="85367"/>
                    </a:cubicBezTo>
                    <a:cubicBezTo>
                      <a:pt x="130031" y="78704"/>
                      <a:pt x="143644" y="79846"/>
                      <a:pt x="155734" y="79656"/>
                    </a:cubicBezTo>
                    <a:cubicBezTo>
                      <a:pt x="170204" y="79465"/>
                      <a:pt x="185436" y="79180"/>
                      <a:pt x="199334" y="74611"/>
                    </a:cubicBezTo>
                    <a:cubicBezTo>
                      <a:pt x="213233" y="70042"/>
                      <a:pt x="224181" y="61950"/>
                      <a:pt x="235318" y="53003"/>
                    </a:cubicBezTo>
                    <a:cubicBezTo>
                      <a:pt x="243315" y="46530"/>
                      <a:pt x="253596" y="36059"/>
                      <a:pt x="264544" y="36154"/>
                    </a:cubicBezTo>
                    <a:lnTo>
                      <a:pt x="251597" y="4932"/>
                    </a:lnTo>
                    <a:cubicBezTo>
                      <a:pt x="223133" y="33298"/>
                      <a:pt x="208854" y="74230"/>
                      <a:pt x="208188" y="113924"/>
                    </a:cubicBezTo>
                    <a:cubicBezTo>
                      <a:pt x="207426" y="156474"/>
                      <a:pt x="223609" y="195026"/>
                      <a:pt x="251121" y="226914"/>
                    </a:cubicBezTo>
                    <a:cubicBezTo>
                      <a:pt x="265591" y="243668"/>
                      <a:pt x="282536" y="258803"/>
                      <a:pt x="300242" y="272129"/>
                    </a:cubicBezTo>
                    <a:cubicBezTo>
                      <a:pt x="311000" y="280316"/>
                      <a:pt x="318425" y="285361"/>
                      <a:pt x="332419" y="283171"/>
                    </a:cubicBezTo>
                    <a:cubicBezTo>
                      <a:pt x="341272" y="281744"/>
                      <a:pt x="349649" y="279078"/>
                      <a:pt x="357931" y="275652"/>
                    </a:cubicBezTo>
                    <a:cubicBezTo>
                      <a:pt x="395058" y="260516"/>
                      <a:pt x="422665" y="227200"/>
                      <a:pt x="434945" y="189505"/>
                    </a:cubicBezTo>
                    <a:cubicBezTo>
                      <a:pt x="451224" y="139340"/>
                      <a:pt x="438658" y="81940"/>
                      <a:pt x="416572" y="35488"/>
                    </a:cubicBezTo>
                    <a:cubicBezTo>
                      <a:pt x="412193" y="26350"/>
                      <a:pt x="399056" y="23970"/>
                      <a:pt x="390869" y="28729"/>
                    </a:cubicBezTo>
                    <a:cubicBezTo>
                      <a:pt x="381350" y="34250"/>
                      <a:pt x="379922" y="45102"/>
                      <a:pt x="384110" y="54430"/>
                    </a:cubicBezTo>
                    <a:cubicBezTo>
                      <a:pt x="390584" y="68804"/>
                      <a:pt x="397057" y="83083"/>
                      <a:pt x="403530" y="97456"/>
                    </a:cubicBezTo>
                    <a:lnTo>
                      <a:pt x="428662" y="78038"/>
                    </a:lnTo>
                    <a:cubicBezTo>
                      <a:pt x="424283" y="74325"/>
                      <a:pt x="424854" y="62997"/>
                      <a:pt x="431899" y="62236"/>
                    </a:cubicBezTo>
                    <a:cubicBezTo>
                      <a:pt x="448558" y="60332"/>
                      <a:pt x="449510" y="35107"/>
                      <a:pt x="431899" y="35488"/>
                    </a:cubicBezTo>
                    <a:lnTo>
                      <a:pt x="431899" y="3548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651524" y="5097675"/>
                <a:ext cx="250997" cy="102208"/>
              </a:xfrm>
              <a:custGeom>
                <a:avLst/>
                <a:gdLst/>
                <a:ahLst/>
                <a:cxnLst/>
                <a:rect l="l" t="t" r="r" b="b"/>
                <a:pathLst>
                  <a:path w="250997" h="102208" extrusionOk="0">
                    <a:moveTo>
                      <a:pt x="245668" y="44360"/>
                    </a:moveTo>
                    <a:cubicBezTo>
                      <a:pt x="226248" y="29415"/>
                      <a:pt x="195310" y="18468"/>
                      <a:pt x="174938" y="38172"/>
                    </a:cubicBezTo>
                    <a:cubicBezTo>
                      <a:pt x="168940" y="43979"/>
                      <a:pt x="163990" y="53498"/>
                      <a:pt x="156850" y="54926"/>
                    </a:cubicBezTo>
                    <a:cubicBezTo>
                      <a:pt x="147045" y="56925"/>
                      <a:pt x="135717" y="53498"/>
                      <a:pt x="126197" y="51689"/>
                    </a:cubicBezTo>
                    <a:cubicBezTo>
                      <a:pt x="114107" y="49405"/>
                      <a:pt x="101541" y="47025"/>
                      <a:pt x="89261" y="48072"/>
                    </a:cubicBezTo>
                    <a:cubicBezTo>
                      <a:pt x="74886" y="49310"/>
                      <a:pt x="63272" y="55116"/>
                      <a:pt x="50706" y="61684"/>
                    </a:cubicBezTo>
                    <a:cubicBezTo>
                      <a:pt x="44043" y="65206"/>
                      <a:pt x="37379" y="68157"/>
                      <a:pt x="36617" y="57972"/>
                    </a:cubicBezTo>
                    <a:cubicBezTo>
                      <a:pt x="35856" y="47787"/>
                      <a:pt x="46423" y="37125"/>
                      <a:pt x="53848" y="31414"/>
                    </a:cubicBezTo>
                    <a:cubicBezTo>
                      <a:pt x="66128" y="21990"/>
                      <a:pt x="63653" y="-189"/>
                      <a:pt x="45375" y="1"/>
                    </a:cubicBezTo>
                    <a:cubicBezTo>
                      <a:pt x="5012" y="477"/>
                      <a:pt x="-9553" y="53308"/>
                      <a:pt x="18625" y="78914"/>
                    </a:cubicBezTo>
                    <a:cubicBezTo>
                      <a:pt x="53182" y="110326"/>
                      <a:pt x="96401" y="91098"/>
                      <a:pt x="127625" y="65873"/>
                    </a:cubicBezTo>
                    <a:cubicBezTo>
                      <a:pt x="135241" y="59780"/>
                      <a:pt x="134003" y="46739"/>
                      <a:pt x="127625" y="40362"/>
                    </a:cubicBezTo>
                    <a:cubicBezTo>
                      <a:pt x="120105" y="32842"/>
                      <a:pt x="109633" y="34175"/>
                      <a:pt x="102112" y="40362"/>
                    </a:cubicBezTo>
                    <a:cubicBezTo>
                      <a:pt x="87547" y="52261"/>
                      <a:pt x="67366" y="65492"/>
                      <a:pt x="47660" y="58448"/>
                    </a:cubicBezTo>
                    <a:cubicBezTo>
                      <a:pt x="41758" y="56354"/>
                      <a:pt x="36046" y="51594"/>
                      <a:pt x="36046" y="44931"/>
                    </a:cubicBezTo>
                    <a:cubicBezTo>
                      <a:pt x="36046" y="39410"/>
                      <a:pt x="39759" y="33603"/>
                      <a:pt x="45471" y="33698"/>
                    </a:cubicBezTo>
                    <a:lnTo>
                      <a:pt x="36998" y="2286"/>
                    </a:lnTo>
                    <a:cubicBezTo>
                      <a:pt x="23671" y="11900"/>
                      <a:pt x="10058" y="22371"/>
                      <a:pt x="3775" y="38077"/>
                    </a:cubicBezTo>
                    <a:cubicBezTo>
                      <a:pt x="-2128" y="52736"/>
                      <a:pt x="-1176" y="69299"/>
                      <a:pt x="7106" y="83007"/>
                    </a:cubicBezTo>
                    <a:cubicBezTo>
                      <a:pt x="16245" y="98047"/>
                      <a:pt x="33190" y="104520"/>
                      <a:pt x="50135" y="101474"/>
                    </a:cubicBezTo>
                    <a:cubicBezTo>
                      <a:pt x="64415" y="98904"/>
                      <a:pt x="76219" y="87766"/>
                      <a:pt x="90784" y="86815"/>
                    </a:cubicBezTo>
                    <a:cubicBezTo>
                      <a:pt x="117629" y="85006"/>
                      <a:pt x="143808" y="100046"/>
                      <a:pt x="170558" y="91288"/>
                    </a:cubicBezTo>
                    <a:cubicBezTo>
                      <a:pt x="187313" y="85767"/>
                      <a:pt x="192930" y="74344"/>
                      <a:pt x="201212" y="60161"/>
                    </a:cubicBezTo>
                    <a:cubicBezTo>
                      <a:pt x="202259" y="58353"/>
                      <a:pt x="207304" y="54450"/>
                      <a:pt x="203116" y="56163"/>
                    </a:cubicBezTo>
                    <a:cubicBezTo>
                      <a:pt x="205876" y="55021"/>
                      <a:pt x="209208" y="55497"/>
                      <a:pt x="212064" y="55973"/>
                    </a:cubicBezTo>
                    <a:cubicBezTo>
                      <a:pt x="219775" y="57210"/>
                      <a:pt x="227486" y="60637"/>
                      <a:pt x="234530" y="63874"/>
                    </a:cubicBezTo>
                    <a:cubicBezTo>
                      <a:pt x="247953" y="70156"/>
                      <a:pt x="257282" y="53213"/>
                      <a:pt x="245859" y="44455"/>
                    </a:cubicBezTo>
                    <a:lnTo>
                      <a:pt x="245859" y="4445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871294" y="5180700"/>
                <a:ext cx="58499" cy="45645"/>
              </a:xfrm>
              <a:custGeom>
                <a:avLst/>
                <a:gdLst/>
                <a:ahLst/>
                <a:cxnLst/>
                <a:rect l="l" t="t" r="r" b="b"/>
                <a:pathLst>
                  <a:path w="58499" h="45645" extrusionOk="0">
                    <a:moveTo>
                      <a:pt x="50459" y="4075"/>
                    </a:moveTo>
                    <a:cubicBezTo>
                      <a:pt x="37512" y="-495"/>
                      <a:pt x="22852" y="-399"/>
                      <a:pt x="10001" y="4360"/>
                    </a:cubicBezTo>
                    <a:cubicBezTo>
                      <a:pt x="7145" y="5407"/>
                      <a:pt x="4860" y="6740"/>
                      <a:pt x="2956" y="9215"/>
                    </a:cubicBezTo>
                    <a:cubicBezTo>
                      <a:pt x="1147" y="11499"/>
                      <a:pt x="-90" y="14450"/>
                      <a:pt x="5" y="17496"/>
                    </a:cubicBezTo>
                    <a:cubicBezTo>
                      <a:pt x="291" y="23779"/>
                      <a:pt x="4099" y="28633"/>
                      <a:pt x="10001" y="30632"/>
                    </a:cubicBezTo>
                    <a:cubicBezTo>
                      <a:pt x="21805" y="34726"/>
                      <a:pt x="34752" y="32917"/>
                      <a:pt x="45604" y="26920"/>
                    </a:cubicBezTo>
                    <a:cubicBezTo>
                      <a:pt x="51887" y="23398"/>
                      <a:pt x="54267" y="15307"/>
                      <a:pt x="51506" y="8834"/>
                    </a:cubicBezTo>
                    <a:cubicBezTo>
                      <a:pt x="48746" y="2361"/>
                      <a:pt x="41511" y="-1351"/>
                      <a:pt x="34371" y="457"/>
                    </a:cubicBezTo>
                    <a:cubicBezTo>
                      <a:pt x="28659" y="1885"/>
                      <a:pt x="23043" y="4646"/>
                      <a:pt x="19044" y="9120"/>
                    </a:cubicBezTo>
                    <a:cubicBezTo>
                      <a:pt x="17045" y="11309"/>
                      <a:pt x="15141" y="13689"/>
                      <a:pt x="13904" y="16449"/>
                    </a:cubicBezTo>
                    <a:cubicBezTo>
                      <a:pt x="11905" y="20923"/>
                      <a:pt x="10953" y="24255"/>
                      <a:pt x="10667" y="29205"/>
                    </a:cubicBezTo>
                    <a:cubicBezTo>
                      <a:pt x="10382" y="33583"/>
                      <a:pt x="12666" y="37867"/>
                      <a:pt x="15522" y="40913"/>
                    </a:cubicBezTo>
                    <a:cubicBezTo>
                      <a:pt x="19044" y="44816"/>
                      <a:pt x="24471" y="46148"/>
                      <a:pt x="29516" y="45482"/>
                    </a:cubicBezTo>
                    <a:cubicBezTo>
                      <a:pt x="33990" y="44911"/>
                      <a:pt x="37608" y="42817"/>
                      <a:pt x="40368" y="39200"/>
                    </a:cubicBezTo>
                    <a:cubicBezTo>
                      <a:pt x="41796" y="37581"/>
                      <a:pt x="42843" y="35677"/>
                      <a:pt x="43319" y="33583"/>
                    </a:cubicBezTo>
                    <a:cubicBezTo>
                      <a:pt x="44081" y="30632"/>
                      <a:pt x="44081" y="27681"/>
                      <a:pt x="43319" y="24731"/>
                    </a:cubicBezTo>
                    <a:lnTo>
                      <a:pt x="43319" y="24255"/>
                    </a:lnTo>
                    <a:cubicBezTo>
                      <a:pt x="43415" y="25683"/>
                      <a:pt x="43605" y="27206"/>
                      <a:pt x="43795" y="28633"/>
                    </a:cubicBezTo>
                    <a:cubicBezTo>
                      <a:pt x="43700" y="27396"/>
                      <a:pt x="43700" y="26158"/>
                      <a:pt x="43795" y="24921"/>
                    </a:cubicBezTo>
                    <a:lnTo>
                      <a:pt x="43224" y="29205"/>
                    </a:lnTo>
                    <a:cubicBezTo>
                      <a:pt x="43415" y="27967"/>
                      <a:pt x="43795" y="26729"/>
                      <a:pt x="44271" y="25587"/>
                    </a:cubicBezTo>
                    <a:lnTo>
                      <a:pt x="42653" y="29300"/>
                    </a:lnTo>
                    <a:cubicBezTo>
                      <a:pt x="43129" y="28158"/>
                      <a:pt x="43795" y="27110"/>
                      <a:pt x="44557" y="26063"/>
                    </a:cubicBezTo>
                    <a:lnTo>
                      <a:pt x="42177" y="29205"/>
                    </a:lnTo>
                    <a:cubicBezTo>
                      <a:pt x="42939" y="28253"/>
                      <a:pt x="43795" y="27301"/>
                      <a:pt x="44843" y="26539"/>
                    </a:cubicBezTo>
                    <a:lnTo>
                      <a:pt x="41796" y="28824"/>
                    </a:lnTo>
                    <a:cubicBezTo>
                      <a:pt x="42653" y="28158"/>
                      <a:pt x="43605" y="27586"/>
                      <a:pt x="44557" y="27110"/>
                    </a:cubicBezTo>
                    <a:lnTo>
                      <a:pt x="41130" y="28538"/>
                    </a:lnTo>
                    <a:cubicBezTo>
                      <a:pt x="41130" y="28538"/>
                      <a:pt x="41701" y="28348"/>
                      <a:pt x="41987" y="28253"/>
                    </a:cubicBezTo>
                    <a:lnTo>
                      <a:pt x="30849" y="1790"/>
                    </a:lnTo>
                    <a:cubicBezTo>
                      <a:pt x="29516" y="2552"/>
                      <a:pt x="28183" y="3218"/>
                      <a:pt x="26850" y="3789"/>
                    </a:cubicBezTo>
                    <a:lnTo>
                      <a:pt x="30277" y="2361"/>
                    </a:lnTo>
                    <a:cubicBezTo>
                      <a:pt x="27612" y="3408"/>
                      <a:pt x="24947" y="4170"/>
                      <a:pt x="22091" y="4550"/>
                    </a:cubicBezTo>
                    <a:lnTo>
                      <a:pt x="25899" y="4075"/>
                    </a:lnTo>
                    <a:cubicBezTo>
                      <a:pt x="22662" y="4455"/>
                      <a:pt x="19520" y="4646"/>
                      <a:pt x="16284" y="4170"/>
                    </a:cubicBezTo>
                    <a:lnTo>
                      <a:pt x="19996" y="4646"/>
                    </a:lnTo>
                    <a:cubicBezTo>
                      <a:pt x="19044" y="4550"/>
                      <a:pt x="18092" y="4360"/>
                      <a:pt x="17236" y="4170"/>
                    </a:cubicBezTo>
                    <a:lnTo>
                      <a:pt x="20472" y="29109"/>
                    </a:lnTo>
                    <a:cubicBezTo>
                      <a:pt x="21519" y="28538"/>
                      <a:pt x="22567" y="28062"/>
                      <a:pt x="23709" y="27586"/>
                    </a:cubicBezTo>
                    <a:lnTo>
                      <a:pt x="20472" y="28919"/>
                    </a:lnTo>
                    <a:cubicBezTo>
                      <a:pt x="25232" y="26920"/>
                      <a:pt x="30277" y="25683"/>
                      <a:pt x="35418" y="24921"/>
                    </a:cubicBezTo>
                    <a:lnTo>
                      <a:pt x="32086" y="25397"/>
                    </a:lnTo>
                    <a:cubicBezTo>
                      <a:pt x="36846" y="24731"/>
                      <a:pt x="41606" y="24731"/>
                      <a:pt x="46366" y="25397"/>
                    </a:cubicBezTo>
                    <a:lnTo>
                      <a:pt x="43415" y="25016"/>
                    </a:lnTo>
                    <a:cubicBezTo>
                      <a:pt x="43415" y="25016"/>
                      <a:pt x="44176" y="25111"/>
                      <a:pt x="44652" y="25207"/>
                    </a:cubicBezTo>
                    <a:cubicBezTo>
                      <a:pt x="47698" y="25683"/>
                      <a:pt x="50364" y="25683"/>
                      <a:pt x="53125" y="24064"/>
                    </a:cubicBezTo>
                    <a:cubicBezTo>
                      <a:pt x="55409" y="22732"/>
                      <a:pt x="57599" y="20066"/>
                      <a:pt x="58170" y="17496"/>
                    </a:cubicBezTo>
                    <a:cubicBezTo>
                      <a:pt x="59598" y="11309"/>
                      <a:pt x="56266" y="5978"/>
                      <a:pt x="50459" y="3884"/>
                    </a:cubicBezTo>
                    <a:lnTo>
                      <a:pt x="50459" y="38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4433457" y="5102869"/>
                <a:ext cx="25738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5738" h="62302" extrusionOk="0">
                    <a:moveTo>
                      <a:pt x="12600" y="3564"/>
                    </a:moveTo>
                    <a:cubicBezTo>
                      <a:pt x="4033" y="18604"/>
                      <a:pt x="-442" y="35929"/>
                      <a:pt x="34" y="53253"/>
                    </a:cubicBezTo>
                    <a:cubicBezTo>
                      <a:pt x="130" y="58013"/>
                      <a:pt x="4128" y="62487"/>
                      <a:pt x="9078" y="62297"/>
                    </a:cubicBezTo>
                    <a:cubicBezTo>
                      <a:pt x="13552" y="62106"/>
                      <a:pt x="18598" y="58298"/>
                      <a:pt x="18122" y="53253"/>
                    </a:cubicBezTo>
                    <a:cubicBezTo>
                      <a:pt x="17741" y="49446"/>
                      <a:pt x="17551" y="45543"/>
                      <a:pt x="17646" y="41736"/>
                    </a:cubicBezTo>
                    <a:cubicBezTo>
                      <a:pt x="17646" y="39832"/>
                      <a:pt x="17836" y="37928"/>
                      <a:pt x="18027" y="36024"/>
                    </a:cubicBezTo>
                    <a:cubicBezTo>
                      <a:pt x="18027" y="35453"/>
                      <a:pt x="18122" y="34977"/>
                      <a:pt x="18217" y="34406"/>
                    </a:cubicBezTo>
                    <a:cubicBezTo>
                      <a:pt x="18312" y="33454"/>
                      <a:pt x="18312" y="33359"/>
                      <a:pt x="18217" y="33835"/>
                    </a:cubicBezTo>
                    <a:cubicBezTo>
                      <a:pt x="18217" y="34406"/>
                      <a:pt x="18217" y="34215"/>
                      <a:pt x="18217" y="33263"/>
                    </a:cubicBezTo>
                    <a:cubicBezTo>
                      <a:pt x="18217" y="32692"/>
                      <a:pt x="18407" y="32217"/>
                      <a:pt x="18503" y="31645"/>
                    </a:cubicBezTo>
                    <a:cubicBezTo>
                      <a:pt x="19169" y="27838"/>
                      <a:pt x="20026" y="24125"/>
                      <a:pt x="21168" y="20413"/>
                    </a:cubicBezTo>
                    <a:cubicBezTo>
                      <a:pt x="22310" y="16701"/>
                      <a:pt x="23453" y="13750"/>
                      <a:pt x="24881" y="10704"/>
                    </a:cubicBezTo>
                    <a:cubicBezTo>
                      <a:pt x="26499" y="7372"/>
                      <a:pt x="25928" y="2803"/>
                      <a:pt x="22310" y="899"/>
                    </a:cubicBezTo>
                    <a:cubicBezTo>
                      <a:pt x="18883" y="-910"/>
                      <a:pt x="14504" y="42"/>
                      <a:pt x="12505" y="3469"/>
                    </a:cubicBezTo>
                    <a:lnTo>
                      <a:pt x="12505" y="346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4430943" y="5318742"/>
                <a:ext cx="22301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22301" h="44675" extrusionOk="0">
                    <a:moveTo>
                      <a:pt x="264" y="8056"/>
                    </a:moveTo>
                    <a:cubicBezTo>
                      <a:pt x="3500" y="18717"/>
                      <a:pt x="6737" y="29378"/>
                      <a:pt x="9974" y="40040"/>
                    </a:cubicBezTo>
                    <a:cubicBezTo>
                      <a:pt x="10926" y="43181"/>
                      <a:pt x="14353" y="45466"/>
                      <a:pt x="17685" y="44419"/>
                    </a:cubicBezTo>
                    <a:cubicBezTo>
                      <a:pt x="21017" y="43371"/>
                      <a:pt x="23016" y="40135"/>
                      <a:pt x="22064" y="36708"/>
                    </a:cubicBezTo>
                    <a:cubicBezTo>
                      <a:pt x="18922" y="26047"/>
                      <a:pt x="15685" y="15386"/>
                      <a:pt x="12544" y="4724"/>
                    </a:cubicBezTo>
                    <a:cubicBezTo>
                      <a:pt x="11592" y="1583"/>
                      <a:pt x="8070" y="-797"/>
                      <a:pt x="4738" y="250"/>
                    </a:cubicBezTo>
                    <a:cubicBezTo>
                      <a:pt x="1406" y="1298"/>
                      <a:pt x="-783" y="4629"/>
                      <a:pt x="264" y="8056"/>
                    </a:cubicBezTo>
                    <a:lnTo>
                      <a:pt x="264" y="80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4456503" y="5455455"/>
                <a:ext cx="25997" cy="48371"/>
              </a:xfrm>
              <a:custGeom>
                <a:avLst/>
                <a:gdLst/>
                <a:ahLst/>
                <a:cxnLst/>
                <a:rect l="l" t="t" r="r" b="b"/>
                <a:pathLst>
                  <a:path w="25997" h="48371" extrusionOk="0">
                    <a:moveTo>
                      <a:pt x="312" y="10129"/>
                    </a:moveTo>
                    <a:cubicBezTo>
                      <a:pt x="3358" y="20791"/>
                      <a:pt x="6404" y="31547"/>
                      <a:pt x="9546" y="42208"/>
                    </a:cubicBezTo>
                    <a:cubicBezTo>
                      <a:pt x="10783" y="46397"/>
                      <a:pt x="15543" y="49443"/>
                      <a:pt x="19827" y="48015"/>
                    </a:cubicBezTo>
                    <a:cubicBezTo>
                      <a:pt x="24111" y="46587"/>
                      <a:pt x="27062" y="42208"/>
                      <a:pt x="25634" y="37734"/>
                    </a:cubicBezTo>
                    <a:cubicBezTo>
                      <a:pt x="22302" y="27073"/>
                      <a:pt x="18875" y="16507"/>
                      <a:pt x="15543" y="5846"/>
                    </a:cubicBezTo>
                    <a:cubicBezTo>
                      <a:pt x="14306" y="1943"/>
                      <a:pt x="10022" y="-1008"/>
                      <a:pt x="5833" y="325"/>
                    </a:cubicBezTo>
                    <a:cubicBezTo>
                      <a:pt x="1645" y="1657"/>
                      <a:pt x="-926" y="5846"/>
                      <a:pt x="312" y="10034"/>
                    </a:cubicBezTo>
                    <a:lnTo>
                      <a:pt x="312" y="100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4555259" y="5620780"/>
                <a:ext cx="53609" cy="42492"/>
              </a:xfrm>
              <a:custGeom>
                <a:avLst/>
                <a:gdLst/>
                <a:ahLst/>
                <a:cxnLst/>
                <a:rect l="l" t="t" r="r" b="b"/>
                <a:pathLst>
                  <a:path w="53609" h="42492" extrusionOk="0">
                    <a:moveTo>
                      <a:pt x="4654" y="11767"/>
                    </a:moveTo>
                    <a:cubicBezTo>
                      <a:pt x="6558" y="12338"/>
                      <a:pt x="8557" y="13004"/>
                      <a:pt x="10365" y="13766"/>
                    </a:cubicBezTo>
                    <a:cubicBezTo>
                      <a:pt x="9509" y="13385"/>
                      <a:pt x="10365" y="13766"/>
                      <a:pt x="10841" y="13956"/>
                    </a:cubicBezTo>
                    <a:cubicBezTo>
                      <a:pt x="11317" y="14146"/>
                      <a:pt x="11793" y="14337"/>
                      <a:pt x="12174" y="14622"/>
                    </a:cubicBezTo>
                    <a:cubicBezTo>
                      <a:pt x="13126" y="15098"/>
                      <a:pt x="13983" y="15479"/>
                      <a:pt x="14840" y="15955"/>
                    </a:cubicBezTo>
                    <a:cubicBezTo>
                      <a:pt x="16553" y="16907"/>
                      <a:pt x="18171" y="17859"/>
                      <a:pt x="19790" y="18906"/>
                    </a:cubicBezTo>
                    <a:cubicBezTo>
                      <a:pt x="20647" y="19477"/>
                      <a:pt x="21503" y="20048"/>
                      <a:pt x="22265" y="20619"/>
                    </a:cubicBezTo>
                    <a:cubicBezTo>
                      <a:pt x="22646" y="20905"/>
                      <a:pt x="23122" y="21191"/>
                      <a:pt x="23502" y="21571"/>
                    </a:cubicBezTo>
                    <a:cubicBezTo>
                      <a:pt x="22741" y="21000"/>
                      <a:pt x="23217" y="21381"/>
                      <a:pt x="23693" y="21762"/>
                    </a:cubicBezTo>
                    <a:cubicBezTo>
                      <a:pt x="26739" y="24236"/>
                      <a:pt x="29595" y="26997"/>
                      <a:pt x="32260" y="29853"/>
                    </a:cubicBezTo>
                    <a:cubicBezTo>
                      <a:pt x="32927" y="30614"/>
                      <a:pt x="33593" y="31376"/>
                      <a:pt x="34260" y="32137"/>
                    </a:cubicBezTo>
                    <a:cubicBezTo>
                      <a:pt x="34545" y="32423"/>
                      <a:pt x="34736" y="32804"/>
                      <a:pt x="35021" y="33089"/>
                    </a:cubicBezTo>
                    <a:cubicBezTo>
                      <a:pt x="33784" y="31661"/>
                      <a:pt x="35021" y="33184"/>
                      <a:pt x="35307" y="33470"/>
                    </a:cubicBezTo>
                    <a:cubicBezTo>
                      <a:pt x="36544" y="35088"/>
                      <a:pt x="37592" y="36802"/>
                      <a:pt x="38639" y="38515"/>
                    </a:cubicBezTo>
                    <a:cubicBezTo>
                      <a:pt x="40828" y="42132"/>
                      <a:pt x="45969" y="43750"/>
                      <a:pt x="49586" y="41371"/>
                    </a:cubicBezTo>
                    <a:cubicBezTo>
                      <a:pt x="53013" y="39181"/>
                      <a:pt x="55012" y="34136"/>
                      <a:pt x="52442" y="30424"/>
                    </a:cubicBezTo>
                    <a:cubicBezTo>
                      <a:pt x="41971" y="14908"/>
                      <a:pt x="26073" y="3866"/>
                      <a:pt x="7605" y="153"/>
                    </a:cubicBezTo>
                    <a:cubicBezTo>
                      <a:pt x="4558" y="-513"/>
                      <a:pt x="941" y="1010"/>
                      <a:pt x="179" y="4342"/>
                    </a:cubicBezTo>
                    <a:cubicBezTo>
                      <a:pt x="-582" y="7673"/>
                      <a:pt x="1131" y="10720"/>
                      <a:pt x="4368" y="11767"/>
                    </a:cubicBezTo>
                    <a:lnTo>
                      <a:pt x="4368" y="117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720462" y="5694998"/>
                <a:ext cx="45997" cy="19676"/>
              </a:xfrm>
              <a:custGeom>
                <a:avLst/>
                <a:gdLst/>
                <a:ahLst/>
                <a:cxnLst/>
                <a:rect l="l" t="t" r="r" b="b"/>
                <a:pathLst>
                  <a:path w="45997" h="19676" extrusionOk="0">
                    <a:moveTo>
                      <a:pt x="3093" y="11131"/>
                    </a:moveTo>
                    <a:cubicBezTo>
                      <a:pt x="13850" y="19127"/>
                      <a:pt x="28415" y="21602"/>
                      <a:pt x="41267" y="18175"/>
                    </a:cubicBezTo>
                    <a:cubicBezTo>
                      <a:pt x="44503" y="17318"/>
                      <a:pt x="46788" y="13606"/>
                      <a:pt x="45741" y="10370"/>
                    </a:cubicBezTo>
                    <a:cubicBezTo>
                      <a:pt x="44694" y="7133"/>
                      <a:pt x="41362" y="4944"/>
                      <a:pt x="37935" y="5896"/>
                    </a:cubicBezTo>
                    <a:cubicBezTo>
                      <a:pt x="36602" y="6276"/>
                      <a:pt x="35174" y="6562"/>
                      <a:pt x="33746" y="6847"/>
                    </a:cubicBezTo>
                    <a:cubicBezTo>
                      <a:pt x="32985" y="6943"/>
                      <a:pt x="33080" y="6943"/>
                      <a:pt x="33746" y="6847"/>
                    </a:cubicBezTo>
                    <a:cubicBezTo>
                      <a:pt x="33365" y="6847"/>
                      <a:pt x="33080" y="6847"/>
                      <a:pt x="32699" y="6943"/>
                    </a:cubicBezTo>
                    <a:cubicBezTo>
                      <a:pt x="32033" y="6943"/>
                      <a:pt x="31271" y="7038"/>
                      <a:pt x="30605" y="7133"/>
                    </a:cubicBezTo>
                    <a:cubicBezTo>
                      <a:pt x="29177" y="7133"/>
                      <a:pt x="27749" y="7133"/>
                      <a:pt x="26321" y="7133"/>
                    </a:cubicBezTo>
                    <a:cubicBezTo>
                      <a:pt x="25654" y="7133"/>
                      <a:pt x="24893" y="7038"/>
                      <a:pt x="24227" y="6943"/>
                    </a:cubicBezTo>
                    <a:cubicBezTo>
                      <a:pt x="25750" y="7133"/>
                      <a:pt x="23846" y="6943"/>
                      <a:pt x="23465" y="6847"/>
                    </a:cubicBezTo>
                    <a:cubicBezTo>
                      <a:pt x="20800" y="6371"/>
                      <a:pt x="18134" y="5610"/>
                      <a:pt x="15564" y="4563"/>
                    </a:cubicBezTo>
                    <a:cubicBezTo>
                      <a:pt x="16801" y="5134"/>
                      <a:pt x="14802" y="4182"/>
                      <a:pt x="14612" y="4087"/>
                    </a:cubicBezTo>
                    <a:cubicBezTo>
                      <a:pt x="13945" y="3801"/>
                      <a:pt x="13374" y="3421"/>
                      <a:pt x="12708" y="3135"/>
                    </a:cubicBezTo>
                    <a:cubicBezTo>
                      <a:pt x="11470" y="2469"/>
                      <a:pt x="10233" y="1707"/>
                      <a:pt x="9090" y="851"/>
                    </a:cubicBezTo>
                    <a:cubicBezTo>
                      <a:pt x="6520" y="-958"/>
                      <a:pt x="2236" y="279"/>
                      <a:pt x="808" y="3040"/>
                    </a:cubicBezTo>
                    <a:cubicBezTo>
                      <a:pt x="-905" y="6181"/>
                      <a:pt x="237" y="9227"/>
                      <a:pt x="2998" y="11321"/>
                    </a:cubicBezTo>
                    <a:lnTo>
                      <a:pt x="2998" y="1132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4899246" y="5706045"/>
                <a:ext cx="35685" cy="17581"/>
              </a:xfrm>
              <a:custGeom>
                <a:avLst/>
                <a:gdLst/>
                <a:ahLst/>
                <a:cxnLst/>
                <a:rect l="l" t="t" r="r" b="b"/>
                <a:pathLst>
                  <a:path w="35685" h="17581" extrusionOk="0">
                    <a:moveTo>
                      <a:pt x="7847" y="17409"/>
                    </a:moveTo>
                    <a:cubicBezTo>
                      <a:pt x="15653" y="15505"/>
                      <a:pt x="23459" y="13696"/>
                      <a:pt x="31265" y="11793"/>
                    </a:cubicBezTo>
                    <a:cubicBezTo>
                      <a:pt x="34312" y="11031"/>
                      <a:pt x="36406" y="7414"/>
                      <a:pt x="35454" y="4368"/>
                    </a:cubicBezTo>
                    <a:cubicBezTo>
                      <a:pt x="34407" y="1131"/>
                      <a:pt x="31361" y="-582"/>
                      <a:pt x="28029" y="179"/>
                    </a:cubicBezTo>
                    <a:cubicBezTo>
                      <a:pt x="20223" y="1988"/>
                      <a:pt x="12416" y="3796"/>
                      <a:pt x="4515" y="5605"/>
                    </a:cubicBezTo>
                    <a:cubicBezTo>
                      <a:pt x="1374" y="6367"/>
                      <a:pt x="-721" y="10079"/>
                      <a:pt x="231" y="13125"/>
                    </a:cubicBezTo>
                    <a:cubicBezTo>
                      <a:pt x="1279" y="16362"/>
                      <a:pt x="4420" y="18170"/>
                      <a:pt x="7752" y="17409"/>
                    </a:cubicBezTo>
                    <a:lnTo>
                      <a:pt x="7752" y="1740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5051100" y="5682582"/>
                <a:ext cx="34439" cy="16507"/>
              </a:xfrm>
              <a:custGeom>
                <a:avLst/>
                <a:gdLst/>
                <a:ahLst/>
                <a:cxnLst/>
                <a:rect l="l" t="t" r="r" b="b"/>
                <a:pathLst>
                  <a:path w="34439" h="16507" extrusionOk="0">
                    <a:moveTo>
                      <a:pt x="6308" y="16408"/>
                    </a:moveTo>
                    <a:cubicBezTo>
                      <a:pt x="14210" y="14885"/>
                      <a:pt x="22111" y="13362"/>
                      <a:pt x="30012" y="11839"/>
                    </a:cubicBezTo>
                    <a:cubicBezTo>
                      <a:pt x="33154" y="11267"/>
                      <a:pt x="35153" y="7365"/>
                      <a:pt x="34201" y="4414"/>
                    </a:cubicBezTo>
                    <a:cubicBezTo>
                      <a:pt x="33249" y="1463"/>
                      <a:pt x="30012" y="-726"/>
                      <a:pt x="26776" y="225"/>
                    </a:cubicBezTo>
                    <a:cubicBezTo>
                      <a:pt x="19065" y="2510"/>
                      <a:pt x="11354" y="4699"/>
                      <a:pt x="3643" y="6984"/>
                    </a:cubicBezTo>
                    <a:cubicBezTo>
                      <a:pt x="1168" y="7745"/>
                      <a:pt x="-641" y="10506"/>
                      <a:pt x="216" y="12981"/>
                    </a:cubicBezTo>
                    <a:cubicBezTo>
                      <a:pt x="1073" y="15646"/>
                      <a:pt x="3548" y="16884"/>
                      <a:pt x="6213" y="16408"/>
                    </a:cubicBezTo>
                    <a:lnTo>
                      <a:pt x="6213" y="1640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5174005" y="5587612"/>
                <a:ext cx="26482" cy="25903"/>
              </a:xfrm>
              <a:custGeom>
                <a:avLst/>
                <a:gdLst/>
                <a:ahLst/>
                <a:cxnLst/>
                <a:rect l="l" t="t" r="r" b="b"/>
                <a:pathLst>
                  <a:path w="26482" h="25903" extrusionOk="0">
                    <a:moveTo>
                      <a:pt x="13441" y="23517"/>
                    </a:moveTo>
                    <a:lnTo>
                      <a:pt x="24198" y="13142"/>
                    </a:lnTo>
                    <a:cubicBezTo>
                      <a:pt x="25626" y="11809"/>
                      <a:pt x="26483" y="9620"/>
                      <a:pt x="26483" y="7716"/>
                    </a:cubicBezTo>
                    <a:cubicBezTo>
                      <a:pt x="26483" y="5812"/>
                      <a:pt x="25626" y="3528"/>
                      <a:pt x="24198" y="2290"/>
                    </a:cubicBezTo>
                    <a:cubicBezTo>
                      <a:pt x="22770" y="1053"/>
                      <a:pt x="20771" y="-89"/>
                      <a:pt x="18772" y="6"/>
                    </a:cubicBezTo>
                    <a:cubicBezTo>
                      <a:pt x="16773" y="101"/>
                      <a:pt x="14869" y="862"/>
                      <a:pt x="13346" y="2290"/>
                    </a:cubicBezTo>
                    <a:lnTo>
                      <a:pt x="2303" y="12380"/>
                    </a:lnTo>
                    <a:cubicBezTo>
                      <a:pt x="1541" y="13142"/>
                      <a:pt x="970" y="13903"/>
                      <a:pt x="685" y="14950"/>
                    </a:cubicBezTo>
                    <a:cubicBezTo>
                      <a:pt x="209" y="15902"/>
                      <a:pt x="-77" y="16949"/>
                      <a:pt x="18" y="17997"/>
                    </a:cubicBezTo>
                    <a:cubicBezTo>
                      <a:pt x="18" y="19043"/>
                      <a:pt x="209" y="20091"/>
                      <a:pt x="685" y="21043"/>
                    </a:cubicBezTo>
                    <a:cubicBezTo>
                      <a:pt x="970" y="21994"/>
                      <a:pt x="1541" y="22851"/>
                      <a:pt x="2303" y="23613"/>
                    </a:cubicBezTo>
                    <a:cubicBezTo>
                      <a:pt x="3826" y="25040"/>
                      <a:pt x="5825" y="25992"/>
                      <a:pt x="7920" y="25897"/>
                    </a:cubicBezTo>
                    <a:cubicBezTo>
                      <a:pt x="10014" y="25802"/>
                      <a:pt x="12013" y="25040"/>
                      <a:pt x="13536" y="23613"/>
                    </a:cubicBezTo>
                    <a:lnTo>
                      <a:pt x="13536" y="2361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5215794" y="5463579"/>
                <a:ext cx="16965" cy="30092"/>
              </a:xfrm>
              <a:custGeom>
                <a:avLst/>
                <a:gdLst/>
                <a:ahLst/>
                <a:cxnLst/>
                <a:rect l="l" t="t" r="r" b="b"/>
                <a:pathLst>
                  <a:path w="16965" h="30092" extrusionOk="0">
                    <a:moveTo>
                      <a:pt x="16966" y="22281"/>
                    </a:moveTo>
                    <a:cubicBezTo>
                      <a:pt x="16299" y="17331"/>
                      <a:pt x="15728" y="12381"/>
                      <a:pt x="15062" y="7431"/>
                    </a:cubicBezTo>
                    <a:cubicBezTo>
                      <a:pt x="15062" y="6384"/>
                      <a:pt x="14872" y="5432"/>
                      <a:pt x="14396" y="4576"/>
                    </a:cubicBezTo>
                    <a:cubicBezTo>
                      <a:pt x="14110" y="3624"/>
                      <a:pt x="13539" y="2862"/>
                      <a:pt x="12872" y="2196"/>
                    </a:cubicBezTo>
                    <a:cubicBezTo>
                      <a:pt x="11540" y="863"/>
                      <a:pt x="9445" y="-88"/>
                      <a:pt x="7541" y="7"/>
                    </a:cubicBezTo>
                    <a:cubicBezTo>
                      <a:pt x="5638" y="102"/>
                      <a:pt x="3638" y="768"/>
                      <a:pt x="2210" y="2196"/>
                    </a:cubicBezTo>
                    <a:cubicBezTo>
                      <a:pt x="973" y="3529"/>
                      <a:pt x="-169" y="5528"/>
                      <a:pt x="21" y="7527"/>
                    </a:cubicBezTo>
                    <a:cubicBezTo>
                      <a:pt x="497" y="12476"/>
                      <a:pt x="973" y="17426"/>
                      <a:pt x="1449" y="22376"/>
                    </a:cubicBezTo>
                    <a:cubicBezTo>
                      <a:pt x="1449" y="23423"/>
                      <a:pt x="1639" y="24470"/>
                      <a:pt x="2115" y="25327"/>
                    </a:cubicBezTo>
                    <a:cubicBezTo>
                      <a:pt x="2401" y="26279"/>
                      <a:pt x="2972" y="27136"/>
                      <a:pt x="3734" y="27802"/>
                    </a:cubicBezTo>
                    <a:cubicBezTo>
                      <a:pt x="5066" y="29135"/>
                      <a:pt x="7256" y="30182"/>
                      <a:pt x="9160" y="30087"/>
                    </a:cubicBezTo>
                    <a:cubicBezTo>
                      <a:pt x="11064" y="29992"/>
                      <a:pt x="13253" y="29325"/>
                      <a:pt x="14586" y="27802"/>
                    </a:cubicBezTo>
                    <a:cubicBezTo>
                      <a:pt x="15823" y="26374"/>
                      <a:pt x="17061" y="24375"/>
                      <a:pt x="16871" y="22376"/>
                    </a:cubicBezTo>
                    <a:lnTo>
                      <a:pt x="16871" y="2237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147480" y="5337740"/>
                <a:ext cx="26420" cy="41805"/>
              </a:xfrm>
              <a:custGeom>
                <a:avLst/>
                <a:gdLst/>
                <a:ahLst/>
                <a:cxnLst/>
                <a:rect l="l" t="t" r="r" b="b"/>
                <a:pathLst>
                  <a:path w="26420" h="41805" extrusionOk="0">
                    <a:moveTo>
                      <a:pt x="25973" y="36272"/>
                    </a:moveTo>
                    <a:cubicBezTo>
                      <a:pt x="26829" y="30085"/>
                      <a:pt x="26544" y="23707"/>
                      <a:pt x="24354" y="17805"/>
                    </a:cubicBezTo>
                    <a:cubicBezTo>
                      <a:pt x="22165" y="11903"/>
                      <a:pt x="18738" y="6478"/>
                      <a:pt x="13978" y="2385"/>
                    </a:cubicBezTo>
                    <a:cubicBezTo>
                      <a:pt x="12264" y="861"/>
                      <a:pt x="10456" y="100"/>
                      <a:pt x="8171" y="5"/>
                    </a:cubicBezTo>
                    <a:cubicBezTo>
                      <a:pt x="5601" y="-90"/>
                      <a:pt x="3221" y="1242"/>
                      <a:pt x="1697" y="3241"/>
                    </a:cubicBezTo>
                    <a:cubicBezTo>
                      <a:pt x="270" y="5050"/>
                      <a:pt x="-206" y="7049"/>
                      <a:pt x="79" y="9333"/>
                    </a:cubicBezTo>
                    <a:cubicBezTo>
                      <a:pt x="460" y="12094"/>
                      <a:pt x="1888" y="13712"/>
                      <a:pt x="3982" y="15330"/>
                    </a:cubicBezTo>
                    <a:lnTo>
                      <a:pt x="4268" y="15616"/>
                    </a:lnTo>
                    <a:lnTo>
                      <a:pt x="2554" y="14283"/>
                    </a:lnTo>
                    <a:cubicBezTo>
                      <a:pt x="4458" y="15806"/>
                      <a:pt x="6077" y="17520"/>
                      <a:pt x="7600" y="19328"/>
                    </a:cubicBezTo>
                    <a:lnTo>
                      <a:pt x="6362" y="17710"/>
                    </a:lnTo>
                    <a:cubicBezTo>
                      <a:pt x="7885" y="19709"/>
                      <a:pt x="9123" y="21899"/>
                      <a:pt x="10170" y="24183"/>
                    </a:cubicBezTo>
                    <a:lnTo>
                      <a:pt x="9408" y="22279"/>
                    </a:lnTo>
                    <a:cubicBezTo>
                      <a:pt x="10456" y="24754"/>
                      <a:pt x="11122" y="27324"/>
                      <a:pt x="11503" y="29894"/>
                    </a:cubicBezTo>
                    <a:lnTo>
                      <a:pt x="11217" y="27896"/>
                    </a:lnTo>
                    <a:cubicBezTo>
                      <a:pt x="11503" y="29990"/>
                      <a:pt x="11503" y="32084"/>
                      <a:pt x="11312" y="34273"/>
                    </a:cubicBezTo>
                    <a:cubicBezTo>
                      <a:pt x="11122" y="35986"/>
                      <a:pt x="12264" y="38366"/>
                      <a:pt x="13502" y="39604"/>
                    </a:cubicBezTo>
                    <a:cubicBezTo>
                      <a:pt x="14739" y="40841"/>
                      <a:pt x="16167" y="41412"/>
                      <a:pt x="17786" y="41698"/>
                    </a:cubicBezTo>
                    <a:cubicBezTo>
                      <a:pt x="19404" y="41983"/>
                      <a:pt x="21118" y="41698"/>
                      <a:pt x="22545" y="40841"/>
                    </a:cubicBezTo>
                    <a:cubicBezTo>
                      <a:pt x="24069" y="39889"/>
                      <a:pt x="25687" y="38271"/>
                      <a:pt x="25973" y="36367"/>
                    </a:cubicBezTo>
                    <a:lnTo>
                      <a:pt x="25973" y="3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5055879" y="5218186"/>
                <a:ext cx="33724" cy="30175"/>
              </a:xfrm>
              <a:custGeom>
                <a:avLst/>
                <a:gdLst/>
                <a:ahLst/>
                <a:cxnLst/>
                <a:rect l="l" t="t" r="r" b="b"/>
                <a:pathLst>
                  <a:path w="33724" h="30175" extrusionOk="0">
                    <a:moveTo>
                      <a:pt x="31135" y="15421"/>
                    </a:moveTo>
                    <a:cubicBezTo>
                      <a:pt x="25613" y="11137"/>
                      <a:pt x="19997" y="6759"/>
                      <a:pt x="14475" y="2475"/>
                    </a:cubicBezTo>
                    <a:cubicBezTo>
                      <a:pt x="13714" y="1618"/>
                      <a:pt x="12762" y="1047"/>
                      <a:pt x="11715" y="762"/>
                    </a:cubicBezTo>
                    <a:cubicBezTo>
                      <a:pt x="10667" y="191"/>
                      <a:pt x="9620" y="0"/>
                      <a:pt x="8478" y="0"/>
                    </a:cubicBezTo>
                    <a:cubicBezTo>
                      <a:pt x="6384" y="0"/>
                      <a:pt x="3908" y="952"/>
                      <a:pt x="2481" y="2475"/>
                    </a:cubicBezTo>
                    <a:cubicBezTo>
                      <a:pt x="1053" y="3998"/>
                      <a:pt x="-90" y="6187"/>
                      <a:pt x="6" y="8472"/>
                    </a:cubicBezTo>
                    <a:cubicBezTo>
                      <a:pt x="6" y="10566"/>
                      <a:pt x="767" y="13136"/>
                      <a:pt x="2481" y="14469"/>
                    </a:cubicBezTo>
                    <a:cubicBezTo>
                      <a:pt x="8002" y="18848"/>
                      <a:pt x="13523" y="23226"/>
                      <a:pt x="19045" y="27605"/>
                    </a:cubicBezTo>
                    <a:cubicBezTo>
                      <a:pt x="19806" y="28462"/>
                      <a:pt x="20758" y="29033"/>
                      <a:pt x="21805" y="29414"/>
                    </a:cubicBezTo>
                    <a:cubicBezTo>
                      <a:pt x="22853" y="29985"/>
                      <a:pt x="23900" y="30175"/>
                      <a:pt x="25137" y="30175"/>
                    </a:cubicBezTo>
                    <a:cubicBezTo>
                      <a:pt x="27232" y="30175"/>
                      <a:pt x="29802" y="29223"/>
                      <a:pt x="31230" y="27700"/>
                    </a:cubicBezTo>
                    <a:cubicBezTo>
                      <a:pt x="32658" y="26177"/>
                      <a:pt x="33895" y="23893"/>
                      <a:pt x="33705" y="21608"/>
                    </a:cubicBezTo>
                    <a:cubicBezTo>
                      <a:pt x="33705" y="19514"/>
                      <a:pt x="32943" y="16849"/>
                      <a:pt x="31230" y="15516"/>
                    </a:cubicBezTo>
                    <a:lnTo>
                      <a:pt x="31230" y="155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965793" y="5133595"/>
                <a:ext cx="20817" cy="18155"/>
              </a:xfrm>
              <a:custGeom>
                <a:avLst/>
                <a:gdLst/>
                <a:ahLst/>
                <a:cxnLst/>
                <a:rect l="l" t="t" r="r" b="b"/>
                <a:pathLst>
                  <a:path w="20817" h="18155" extrusionOk="0">
                    <a:moveTo>
                      <a:pt x="20313" y="15198"/>
                    </a:moveTo>
                    <a:cubicBezTo>
                      <a:pt x="15173" y="10438"/>
                      <a:pt x="10032" y="5583"/>
                      <a:pt x="4891" y="824"/>
                    </a:cubicBezTo>
                    <a:cubicBezTo>
                      <a:pt x="3654" y="-318"/>
                      <a:pt x="1655" y="-318"/>
                      <a:pt x="608" y="1110"/>
                    </a:cubicBezTo>
                    <a:cubicBezTo>
                      <a:pt x="-535" y="2537"/>
                      <a:pt x="37" y="4346"/>
                      <a:pt x="1464" y="5393"/>
                    </a:cubicBezTo>
                    <a:cubicBezTo>
                      <a:pt x="7081" y="9581"/>
                      <a:pt x="12698" y="13675"/>
                      <a:pt x="18314" y="17863"/>
                    </a:cubicBezTo>
                    <a:cubicBezTo>
                      <a:pt x="19837" y="19005"/>
                      <a:pt x="21741" y="16530"/>
                      <a:pt x="20313" y="15198"/>
                    </a:cubicBezTo>
                    <a:lnTo>
                      <a:pt x="20313" y="151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4838299" y="5049578"/>
                <a:ext cx="39512" cy="19707"/>
              </a:xfrm>
              <a:custGeom>
                <a:avLst/>
                <a:gdLst/>
                <a:ahLst/>
                <a:cxnLst/>
                <a:rect l="l" t="t" r="r" b="b"/>
                <a:pathLst>
                  <a:path w="39512" h="19707" extrusionOk="0">
                    <a:moveTo>
                      <a:pt x="36713" y="12212"/>
                    </a:moveTo>
                    <a:cubicBezTo>
                      <a:pt x="26337" y="8214"/>
                      <a:pt x="15865" y="4216"/>
                      <a:pt x="5489" y="218"/>
                    </a:cubicBezTo>
                    <a:cubicBezTo>
                      <a:pt x="3299" y="-639"/>
                      <a:pt x="729" y="1170"/>
                      <a:pt x="158" y="3264"/>
                    </a:cubicBezTo>
                    <a:cubicBezTo>
                      <a:pt x="-508" y="5644"/>
                      <a:pt x="1015" y="7833"/>
                      <a:pt x="3204" y="8594"/>
                    </a:cubicBezTo>
                    <a:cubicBezTo>
                      <a:pt x="13676" y="12212"/>
                      <a:pt x="24243" y="15924"/>
                      <a:pt x="34714" y="19541"/>
                    </a:cubicBezTo>
                    <a:cubicBezTo>
                      <a:pt x="36618" y="20208"/>
                      <a:pt x="38903" y="18780"/>
                      <a:pt x="39379" y="16876"/>
                    </a:cubicBezTo>
                    <a:cubicBezTo>
                      <a:pt x="39950" y="14782"/>
                      <a:pt x="38617" y="12973"/>
                      <a:pt x="36713" y="12212"/>
                    </a:cubicBezTo>
                    <a:lnTo>
                      <a:pt x="36713" y="1221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4696796" y="5024065"/>
                <a:ext cx="24769" cy="11672"/>
              </a:xfrm>
              <a:custGeom>
                <a:avLst/>
                <a:gdLst/>
                <a:ahLst/>
                <a:cxnLst/>
                <a:rect l="l" t="t" r="r" b="b"/>
                <a:pathLst>
                  <a:path w="24769" h="11672" extrusionOk="0">
                    <a:moveTo>
                      <a:pt x="19810" y="30"/>
                    </a:moveTo>
                    <a:cubicBezTo>
                      <a:pt x="14860" y="601"/>
                      <a:pt x="9909" y="1172"/>
                      <a:pt x="4959" y="1743"/>
                    </a:cubicBezTo>
                    <a:cubicBezTo>
                      <a:pt x="3626" y="1933"/>
                      <a:pt x="2389" y="2219"/>
                      <a:pt x="1437" y="3171"/>
                    </a:cubicBezTo>
                    <a:cubicBezTo>
                      <a:pt x="580" y="4027"/>
                      <a:pt x="-86" y="5455"/>
                      <a:pt x="9" y="6693"/>
                    </a:cubicBezTo>
                    <a:cubicBezTo>
                      <a:pt x="104" y="7930"/>
                      <a:pt x="485" y="9358"/>
                      <a:pt x="1437" y="10215"/>
                    </a:cubicBezTo>
                    <a:cubicBezTo>
                      <a:pt x="2389" y="11072"/>
                      <a:pt x="3722" y="11833"/>
                      <a:pt x="4959" y="11643"/>
                    </a:cubicBezTo>
                    <a:cubicBezTo>
                      <a:pt x="9909" y="11072"/>
                      <a:pt x="14860" y="10500"/>
                      <a:pt x="19810" y="9929"/>
                    </a:cubicBezTo>
                    <a:cubicBezTo>
                      <a:pt x="21143" y="9739"/>
                      <a:pt x="22380" y="9453"/>
                      <a:pt x="23332" y="8501"/>
                    </a:cubicBezTo>
                    <a:cubicBezTo>
                      <a:pt x="24189" y="7645"/>
                      <a:pt x="24855" y="6217"/>
                      <a:pt x="24760" y="4979"/>
                    </a:cubicBezTo>
                    <a:cubicBezTo>
                      <a:pt x="24665" y="3742"/>
                      <a:pt x="24284" y="2314"/>
                      <a:pt x="23332" y="1457"/>
                    </a:cubicBezTo>
                    <a:cubicBezTo>
                      <a:pt x="22380" y="601"/>
                      <a:pt x="21047" y="-161"/>
                      <a:pt x="19810" y="30"/>
                    </a:cubicBezTo>
                    <a:lnTo>
                      <a:pt x="19810" y="3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570511" y="5024550"/>
                <a:ext cx="36829" cy="22711"/>
              </a:xfrm>
              <a:custGeom>
                <a:avLst/>
                <a:gdLst/>
                <a:ahLst/>
                <a:cxnLst/>
                <a:rect l="l" t="t" r="r" b="b"/>
                <a:pathLst>
                  <a:path w="36829" h="22711" extrusionOk="0">
                    <a:moveTo>
                      <a:pt x="30431" y="210"/>
                    </a:moveTo>
                    <a:cubicBezTo>
                      <a:pt x="21768" y="3827"/>
                      <a:pt x="13106" y="7445"/>
                      <a:pt x="4348" y="11157"/>
                    </a:cubicBezTo>
                    <a:cubicBezTo>
                      <a:pt x="2825" y="11823"/>
                      <a:pt x="1682" y="12490"/>
                      <a:pt x="825" y="13917"/>
                    </a:cubicBezTo>
                    <a:cubicBezTo>
                      <a:pt x="-222" y="15536"/>
                      <a:pt x="-222" y="17535"/>
                      <a:pt x="540" y="19153"/>
                    </a:cubicBezTo>
                    <a:cubicBezTo>
                      <a:pt x="1968" y="22580"/>
                      <a:pt x="5776" y="23532"/>
                      <a:pt x="8917" y="22009"/>
                    </a:cubicBezTo>
                    <a:cubicBezTo>
                      <a:pt x="17390" y="17915"/>
                      <a:pt x="25862" y="13822"/>
                      <a:pt x="34334" y="9634"/>
                    </a:cubicBezTo>
                    <a:cubicBezTo>
                      <a:pt x="36619" y="8492"/>
                      <a:pt x="37381" y="5446"/>
                      <a:pt x="36429" y="3256"/>
                    </a:cubicBezTo>
                    <a:cubicBezTo>
                      <a:pt x="35477" y="1067"/>
                      <a:pt x="32716" y="-742"/>
                      <a:pt x="30336" y="305"/>
                    </a:cubicBezTo>
                    <a:lnTo>
                      <a:pt x="30336" y="30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4257351" y="4979899"/>
                <a:ext cx="131281" cy="106216"/>
              </a:xfrm>
              <a:custGeom>
                <a:avLst/>
                <a:gdLst/>
                <a:ahLst/>
                <a:cxnLst/>
                <a:rect l="l" t="t" r="r" b="b"/>
                <a:pathLst>
                  <a:path w="131281" h="106216" extrusionOk="0">
                    <a:moveTo>
                      <a:pt x="126639" y="88078"/>
                    </a:moveTo>
                    <a:cubicBezTo>
                      <a:pt x="106553" y="77798"/>
                      <a:pt x="86086" y="69231"/>
                      <a:pt x="68474" y="54762"/>
                    </a:cubicBezTo>
                    <a:cubicBezTo>
                      <a:pt x="50863" y="40293"/>
                      <a:pt x="34870" y="24491"/>
                      <a:pt x="22304" y="5549"/>
                    </a:cubicBezTo>
                    <a:cubicBezTo>
                      <a:pt x="13831" y="-7112"/>
                      <a:pt x="-5779" y="4026"/>
                      <a:pt x="1646" y="17638"/>
                    </a:cubicBezTo>
                    <a:cubicBezTo>
                      <a:pt x="14117" y="40388"/>
                      <a:pt x="31157" y="60663"/>
                      <a:pt x="52196" y="75894"/>
                    </a:cubicBezTo>
                    <a:cubicBezTo>
                      <a:pt x="62191" y="83128"/>
                      <a:pt x="72948" y="89506"/>
                      <a:pt x="84182" y="94646"/>
                    </a:cubicBezTo>
                    <a:cubicBezTo>
                      <a:pt x="89989" y="97311"/>
                      <a:pt x="95891" y="99786"/>
                      <a:pt x="101888" y="101976"/>
                    </a:cubicBezTo>
                    <a:cubicBezTo>
                      <a:pt x="108457" y="104356"/>
                      <a:pt x="114835" y="105403"/>
                      <a:pt x="121784" y="106164"/>
                    </a:cubicBezTo>
                    <a:cubicBezTo>
                      <a:pt x="131399" y="107211"/>
                      <a:pt x="134921" y="92266"/>
                      <a:pt x="126639" y="88078"/>
                    </a:cubicBezTo>
                    <a:lnTo>
                      <a:pt x="126639" y="8807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4385364" y="4914691"/>
                <a:ext cx="63388" cy="99047"/>
              </a:xfrm>
              <a:custGeom>
                <a:avLst/>
                <a:gdLst/>
                <a:ahLst/>
                <a:cxnLst/>
                <a:rect l="l" t="t" r="r" b="b"/>
                <a:pathLst>
                  <a:path w="63388" h="99047" extrusionOk="0">
                    <a:moveTo>
                      <a:pt x="62027" y="87319"/>
                    </a:moveTo>
                    <a:cubicBezTo>
                      <a:pt x="54125" y="74659"/>
                      <a:pt x="45463" y="62569"/>
                      <a:pt x="38323" y="49433"/>
                    </a:cubicBezTo>
                    <a:cubicBezTo>
                      <a:pt x="36609" y="46292"/>
                      <a:pt x="34896" y="43056"/>
                      <a:pt x="33468" y="39724"/>
                    </a:cubicBezTo>
                    <a:cubicBezTo>
                      <a:pt x="33373" y="39438"/>
                      <a:pt x="32040" y="36583"/>
                      <a:pt x="32611" y="37725"/>
                    </a:cubicBezTo>
                    <a:cubicBezTo>
                      <a:pt x="32992" y="38677"/>
                      <a:pt x="32135" y="36488"/>
                      <a:pt x="32040" y="36297"/>
                    </a:cubicBezTo>
                    <a:cubicBezTo>
                      <a:pt x="31374" y="34489"/>
                      <a:pt x="30707" y="32680"/>
                      <a:pt x="30041" y="30871"/>
                    </a:cubicBezTo>
                    <a:cubicBezTo>
                      <a:pt x="27566" y="23637"/>
                      <a:pt x="25567" y="16212"/>
                      <a:pt x="23948" y="8787"/>
                    </a:cubicBezTo>
                    <a:cubicBezTo>
                      <a:pt x="22616" y="2886"/>
                      <a:pt x="16237" y="-732"/>
                      <a:pt x="10621" y="125"/>
                    </a:cubicBezTo>
                    <a:cubicBezTo>
                      <a:pt x="5004" y="982"/>
                      <a:pt x="-612" y="6027"/>
                      <a:pt x="54" y="12024"/>
                    </a:cubicBezTo>
                    <a:cubicBezTo>
                      <a:pt x="1958" y="29539"/>
                      <a:pt x="7574" y="46292"/>
                      <a:pt x="15952" y="61713"/>
                    </a:cubicBezTo>
                    <a:cubicBezTo>
                      <a:pt x="24329" y="77133"/>
                      <a:pt x="35943" y="90460"/>
                      <a:pt x="51174" y="98171"/>
                    </a:cubicBezTo>
                    <a:cubicBezTo>
                      <a:pt x="57933" y="101597"/>
                      <a:pt x="66691" y="94363"/>
                      <a:pt x="62122" y="87224"/>
                    </a:cubicBezTo>
                    <a:lnTo>
                      <a:pt x="62122" y="8722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4498516" y="4869659"/>
                <a:ext cx="52192" cy="92226"/>
              </a:xfrm>
              <a:custGeom>
                <a:avLst/>
                <a:gdLst/>
                <a:ahLst/>
                <a:cxnLst/>
                <a:rect l="l" t="t" r="r" b="b"/>
                <a:pathLst>
                  <a:path w="52192" h="92226" extrusionOk="0">
                    <a:moveTo>
                      <a:pt x="51591" y="77332"/>
                    </a:moveTo>
                    <a:cubicBezTo>
                      <a:pt x="43975" y="54962"/>
                      <a:pt x="36360" y="32688"/>
                      <a:pt x="28077" y="10508"/>
                    </a:cubicBezTo>
                    <a:cubicBezTo>
                      <a:pt x="25507" y="3560"/>
                      <a:pt x="18367" y="-1866"/>
                      <a:pt x="10657" y="609"/>
                    </a:cubicBezTo>
                    <a:cubicBezTo>
                      <a:pt x="3993" y="2798"/>
                      <a:pt x="-2195" y="10699"/>
                      <a:pt x="756" y="18028"/>
                    </a:cubicBezTo>
                    <a:cubicBezTo>
                      <a:pt x="9990" y="41064"/>
                      <a:pt x="19891" y="63720"/>
                      <a:pt x="29791" y="86470"/>
                    </a:cubicBezTo>
                    <a:cubicBezTo>
                      <a:pt x="32171" y="91896"/>
                      <a:pt x="39787" y="93419"/>
                      <a:pt x="44737" y="91324"/>
                    </a:cubicBezTo>
                    <a:cubicBezTo>
                      <a:pt x="49877" y="89135"/>
                      <a:pt x="53590" y="82948"/>
                      <a:pt x="51686" y="77236"/>
                    </a:cubicBezTo>
                    <a:lnTo>
                      <a:pt x="51686" y="7723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4629015" y="4890153"/>
                <a:ext cx="27808" cy="88035"/>
              </a:xfrm>
              <a:custGeom>
                <a:avLst/>
                <a:gdLst/>
                <a:ahLst/>
                <a:cxnLst/>
                <a:rect l="l" t="t" r="r" b="b"/>
                <a:pathLst>
                  <a:path w="27808" h="88035" extrusionOk="0">
                    <a:moveTo>
                      <a:pt x="27807" y="77685"/>
                    </a:moveTo>
                    <a:cubicBezTo>
                      <a:pt x="27331" y="55886"/>
                      <a:pt x="26570" y="33802"/>
                      <a:pt x="24190" y="12099"/>
                    </a:cubicBezTo>
                    <a:cubicBezTo>
                      <a:pt x="23523" y="5816"/>
                      <a:pt x="19144" y="-276"/>
                      <a:pt x="12100" y="10"/>
                    </a:cubicBezTo>
                    <a:cubicBezTo>
                      <a:pt x="5817" y="295"/>
                      <a:pt x="-276" y="5340"/>
                      <a:pt x="10" y="12099"/>
                    </a:cubicBezTo>
                    <a:cubicBezTo>
                      <a:pt x="1057" y="34944"/>
                      <a:pt x="4008" y="57790"/>
                      <a:pt x="7149" y="80445"/>
                    </a:cubicBezTo>
                    <a:cubicBezTo>
                      <a:pt x="7816" y="85585"/>
                      <a:pt x="14099" y="88536"/>
                      <a:pt x="18668" y="87965"/>
                    </a:cubicBezTo>
                    <a:cubicBezTo>
                      <a:pt x="23714" y="87299"/>
                      <a:pt x="27902" y="82920"/>
                      <a:pt x="27807" y="77685"/>
                    </a:cubicBezTo>
                    <a:lnTo>
                      <a:pt x="27807" y="776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4728581" y="4889953"/>
                <a:ext cx="33909" cy="76634"/>
              </a:xfrm>
              <a:custGeom>
                <a:avLst/>
                <a:gdLst/>
                <a:ahLst/>
                <a:cxnLst/>
                <a:rect l="l" t="t" r="r" b="b"/>
                <a:pathLst>
                  <a:path w="33909" h="76634" extrusionOk="0">
                    <a:moveTo>
                      <a:pt x="33909" y="68746"/>
                    </a:moveTo>
                    <a:cubicBezTo>
                      <a:pt x="33719" y="48851"/>
                      <a:pt x="30006" y="28957"/>
                      <a:pt x="25722" y="9538"/>
                    </a:cubicBezTo>
                    <a:cubicBezTo>
                      <a:pt x="24009" y="1733"/>
                      <a:pt x="14775" y="-1885"/>
                      <a:pt x="7920" y="971"/>
                    </a:cubicBezTo>
                    <a:cubicBezTo>
                      <a:pt x="305" y="4208"/>
                      <a:pt x="-1885" y="12489"/>
                      <a:pt x="1637" y="19628"/>
                    </a:cubicBezTo>
                    <a:cubicBezTo>
                      <a:pt x="3637" y="23626"/>
                      <a:pt x="5731" y="27719"/>
                      <a:pt x="7254" y="31908"/>
                    </a:cubicBezTo>
                    <a:cubicBezTo>
                      <a:pt x="6492" y="29718"/>
                      <a:pt x="7825" y="33811"/>
                      <a:pt x="7920" y="34192"/>
                    </a:cubicBezTo>
                    <a:cubicBezTo>
                      <a:pt x="8301" y="35239"/>
                      <a:pt x="8587" y="36191"/>
                      <a:pt x="8968" y="37238"/>
                    </a:cubicBezTo>
                    <a:cubicBezTo>
                      <a:pt x="9729" y="39428"/>
                      <a:pt x="10396" y="41617"/>
                      <a:pt x="11062" y="43806"/>
                    </a:cubicBezTo>
                    <a:cubicBezTo>
                      <a:pt x="13727" y="52754"/>
                      <a:pt x="16012" y="61797"/>
                      <a:pt x="18106" y="70840"/>
                    </a:cubicBezTo>
                    <a:cubicBezTo>
                      <a:pt x="20201" y="79883"/>
                      <a:pt x="33909" y="77694"/>
                      <a:pt x="33909" y="68746"/>
                    </a:cubicBezTo>
                    <a:lnTo>
                      <a:pt x="33909" y="687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4840141" y="4888879"/>
                <a:ext cx="40467" cy="98333"/>
              </a:xfrm>
              <a:custGeom>
                <a:avLst/>
                <a:gdLst/>
                <a:ahLst/>
                <a:cxnLst/>
                <a:rect l="l" t="t" r="r" b="b"/>
                <a:pathLst>
                  <a:path w="40467" h="98333" extrusionOk="0">
                    <a:moveTo>
                      <a:pt x="17165" y="93903"/>
                    </a:moveTo>
                    <a:cubicBezTo>
                      <a:pt x="18783" y="90285"/>
                      <a:pt x="20497" y="86954"/>
                      <a:pt x="21639" y="83051"/>
                    </a:cubicBezTo>
                    <a:cubicBezTo>
                      <a:pt x="22496" y="80100"/>
                      <a:pt x="23448" y="77149"/>
                      <a:pt x="24305" y="74198"/>
                    </a:cubicBezTo>
                    <a:cubicBezTo>
                      <a:pt x="26304" y="67535"/>
                      <a:pt x="28017" y="60776"/>
                      <a:pt x="29826" y="54018"/>
                    </a:cubicBezTo>
                    <a:cubicBezTo>
                      <a:pt x="33253" y="40787"/>
                      <a:pt x="36680" y="27555"/>
                      <a:pt x="40107" y="14324"/>
                    </a:cubicBezTo>
                    <a:cubicBezTo>
                      <a:pt x="41630" y="8422"/>
                      <a:pt x="38203" y="2140"/>
                      <a:pt x="32206" y="426"/>
                    </a:cubicBezTo>
                    <a:cubicBezTo>
                      <a:pt x="26209" y="-1287"/>
                      <a:pt x="19830" y="2330"/>
                      <a:pt x="18307" y="8327"/>
                    </a:cubicBezTo>
                    <a:cubicBezTo>
                      <a:pt x="14975" y="21558"/>
                      <a:pt x="11548" y="34790"/>
                      <a:pt x="8216" y="48021"/>
                    </a:cubicBezTo>
                    <a:cubicBezTo>
                      <a:pt x="4885" y="61252"/>
                      <a:pt x="1267" y="75245"/>
                      <a:pt x="30" y="89238"/>
                    </a:cubicBezTo>
                    <a:cubicBezTo>
                      <a:pt x="-732" y="97996"/>
                      <a:pt x="13452" y="102089"/>
                      <a:pt x="17070" y="93903"/>
                    </a:cubicBezTo>
                    <a:lnTo>
                      <a:pt x="17070" y="93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4937044" y="4933061"/>
                <a:ext cx="62858" cy="75950"/>
              </a:xfrm>
              <a:custGeom>
                <a:avLst/>
                <a:gdLst/>
                <a:ahLst/>
                <a:cxnLst/>
                <a:rect l="l" t="t" r="r" b="b"/>
                <a:pathLst>
                  <a:path w="62858" h="75950" extrusionOk="0">
                    <a:moveTo>
                      <a:pt x="16601" y="73043"/>
                    </a:moveTo>
                    <a:cubicBezTo>
                      <a:pt x="31356" y="55147"/>
                      <a:pt x="45445" y="36680"/>
                      <a:pt x="59820" y="18499"/>
                    </a:cubicBezTo>
                    <a:cubicBezTo>
                      <a:pt x="63818" y="13454"/>
                      <a:pt x="64294" y="6695"/>
                      <a:pt x="58677" y="2317"/>
                    </a:cubicBezTo>
                    <a:cubicBezTo>
                      <a:pt x="53061" y="-2062"/>
                      <a:pt x="46683" y="223"/>
                      <a:pt x="42780" y="5363"/>
                    </a:cubicBezTo>
                    <a:cubicBezTo>
                      <a:pt x="28881" y="23925"/>
                      <a:pt x="14792" y="42392"/>
                      <a:pt x="1369" y="61335"/>
                    </a:cubicBezTo>
                    <a:cubicBezTo>
                      <a:pt x="-1392" y="65237"/>
                      <a:pt x="322" y="71139"/>
                      <a:pt x="3844" y="73899"/>
                    </a:cubicBezTo>
                    <a:cubicBezTo>
                      <a:pt x="7367" y="76660"/>
                      <a:pt x="13554" y="76850"/>
                      <a:pt x="16601" y="73138"/>
                    </a:cubicBezTo>
                    <a:lnTo>
                      <a:pt x="16601" y="7313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030155" y="5016487"/>
                <a:ext cx="59370" cy="65482"/>
              </a:xfrm>
              <a:custGeom>
                <a:avLst/>
                <a:gdLst/>
                <a:ahLst/>
                <a:cxnLst/>
                <a:rect l="l" t="t" r="r" b="b"/>
                <a:pathLst>
                  <a:path w="59370" h="65482" extrusionOk="0">
                    <a:moveTo>
                      <a:pt x="2026" y="65482"/>
                    </a:moveTo>
                    <a:cubicBezTo>
                      <a:pt x="4786" y="64721"/>
                      <a:pt x="6976" y="63674"/>
                      <a:pt x="9165" y="61675"/>
                    </a:cubicBezTo>
                    <a:cubicBezTo>
                      <a:pt x="11355" y="59676"/>
                      <a:pt x="13640" y="57582"/>
                      <a:pt x="15829" y="55487"/>
                    </a:cubicBezTo>
                    <a:lnTo>
                      <a:pt x="29633" y="42732"/>
                    </a:lnTo>
                    <a:cubicBezTo>
                      <a:pt x="38676" y="34355"/>
                      <a:pt x="47815" y="26074"/>
                      <a:pt x="56478" y="17316"/>
                    </a:cubicBezTo>
                    <a:cubicBezTo>
                      <a:pt x="60191" y="13509"/>
                      <a:pt x="60476" y="6655"/>
                      <a:pt x="56478" y="2943"/>
                    </a:cubicBezTo>
                    <a:cubicBezTo>
                      <a:pt x="52860" y="-389"/>
                      <a:pt x="45626" y="-1531"/>
                      <a:pt x="42103" y="2943"/>
                    </a:cubicBezTo>
                    <a:cubicBezTo>
                      <a:pt x="34297" y="12938"/>
                      <a:pt x="26872" y="23218"/>
                      <a:pt x="19351" y="33499"/>
                    </a:cubicBezTo>
                    <a:lnTo>
                      <a:pt x="8785" y="48063"/>
                    </a:lnTo>
                    <a:cubicBezTo>
                      <a:pt x="6976" y="50442"/>
                      <a:pt x="5262" y="52917"/>
                      <a:pt x="3454" y="55297"/>
                    </a:cubicBezTo>
                    <a:cubicBezTo>
                      <a:pt x="1550" y="57962"/>
                      <a:pt x="502" y="60342"/>
                      <a:pt x="26" y="63483"/>
                    </a:cubicBezTo>
                    <a:cubicBezTo>
                      <a:pt x="-164" y="64626"/>
                      <a:pt x="693" y="65768"/>
                      <a:pt x="1931" y="65387"/>
                    </a:cubicBezTo>
                    <a:lnTo>
                      <a:pt x="1931" y="6538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5104658" y="5060104"/>
                <a:ext cx="54286" cy="73281"/>
              </a:xfrm>
              <a:custGeom>
                <a:avLst/>
                <a:gdLst/>
                <a:ahLst/>
                <a:cxnLst/>
                <a:rect l="l" t="t" r="r" b="b"/>
                <a:pathLst>
                  <a:path w="54286" h="73281" extrusionOk="0">
                    <a:moveTo>
                      <a:pt x="15294" y="70698"/>
                    </a:moveTo>
                    <a:cubicBezTo>
                      <a:pt x="18816" y="66319"/>
                      <a:pt x="22434" y="62036"/>
                      <a:pt x="25766" y="57467"/>
                    </a:cubicBezTo>
                    <a:cubicBezTo>
                      <a:pt x="29098" y="52897"/>
                      <a:pt x="31953" y="48804"/>
                      <a:pt x="35000" y="44425"/>
                    </a:cubicBezTo>
                    <a:cubicBezTo>
                      <a:pt x="41092" y="35858"/>
                      <a:pt x="46899" y="27291"/>
                      <a:pt x="52611" y="18534"/>
                    </a:cubicBezTo>
                    <a:cubicBezTo>
                      <a:pt x="56133" y="13108"/>
                      <a:pt x="53849" y="4636"/>
                      <a:pt x="48137" y="1590"/>
                    </a:cubicBezTo>
                    <a:cubicBezTo>
                      <a:pt x="42044" y="-1646"/>
                      <a:pt x="34809" y="162"/>
                      <a:pt x="31192" y="6064"/>
                    </a:cubicBezTo>
                    <a:cubicBezTo>
                      <a:pt x="25766" y="14822"/>
                      <a:pt x="20530" y="23579"/>
                      <a:pt x="15485" y="32527"/>
                    </a:cubicBezTo>
                    <a:cubicBezTo>
                      <a:pt x="13009" y="37001"/>
                      <a:pt x="10439" y="41475"/>
                      <a:pt x="7964" y="45949"/>
                    </a:cubicBezTo>
                    <a:cubicBezTo>
                      <a:pt x="5489" y="50422"/>
                      <a:pt x="3395" y="55182"/>
                      <a:pt x="1110" y="59751"/>
                    </a:cubicBezTo>
                    <a:cubicBezTo>
                      <a:pt x="-889" y="63844"/>
                      <a:pt x="-223" y="68508"/>
                      <a:pt x="3395" y="71364"/>
                    </a:cubicBezTo>
                    <a:cubicBezTo>
                      <a:pt x="6631" y="73839"/>
                      <a:pt x="12438" y="74220"/>
                      <a:pt x="15294" y="70698"/>
                    </a:cubicBezTo>
                    <a:lnTo>
                      <a:pt x="15294" y="7069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5183848" y="5134340"/>
                <a:ext cx="61841" cy="80913"/>
              </a:xfrm>
              <a:custGeom>
                <a:avLst/>
                <a:gdLst/>
                <a:ahLst/>
                <a:cxnLst/>
                <a:rect l="l" t="t" r="r" b="b"/>
                <a:pathLst>
                  <a:path w="61841" h="80913" extrusionOk="0">
                    <a:moveTo>
                      <a:pt x="21590" y="72900"/>
                    </a:moveTo>
                    <a:cubicBezTo>
                      <a:pt x="22447" y="70234"/>
                      <a:pt x="23399" y="67569"/>
                      <a:pt x="24446" y="64999"/>
                    </a:cubicBezTo>
                    <a:cubicBezTo>
                      <a:pt x="25493" y="62238"/>
                      <a:pt x="23875" y="66236"/>
                      <a:pt x="24541" y="64713"/>
                    </a:cubicBezTo>
                    <a:cubicBezTo>
                      <a:pt x="24827" y="64047"/>
                      <a:pt x="25208" y="63285"/>
                      <a:pt x="25493" y="62619"/>
                    </a:cubicBezTo>
                    <a:cubicBezTo>
                      <a:pt x="26064" y="61382"/>
                      <a:pt x="26636" y="60049"/>
                      <a:pt x="27302" y="58811"/>
                    </a:cubicBezTo>
                    <a:cubicBezTo>
                      <a:pt x="29872" y="53671"/>
                      <a:pt x="32823" y="48721"/>
                      <a:pt x="36155" y="44057"/>
                    </a:cubicBezTo>
                    <a:cubicBezTo>
                      <a:pt x="36917" y="42915"/>
                      <a:pt x="37774" y="41773"/>
                      <a:pt x="38630" y="40630"/>
                    </a:cubicBezTo>
                    <a:cubicBezTo>
                      <a:pt x="39678" y="39298"/>
                      <a:pt x="37393" y="42153"/>
                      <a:pt x="38535" y="40821"/>
                    </a:cubicBezTo>
                    <a:cubicBezTo>
                      <a:pt x="39011" y="40250"/>
                      <a:pt x="39487" y="39583"/>
                      <a:pt x="39963" y="39012"/>
                    </a:cubicBezTo>
                    <a:cubicBezTo>
                      <a:pt x="41772" y="36823"/>
                      <a:pt x="43581" y="34728"/>
                      <a:pt x="45580" y="32729"/>
                    </a:cubicBezTo>
                    <a:cubicBezTo>
                      <a:pt x="49673" y="28446"/>
                      <a:pt x="53957" y="24353"/>
                      <a:pt x="58431" y="20545"/>
                    </a:cubicBezTo>
                    <a:cubicBezTo>
                      <a:pt x="62905" y="16738"/>
                      <a:pt x="62715" y="9218"/>
                      <a:pt x="59383" y="4839"/>
                    </a:cubicBezTo>
                    <a:cubicBezTo>
                      <a:pt x="56051" y="460"/>
                      <a:pt x="48816" y="-1824"/>
                      <a:pt x="43961" y="1793"/>
                    </a:cubicBezTo>
                    <a:cubicBezTo>
                      <a:pt x="38345" y="5981"/>
                      <a:pt x="33109" y="10360"/>
                      <a:pt x="28444" y="15595"/>
                    </a:cubicBezTo>
                    <a:cubicBezTo>
                      <a:pt x="23780" y="20831"/>
                      <a:pt x="19781" y="26066"/>
                      <a:pt x="16164" y="31682"/>
                    </a:cubicBezTo>
                    <a:cubicBezTo>
                      <a:pt x="9120" y="42534"/>
                      <a:pt x="3789" y="54623"/>
                      <a:pt x="361" y="66998"/>
                    </a:cubicBezTo>
                    <a:cubicBezTo>
                      <a:pt x="-1162" y="72519"/>
                      <a:pt x="2265" y="79277"/>
                      <a:pt x="8072" y="80610"/>
                    </a:cubicBezTo>
                    <a:cubicBezTo>
                      <a:pt x="13879" y="81943"/>
                      <a:pt x="19781" y="78801"/>
                      <a:pt x="21685" y="72900"/>
                    </a:cubicBezTo>
                    <a:lnTo>
                      <a:pt x="21685" y="729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5230381" y="5209735"/>
                <a:ext cx="75933" cy="51155"/>
              </a:xfrm>
              <a:custGeom>
                <a:avLst/>
                <a:gdLst/>
                <a:ahLst/>
                <a:cxnLst/>
                <a:rect l="l" t="t" r="r" b="b"/>
                <a:pathLst>
                  <a:path w="75933" h="51155" extrusionOk="0">
                    <a:moveTo>
                      <a:pt x="15896" y="49763"/>
                    </a:moveTo>
                    <a:cubicBezTo>
                      <a:pt x="34079" y="40244"/>
                      <a:pt x="52356" y="30916"/>
                      <a:pt x="70349" y="20920"/>
                    </a:cubicBezTo>
                    <a:cubicBezTo>
                      <a:pt x="75489" y="18065"/>
                      <a:pt x="77679" y="10545"/>
                      <a:pt x="74347" y="5500"/>
                    </a:cubicBezTo>
                    <a:cubicBezTo>
                      <a:pt x="70920" y="169"/>
                      <a:pt x="64542" y="-1544"/>
                      <a:pt x="58925" y="1502"/>
                    </a:cubicBezTo>
                    <a:cubicBezTo>
                      <a:pt x="40838" y="11211"/>
                      <a:pt x="23131" y="21492"/>
                      <a:pt x="5234" y="31677"/>
                    </a:cubicBezTo>
                    <a:cubicBezTo>
                      <a:pt x="474" y="34438"/>
                      <a:pt x="-1620" y="41291"/>
                      <a:pt x="1426" y="46051"/>
                    </a:cubicBezTo>
                    <a:cubicBezTo>
                      <a:pt x="4663" y="51000"/>
                      <a:pt x="10565" y="52524"/>
                      <a:pt x="15801" y="49858"/>
                    </a:cubicBezTo>
                    <a:lnTo>
                      <a:pt x="15801" y="49858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245690" y="5117987"/>
                <a:ext cx="112590" cy="57113"/>
              </a:xfrm>
              <a:custGeom>
                <a:avLst/>
                <a:gdLst/>
                <a:ahLst/>
                <a:cxnLst/>
                <a:rect l="l" t="t" r="r" b="b"/>
                <a:pathLst>
                  <a:path w="112590" h="57113" extrusionOk="0">
                    <a:moveTo>
                      <a:pt x="106980" y="36232"/>
                    </a:moveTo>
                    <a:cubicBezTo>
                      <a:pt x="92510" y="28617"/>
                      <a:pt x="76898" y="23476"/>
                      <a:pt x="61666" y="17575"/>
                    </a:cubicBezTo>
                    <a:cubicBezTo>
                      <a:pt x="54431" y="14719"/>
                      <a:pt x="47101" y="11959"/>
                      <a:pt x="39866" y="9103"/>
                    </a:cubicBezTo>
                    <a:cubicBezTo>
                      <a:pt x="32632" y="6247"/>
                      <a:pt x="24921" y="2820"/>
                      <a:pt x="17210" y="536"/>
                    </a:cubicBezTo>
                    <a:cubicBezTo>
                      <a:pt x="10641" y="-1463"/>
                      <a:pt x="3597" y="2344"/>
                      <a:pt x="1026" y="8437"/>
                    </a:cubicBezTo>
                    <a:cubicBezTo>
                      <a:pt x="-1354" y="14148"/>
                      <a:pt x="360" y="22810"/>
                      <a:pt x="6643" y="25571"/>
                    </a:cubicBezTo>
                    <a:cubicBezTo>
                      <a:pt x="21684" y="32139"/>
                      <a:pt x="37677" y="36708"/>
                      <a:pt x="53194" y="42134"/>
                    </a:cubicBezTo>
                    <a:cubicBezTo>
                      <a:pt x="68711" y="47559"/>
                      <a:pt x="82990" y="53366"/>
                      <a:pt x="98412" y="56793"/>
                    </a:cubicBezTo>
                    <a:cubicBezTo>
                      <a:pt x="103838" y="58030"/>
                      <a:pt x="109550" y="55651"/>
                      <a:pt x="111740" y="50225"/>
                    </a:cubicBezTo>
                    <a:cubicBezTo>
                      <a:pt x="113739" y="45275"/>
                      <a:pt x="112216" y="38802"/>
                      <a:pt x="107170" y="36137"/>
                    </a:cubicBezTo>
                    <a:lnTo>
                      <a:pt x="107170" y="36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34411" y="5230827"/>
                <a:ext cx="119211" cy="28200"/>
              </a:xfrm>
              <a:custGeom>
                <a:avLst/>
                <a:gdLst/>
                <a:ahLst/>
                <a:cxnLst/>
                <a:rect l="l" t="t" r="r" b="b"/>
                <a:pathLst>
                  <a:path w="119211" h="28200" extrusionOk="0">
                    <a:moveTo>
                      <a:pt x="109977" y="10014"/>
                    </a:moveTo>
                    <a:cubicBezTo>
                      <a:pt x="78848" y="6873"/>
                      <a:pt x="47338" y="4778"/>
                      <a:pt x="16399" y="209"/>
                    </a:cubicBezTo>
                    <a:cubicBezTo>
                      <a:pt x="8688" y="-933"/>
                      <a:pt x="1263" y="2589"/>
                      <a:pt x="121" y="11061"/>
                    </a:cubicBezTo>
                    <a:cubicBezTo>
                      <a:pt x="-927" y="18676"/>
                      <a:pt x="4976" y="26006"/>
                      <a:pt x="12972" y="25815"/>
                    </a:cubicBezTo>
                    <a:cubicBezTo>
                      <a:pt x="45244" y="25340"/>
                      <a:pt x="77705" y="27243"/>
                      <a:pt x="110072" y="28195"/>
                    </a:cubicBezTo>
                    <a:cubicBezTo>
                      <a:pt x="115022" y="28385"/>
                      <a:pt x="119211" y="23911"/>
                      <a:pt x="119211" y="19057"/>
                    </a:cubicBezTo>
                    <a:cubicBezTo>
                      <a:pt x="119211" y="13726"/>
                      <a:pt x="115022" y="10395"/>
                      <a:pt x="110072" y="9919"/>
                    </a:cubicBezTo>
                    <a:lnTo>
                      <a:pt x="110072" y="991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38028" y="5319098"/>
                <a:ext cx="107256" cy="42229"/>
              </a:xfrm>
              <a:custGeom>
                <a:avLst/>
                <a:gdLst/>
                <a:ahLst/>
                <a:cxnLst/>
                <a:rect l="l" t="t" r="r" b="b"/>
                <a:pathLst>
                  <a:path w="107256" h="42229" extrusionOk="0">
                    <a:moveTo>
                      <a:pt x="98744" y="84"/>
                    </a:moveTo>
                    <a:cubicBezTo>
                      <a:pt x="83989" y="2179"/>
                      <a:pt x="69804" y="7414"/>
                      <a:pt x="55239" y="10650"/>
                    </a:cubicBezTo>
                    <a:cubicBezTo>
                      <a:pt x="40674" y="13887"/>
                      <a:pt x="26871" y="15981"/>
                      <a:pt x="12496" y="17218"/>
                    </a:cubicBezTo>
                    <a:cubicBezTo>
                      <a:pt x="4976" y="17885"/>
                      <a:pt x="-926" y="23501"/>
                      <a:pt x="121" y="31497"/>
                    </a:cubicBezTo>
                    <a:cubicBezTo>
                      <a:pt x="1168" y="39493"/>
                      <a:pt x="8403" y="43300"/>
                      <a:pt x="15828" y="41968"/>
                    </a:cubicBezTo>
                    <a:cubicBezTo>
                      <a:pt x="31060" y="39398"/>
                      <a:pt x="46101" y="35781"/>
                      <a:pt x="60856" y="31211"/>
                    </a:cubicBezTo>
                    <a:cubicBezTo>
                      <a:pt x="75611" y="26642"/>
                      <a:pt x="91414" y="21883"/>
                      <a:pt x="103980" y="12745"/>
                    </a:cubicBezTo>
                    <a:cubicBezTo>
                      <a:pt x="110548" y="7985"/>
                      <a:pt x="106455" y="-963"/>
                      <a:pt x="98649" y="84"/>
                    </a:cubicBezTo>
                    <a:lnTo>
                      <a:pt x="98649" y="8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4256308" y="5421511"/>
                <a:ext cx="85787" cy="25838"/>
              </a:xfrm>
              <a:custGeom>
                <a:avLst/>
                <a:gdLst/>
                <a:ahLst/>
                <a:cxnLst/>
                <a:rect l="l" t="t" r="r" b="b"/>
                <a:pathLst>
                  <a:path w="85787" h="25838" extrusionOk="0">
                    <a:moveTo>
                      <a:pt x="78561" y="761"/>
                    </a:moveTo>
                    <a:cubicBezTo>
                      <a:pt x="56665" y="-95"/>
                      <a:pt x="34866" y="95"/>
                      <a:pt x="12970" y="0"/>
                    </a:cubicBezTo>
                    <a:cubicBezTo>
                      <a:pt x="5069" y="0"/>
                      <a:pt x="-928" y="7139"/>
                      <a:pt x="119" y="14754"/>
                    </a:cubicBezTo>
                    <a:cubicBezTo>
                      <a:pt x="1261" y="23131"/>
                      <a:pt x="8687" y="26844"/>
                      <a:pt x="16398" y="25606"/>
                    </a:cubicBezTo>
                    <a:cubicBezTo>
                      <a:pt x="37817" y="22274"/>
                      <a:pt x="59236" y="19228"/>
                      <a:pt x="80465" y="15135"/>
                    </a:cubicBezTo>
                    <a:cubicBezTo>
                      <a:pt x="83987" y="14469"/>
                      <a:pt x="86272" y="10376"/>
                      <a:pt x="85700" y="7044"/>
                    </a:cubicBezTo>
                    <a:cubicBezTo>
                      <a:pt x="85129" y="3332"/>
                      <a:pt x="82178" y="857"/>
                      <a:pt x="78465" y="666"/>
                    </a:cubicBezTo>
                    <a:lnTo>
                      <a:pt x="78465" y="66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4260475" y="5504483"/>
                <a:ext cx="107874" cy="30607"/>
              </a:xfrm>
              <a:custGeom>
                <a:avLst/>
                <a:gdLst/>
                <a:ahLst/>
                <a:cxnLst/>
                <a:rect l="l" t="t" r="r" b="b"/>
                <a:pathLst>
                  <a:path w="107874" h="30607" extrusionOk="0">
                    <a:moveTo>
                      <a:pt x="99906" y="319"/>
                    </a:moveTo>
                    <a:cubicBezTo>
                      <a:pt x="86007" y="3841"/>
                      <a:pt x="72204" y="7268"/>
                      <a:pt x="57829" y="8030"/>
                    </a:cubicBezTo>
                    <a:cubicBezTo>
                      <a:pt x="43454" y="8791"/>
                      <a:pt x="29651" y="7935"/>
                      <a:pt x="15847" y="4698"/>
                    </a:cubicBezTo>
                    <a:cubicBezTo>
                      <a:pt x="8422" y="2985"/>
                      <a:pt x="1187" y="7459"/>
                      <a:pt x="140" y="15169"/>
                    </a:cubicBezTo>
                    <a:cubicBezTo>
                      <a:pt x="-1002" y="23260"/>
                      <a:pt x="4995" y="28591"/>
                      <a:pt x="12516" y="29448"/>
                    </a:cubicBezTo>
                    <a:cubicBezTo>
                      <a:pt x="43264" y="33065"/>
                      <a:pt x="78296" y="28496"/>
                      <a:pt x="104856" y="11837"/>
                    </a:cubicBezTo>
                    <a:cubicBezTo>
                      <a:pt x="110949" y="8030"/>
                      <a:pt x="107046" y="-1584"/>
                      <a:pt x="100001" y="224"/>
                    </a:cubicBezTo>
                    <a:lnTo>
                      <a:pt x="100001" y="22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4298590" y="5594098"/>
                <a:ext cx="103392" cy="46830"/>
              </a:xfrm>
              <a:custGeom>
                <a:avLst/>
                <a:gdLst/>
                <a:ahLst/>
                <a:cxnLst/>
                <a:rect l="l" t="t" r="r" b="b"/>
                <a:pathLst>
                  <a:path w="103392" h="46830" extrusionOk="0">
                    <a:moveTo>
                      <a:pt x="93492" y="279"/>
                    </a:moveTo>
                    <a:cubicBezTo>
                      <a:pt x="86637" y="2849"/>
                      <a:pt x="80545" y="6942"/>
                      <a:pt x="73786" y="9798"/>
                    </a:cubicBezTo>
                    <a:cubicBezTo>
                      <a:pt x="67503" y="12463"/>
                      <a:pt x="60839" y="14557"/>
                      <a:pt x="54271" y="16270"/>
                    </a:cubicBezTo>
                    <a:cubicBezTo>
                      <a:pt x="40562" y="19888"/>
                      <a:pt x="28092" y="20935"/>
                      <a:pt x="13431" y="19983"/>
                    </a:cubicBezTo>
                    <a:cubicBezTo>
                      <a:pt x="6387" y="19507"/>
                      <a:pt x="-277" y="26456"/>
                      <a:pt x="9" y="33404"/>
                    </a:cubicBezTo>
                    <a:cubicBezTo>
                      <a:pt x="294" y="40353"/>
                      <a:pt x="5911" y="47017"/>
                      <a:pt x="13431" y="46826"/>
                    </a:cubicBezTo>
                    <a:cubicBezTo>
                      <a:pt x="29329" y="46350"/>
                      <a:pt x="45322" y="43494"/>
                      <a:pt x="60173" y="38069"/>
                    </a:cubicBezTo>
                    <a:cubicBezTo>
                      <a:pt x="67693" y="35308"/>
                      <a:pt x="74928" y="31977"/>
                      <a:pt x="81782" y="27884"/>
                    </a:cubicBezTo>
                    <a:cubicBezTo>
                      <a:pt x="88637" y="23790"/>
                      <a:pt x="96157" y="19507"/>
                      <a:pt x="101107" y="13605"/>
                    </a:cubicBezTo>
                    <a:cubicBezTo>
                      <a:pt x="103392" y="10844"/>
                      <a:pt x="104249" y="7227"/>
                      <a:pt x="102345" y="3991"/>
                    </a:cubicBezTo>
                    <a:cubicBezTo>
                      <a:pt x="100726" y="1135"/>
                      <a:pt x="96633" y="-864"/>
                      <a:pt x="93396" y="374"/>
                    </a:cubicBezTo>
                    <a:lnTo>
                      <a:pt x="93396" y="37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4359055" y="5668018"/>
                <a:ext cx="107729" cy="81860"/>
              </a:xfrm>
              <a:custGeom>
                <a:avLst/>
                <a:gdLst/>
                <a:ahLst/>
                <a:cxnLst/>
                <a:rect l="l" t="t" r="r" b="b"/>
                <a:pathLst>
                  <a:path w="107729" h="81860" extrusionOk="0">
                    <a:moveTo>
                      <a:pt x="90525" y="1367"/>
                    </a:moveTo>
                    <a:cubicBezTo>
                      <a:pt x="83004" y="4699"/>
                      <a:pt x="76340" y="9458"/>
                      <a:pt x="69391" y="13932"/>
                    </a:cubicBezTo>
                    <a:cubicBezTo>
                      <a:pt x="62442" y="18406"/>
                      <a:pt x="55302" y="23356"/>
                      <a:pt x="48257" y="28116"/>
                    </a:cubicBezTo>
                    <a:cubicBezTo>
                      <a:pt x="34454" y="37444"/>
                      <a:pt x="20650" y="46868"/>
                      <a:pt x="6847" y="56196"/>
                    </a:cubicBezTo>
                    <a:cubicBezTo>
                      <a:pt x="945" y="60194"/>
                      <a:pt x="-2292" y="68476"/>
                      <a:pt x="1897" y="74949"/>
                    </a:cubicBezTo>
                    <a:cubicBezTo>
                      <a:pt x="5705" y="80755"/>
                      <a:pt x="14367" y="84277"/>
                      <a:pt x="20650" y="79899"/>
                    </a:cubicBezTo>
                    <a:cubicBezTo>
                      <a:pt x="34549" y="70189"/>
                      <a:pt x="48543" y="60480"/>
                      <a:pt x="62442" y="50770"/>
                    </a:cubicBezTo>
                    <a:cubicBezTo>
                      <a:pt x="69200" y="46106"/>
                      <a:pt x="75959" y="41442"/>
                      <a:pt x="82623" y="36587"/>
                    </a:cubicBezTo>
                    <a:cubicBezTo>
                      <a:pt x="90144" y="31161"/>
                      <a:pt x="97855" y="26021"/>
                      <a:pt x="104423" y="19358"/>
                    </a:cubicBezTo>
                    <a:cubicBezTo>
                      <a:pt x="108421" y="15360"/>
                      <a:pt x="108897" y="8697"/>
                      <a:pt x="105280" y="4318"/>
                    </a:cubicBezTo>
                    <a:cubicBezTo>
                      <a:pt x="101472" y="-441"/>
                      <a:pt x="95855" y="-1013"/>
                      <a:pt x="90429" y="1367"/>
                    </a:cubicBezTo>
                    <a:lnTo>
                      <a:pt x="90429" y="1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463157" y="5728440"/>
                <a:ext cx="79758" cy="108229"/>
              </a:xfrm>
              <a:custGeom>
                <a:avLst/>
                <a:gdLst/>
                <a:ahLst/>
                <a:cxnLst/>
                <a:rect l="l" t="t" r="r" b="b"/>
                <a:pathLst>
                  <a:path w="79758" h="108229" extrusionOk="0">
                    <a:moveTo>
                      <a:pt x="62771" y="4437"/>
                    </a:moveTo>
                    <a:cubicBezTo>
                      <a:pt x="54394" y="19382"/>
                      <a:pt x="45921" y="34327"/>
                      <a:pt x="36211" y="48415"/>
                    </a:cubicBezTo>
                    <a:cubicBezTo>
                      <a:pt x="26501" y="62503"/>
                      <a:pt x="15934" y="74401"/>
                      <a:pt x="3749" y="86014"/>
                    </a:cubicBezTo>
                    <a:cubicBezTo>
                      <a:pt x="-1391" y="90869"/>
                      <a:pt x="-1106" y="99532"/>
                      <a:pt x="3749" y="104481"/>
                    </a:cubicBezTo>
                    <a:cubicBezTo>
                      <a:pt x="8604" y="109431"/>
                      <a:pt x="17267" y="109527"/>
                      <a:pt x="22217" y="104481"/>
                    </a:cubicBezTo>
                    <a:cubicBezTo>
                      <a:pt x="47539" y="78590"/>
                      <a:pt x="69911" y="46797"/>
                      <a:pt x="79430" y="11481"/>
                    </a:cubicBezTo>
                    <a:cubicBezTo>
                      <a:pt x="82096" y="1581"/>
                      <a:pt x="67816" y="-4701"/>
                      <a:pt x="62676" y="4437"/>
                    </a:cubicBezTo>
                    <a:lnTo>
                      <a:pt x="62676" y="44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4583366" y="5766985"/>
                <a:ext cx="46058" cy="107742"/>
              </a:xfrm>
              <a:custGeom>
                <a:avLst/>
                <a:gdLst/>
                <a:ahLst/>
                <a:cxnLst/>
                <a:rect l="l" t="t" r="r" b="b"/>
                <a:pathLst>
                  <a:path w="46058" h="107742" extrusionOk="0">
                    <a:moveTo>
                      <a:pt x="28333" y="4539"/>
                    </a:moveTo>
                    <a:cubicBezTo>
                      <a:pt x="24430" y="10631"/>
                      <a:pt x="22811" y="18912"/>
                      <a:pt x="20527" y="25766"/>
                    </a:cubicBezTo>
                    <a:cubicBezTo>
                      <a:pt x="18242" y="32620"/>
                      <a:pt x="15672" y="40045"/>
                      <a:pt x="13482" y="47279"/>
                    </a:cubicBezTo>
                    <a:cubicBezTo>
                      <a:pt x="9198" y="61462"/>
                      <a:pt x="4819" y="75550"/>
                      <a:pt x="536" y="89733"/>
                    </a:cubicBezTo>
                    <a:cubicBezTo>
                      <a:pt x="-1654" y="96873"/>
                      <a:pt x="3106" y="105630"/>
                      <a:pt x="10531" y="107344"/>
                    </a:cubicBezTo>
                    <a:cubicBezTo>
                      <a:pt x="17956" y="109057"/>
                      <a:pt x="26334" y="105154"/>
                      <a:pt x="28142" y="97349"/>
                    </a:cubicBezTo>
                    <a:cubicBezTo>
                      <a:pt x="31379" y="82880"/>
                      <a:pt x="34616" y="68411"/>
                      <a:pt x="37852" y="54037"/>
                    </a:cubicBezTo>
                    <a:cubicBezTo>
                      <a:pt x="39471" y="46898"/>
                      <a:pt x="40804" y="39854"/>
                      <a:pt x="42231" y="32620"/>
                    </a:cubicBezTo>
                    <a:cubicBezTo>
                      <a:pt x="42898" y="29002"/>
                      <a:pt x="43564" y="25481"/>
                      <a:pt x="44231" y="21863"/>
                    </a:cubicBezTo>
                    <a:cubicBezTo>
                      <a:pt x="44992" y="17770"/>
                      <a:pt x="46230" y="13487"/>
                      <a:pt x="46039" y="9298"/>
                    </a:cubicBezTo>
                    <a:cubicBezTo>
                      <a:pt x="45563" y="-126"/>
                      <a:pt x="33473" y="-3552"/>
                      <a:pt x="28333" y="4539"/>
                    </a:cubicBezTo>
                    <a:lnTo>
                      <a:pt x="28333" y="453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4696234" y="5805914"/>
                <a:ext cx="38409" cy="109761"/>
              </a:xfrm>
              <a:custGeom>
                <a:avLst/>
                <a:gdLst/>
                <a:ahLst/>
                <a:cxnLst/>
                <a:rect l="l" t="t" r="r" b="b"/>
                <a:pathLst>
                  <a:path w="38409" h="109761" extrusionOk="0">
                    <a:moveTo>
                      <a:pt x="19515" y="6731"/>
                    </a:moveTo>
                    <a:cubicBezTo>
                      <a:pt x="12471" y="35003"/>
                      <a:pt x="6568" y="63560"/>
                      <a:pt x="381" y="92117"/>
                    </a:cubicBezTo>
                    <a:cubicBezTo>
                      <a:pt x="-1428" y="100398"/>
                      <a:pt x="3332" y="108489"/>
                      <a:pt x="12090" y="109631"/>
                    </a:cubicBezTo>
                    <a:cubicBezTo>
                      <a:pt x="20848" y="110774"/>
                      <a:pt x="26940" y="104206"/>
                      <a:pt x="27987" y="95829"/>
                    </a:cubicBezTo>
                    <a:cubicBezTo>
                      <a:pt x="31700" y="66987"/>
                      <a:pt x="35603" y="38239"/>
                      <a:pt x="38364" y="9302"/>
                    </a:cubicBezTo>
                    <a:cubicBezTo>
                      <a:pt x="39411" y="-1550"/>
                      <a:pt x="22085" y="-3549"/>
                      <a:pt x="19515" y="6731"/>
                    </a:cubicBezTo>
                    <a:lnTo>
                      <a:pt x="19515" y="673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4809222" y="5800504"/>
                <a:ext cx="29899" cy="134461"/>
              </a:xfrm>
              <a:custGeom>
                <a:avLst/>
                <a:gdLst/>
                <a:ahLst/>
                <a:cxnLst/>
                <a:rect l="l" t="t" r="r" b="b"/>
                <a:pathLst>
                  <a:path w="29899" h="134461" extrusionOk="0">
                    <a:moveTo>
                      <a:pt x="10766" y="7002"/>
                    </a:moveTo>
                    <a:cubicBezTo>
                      <a:pt x="8006" y="26040"/>
                      <a:pt x="6387" y="45173"/>
                      <a:pt x="4674" y="64402"/>
                    </a:cubicBezTo>
                    <a:cubicBezTo>
                      <a:pt x="2960" y="83630"/>
                      <a:pt x="675" y="102382"/>
                      <a:pt x="9" y="121325"/>
                    </a:cubicBezTo>
                    <a:cubicBezTo>
                      <a:pt x="-276" y="128464"/>
                      <a:pt x="6197" y="134461"/>
                      <a:pt x="13146" y="134461"/>
                    </a:cubicBezTo>
                    <a:cubicBezTo>
                      <a:pt x="20762" y="134461"/>
                      <a:pt x="25712" y="128369"/>
                      <a:pt x="26283" y="121325"/>
                    </a:cubicBezTo>
                    <a:cubicBezTo>
                      <a:pt x="27997" y="102763"/>
                      <a:pt x="27997" y="84011"/>
                      <a:pt x="28663" y="65449"/>
                    </a:cubicBezTo>
                    <a:cubicBezTo>
                      <a:pt x="29330" y="46886"/>
                      <a:pt x="30186" y="28229"/>
                      <a:pt x="29806" y="9572"/>
                    </a:cubicBezTo>
                    <a:cubicBezTo>
                      <a:pt x="29615" y="-899"/>
                      <a:pt x="12385" y="-4230"/>
                      <a:pt x="10766" y="7002"/>
                    </a:cubicBezTo>
                    <a:lnTo>
                      <a:pt x="10766" y="7002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4921771" y="5801061"/>
                <a:ext cx="45147" cy="132265"/>
              </a:xfrm>
              <a:custGeom>
                <a:avLst/>
                <a:gdLst/>
                <a:ahLst/>
                <a:cxnLst/>
                <a:rect l="l" t="t" r="r" b="b"/>
                <a:pathLst>
                  <a:path w="45147" h="132265" extrusionOk="0">
                    <a:moveTo>
                      <a:pt x="1506" y="18534"/>
                    </a:moveTo>
                    <a:cubicBezTo>
                      <a:pt x="15785" y="47852"/>
                      <a:pt x="20355" y="82596"/>
                      <a:pt x="15024" y="114200"/>
                    </a:cubicBezTo>
                    <a:cubicBezTo>
                      <a:pt x="13786" y="121815"/>
                      <a:pt x="17023" y="129620"/>
                      <a:pt x="25019" y="131809"/>
                    </a:cubicBezTo>
                    <a:cubicBezTo>
                      <a:pt x="31873" y="133713"/>
                      <a:pt x="41298" y="129525"/>
                      <a:pt x="42631" y="121815"/>
                    </a:cubicBezTo>
                    <a:cubicBezTo>
                      <a:pt x="49390" y="81835"/>
                      <a:pt x="42440" y="41570"/>
                      <a:pt x="22925" y="6064"/>
                    </a:cubicBezTo>
                    <a:cubicBezTo>
                      <a:pt x="19688" y="162"/>
                      <a:pt x="11597" y="-1646"/>
                      <a:pt x="5980" y="1590"/>
                    </a:cubicBezTo>
                    <a:cubicBezTo>
                      <a:pt x="-113" y="5207"/>
                      <a:pt x="-1445" y="12537"/>
                      <a:pt x="1506" y="18534"/>
                    </a:cubicBezTo>
                    <a:lnTo>
                      <a:pt x="1506" y="1853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5024230" y="5784393"/>
                <a:ext cx="50983" cy="102795"/>
              </a:xfrm>
              <a:custGeom>
                <a:avLst/>
                <a:gdLst/>
                <a:ahLst/>
                <a:cxnLst/>
                <a:rect l="l" t="t" r="r" b="b"/>
                <a:pathLst>
                  <a:path w="50983" h="102795" extrusionOk="0">
                    <a:moveTo>
                      <a:pt x="1382" y="13784"/>
                    </a:moveTo>
                    <a:cubicBezTo>
                      <a:pt x="9474" y="24921"/>
                      <a:pt x="15852" y="37200"/>
                      <a:pt x="19850" y="49861"/>
                    </a:cubicBezTo>
                    <a:cubicBezTo>
                      <a:pt x="20897" y="53097"/>
                      <a:pt x="21754" y="56334"/>
                      <a:pt x="22421" y="59570"/>
                    </a:cubicBezTo>
                    <a:cubicBezTo>
                      <a:pt x="22801" y="61284"/>
                      <a:pt x="23182" y="63092"/>
                      <a:pt x="23468" y="64806"/>
                    </a:cubicBezTo>
                    <a:cubicBezTo>
                      <a:pt x="23468" y="65281"/>
                      <a:pt x="24229" y="69756"/>
                      <a:pt x="24039" y="68232"/>
                    </a:cubicBezTo>
                    <a:cubicBezTo>
                      <a:pt x="24896" y="75372"/>
                      <a:pt x="25086" y="82511"/>
                      <a:pt x="24705" y="89650"/>
                    </a:cubicBezTo>
                    <a:cubicBezTo>
                      <a:pt x="24324" y="96789"/>
                      <a:pt x="31083" y="103072"/>
                      <a:pt x="37842" y="102786"/>
                    </a:cubicBezTo>
                    <a:cubicBezTo>
                      <a:pt x="44601" y="102501"/>
                      <a:pt x="51170" y="96980"/>
                      <a:pt x="50979" y="89650"/>
                    </a:cubicBezTo>
                    <a:cubicBezTo>
                      <a:pt x="50313" y="57381"/>
                      <a:pt x="38318" y="25778"/>
                      <a:pt x="15662" y="2647"/>
                    </a:cubicBezTo>
                    <a:cubicBezTo>
                      <a:pt x="12520" y="-590"/>
                      <a:pt x="7189" y="-875"/>
                      <a:pt x="3667" y="1885"/>
                    </a:cubicBezTo>
                    <a:cubicBezTo>
                      <a:pt x="430" y="4455"/>
                      <a:pt x="-1378" y="9976"/>
                      <a:pt x="1287" y="13689"/>
                    </a:cubicBezTo>
                    <a:lnTo>
                      <a:pt x="1287" y="1368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5142655" y="5740303"/>
                <a:ext cx="77921" cy="100743"/>
              </a:xfrm>
              <a:custGeom>
                <a:avLst/>
                <a:gdLst/>
                <a:ahLst/>
                <a:cxnLst/>
                <a:rect l="l" t="t" r="r" b="b"/>
                <a:pathLst>
                  <a:path w="77921" h="100743" extrusionOk="0">
                    <a:moveTo>
                      <a:pt x="3571" y="21512"/>
                    </a:moveTo>
                    <a:cubicBezTo>
                      <a:pt x="8331" y="27318"/>
                      <a:pt x="13281" y="33030"/>
                      <a:pt x="18041" y="38836"/>
                    </a:cubicBezTo>
                    <a:cubicBezTo>
                      <a:pt x="19279" y="40359"/>
                      <a:pt x="20421" y="41882"/>
                      <a:pt x="21659" y="43310"/>
                    </a:cubicBezTo>
                    <a:cubicBezTo>
                      <a:pt x="20802" y="42168"/>
                      <a:pt x="21278" y="42834"/>
                      <a:pt x="21849" y="43596"/>
                    </a:cubicBezTo>
                    <a:cubicBezTo>
                      <a:pt x="22325" y="44262"/>
                      <a:pt x="22896" y="44928"/>
                      <a:pt x="23372" y="45690"/>
                    </a:cubicBezTo>
                    <a:cubicBezTo>
                      <a:pt x="25657" y="48736"/>
                      <a:pt x="27941" y="51972"/>
                      <a:pt x="30036" y="55113"/>
                    </a:cubicBezTo>
                    <a:cubicBezTo>
                      <a:pt x="34129" y="61110"/>
                      <a:pt x="37937" y="67393"/>
                      <a:pt x="41459" y="73675"/>
                    </a:cubicBezTo>
                    <a:cubicBezTo>
                      <a:pt x="44982" y="79958"/>
                      <a:pt x="48028" y="87859"/>
                      <a:pt x="52407" y="94046"/>
                    </a:cubicBezTo>
                    <a:cubicBezTo>
                      <a:pt x="56405" y="99663"/>
                      <a:pt x="62879" y="102423"/>
                      <a:pt x="69542" y="99663"/>
                    </a:cubicBezTo>
                    <a:cubicBezTo>
                      <a:pt x="76206" y="96902"/>
                      <a:pt x="79157" y="90144"/>
                      <a:pt x="77444" y="83480"/>
                    </a:cubicBezTo>
                    <a:cubicBezTo>
                      <a:pt x="75444" y="75484"/>
                      <a:pt x="70685" y="67583"/>
                      <a:pt x="66591" y="60539"/>
                    </a:cubicBezTo>
                    <a:cubicBezTo>
                      <a:pt x="62498" y="53495"/>
                      <a:pt x="58404" y="47022"/>
                      <a:pt x="53835" y="40550"/>
                    </a:cubicBezTo>
                    <a:cubicBezTo>
                      <a:pt x="44411" y="27223"/>
                      <a:pt x="34129" y="14087"/>
                      <a:pt x="21563" y="3616"/>
                    </a:cubicBezTo>
                    <a:cubicBezTo>
                      <a:pt x="16518" y="-668"/>
                      <a:pt x="8521" y="-1715"/>
                      <a:pt x="3571" y="3616"/>
                    </a:cubicBezTo>
                    <a:cubicBezTo>
                      <a:pt x="-1379" y="8947"/>
                      <a:pt x="-998" y="16086"/>
                      <a:pt x="3571" y="21607"/>
                    </a:cubicBezTo>
                    <a:lnTo>
                      <a:pt x="3571" y="2160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5219456" y="5674615"/>
                <a:ext cx="104675" cy="77889"/>
              </a:xfrm>
              <a:custGeom>
                <a:avLst/>
                <a:gdLst/>
                <a:ahLst/>
                <a:cxnLst/>
                <a:rect l="l" t="t" r="r" b="b"/>
                <a:pathLst>
                  <a:path w="104675" h="77889" extrusionOk="0">
                    <a:moveTo>
                      <a:pt x="3308" y="18949"/>
                    </a:moveTo>
                    <a:cubicBezTo>
                      <a:pt x="15303" y="31038"/>
                      <a:pt x="28154" y="42366"/>
                      <a:pt x="42148" y="52171"/>
                    </a:cubicBezTo>
                    <a:cubicBezTo>
                      <a:pt x="56142" y="61975"/>
                      <a:pt x="70993" y="71970"/>
                      <a:pt x="87081" y="77301"/>
                    </a:cubicBezTo>
                    <a:cubicBezTo>
                      <a:pt x="93649" y="79490"/>
                      <a:pt x="100979" y="75302"/>
                      <a:pt x="103550" y="69209"/>
                    </a:cubicBezTo>
                    <a:cubicBezTo>
                      <a:pt x="106310" y="62737"/>
                      <a:pt x="103835" y="55502"/>
                      <a:pt x="97838" y="51790"/>
                    </a:cubicBezTo>
                    <a:cubicBezTo>
                      <a:pt x="91269" y="47697"/>
                      <a:pt x="84035" y="44651"/>
                      <a:pt x="77180" y="41033"/>
                    </a:cubicBezTo>
                    <a:cubicBezTo>
                      <a:pt x="70326" y="37416"/>
                      <a:pt x="63187" y="33323"/>
                      <a:pt x="56428" y="29039"/>
                    </a:cubicBezTo>
                    <a:cubicBezTo>
                      <a:pt x="43576" y="20948"/>
                      <a:pt x="30534" y="12381"/>
                      <a:pt x="19015" y="3148"/>
                    </a:cubicBezTo>
                    <a:cubicBezTo>
                      <a:pt x="14351" y="-660"/>
                      <a:pt x="7782" y="-1421"/>
                      <a:pt x="3213" y="3148"/>
                    </a:cubicBezTo>
                    <a:cubicBezTo>
                      <a:pt x="-1071" y="7431"/>
                      <a:pt x="-1071" y="14666"/>
                      <a:pt x="3213" y="18949"/>
                    </a:cubicBezTo>
                    <a:lnTo>
                      <a:pt x="3213" y="1894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5290743" y="5590229"/>
                <a:ext cx="92201" cy="55408"/>
              </a:xfrm>
              <a:custGeom>
                <a:avLst/>
                <a:gdLst/>
                <a:ahLst/>
                <a:cxnLst/>
                <a:rect l="l" t="t" r="r" b="b"/>
                <a:pathLst>
                  <a:path w="92201" h="55408" extrusionOk="0">
                    <a:moveTo>
                      <a:pt x="3419" y="13856"/>
                    </a:moveTo>
                    <a:cubicBezTo>
                      <a:pt x="14937" y="21091"/>
                      <a:pt x="26932" y="27468"/>
                      <a:pt x="38736" y="34322"/>
                    </a:cubicBezTo>
                    <a:cubicBezTo>
                      <a:pt x="50541" y="41176"/>
                      <a:pt x="62916" y="49552"/>
                      <a:pt x="76149" y="54788"/>
                    </a:cubicBezTo>
                    <a:cubicBezTo>
                      <a:pt x="82051" y="57073"/>
                      <a:pt x="88905" y="52694"/>
                      <a:pt x="91190" y="47458"/>
                    </a:cubicBezTo>
                    <a:cubicBezTo>
                      <a:pt x="93665" y="41652"/>
                      <a:pt x="91475" y="34798"/>
                      <a:pt x="85954" y="31561"/>
                    </a:cubicBezTo>
                    <a:cubicBezTo>
                      <a:pt x="73864" y="24517"/>
                      <a:pt x="59870" y="20234"/>
                      <a:pt x="46733" y="15284"/>
                    </a:cubicBezTo>
                    <a:cubicBezTo>
                      <a:pt x="33596" y="10334"/>
                      <a:pt x="21792" y="5004"/>
                      <a:pt x="9035" y="434"/>
                    </a:cubicBezTo>
                    <a:cubicBezTo>
                      <a:pt x="944" y="-2421"/>
                      <a:pt x="-3435" y="9573"/>
                      <a:pt x="3323" y="13856"/>
                    </a:cubicBezTo>
                    <a:lnTo>
                      <a:pt x="3323" y="1385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5325229" y="5494168"/>
                <a:ext cx="110774" cy="26656"/>
              </a:xfrm>
              <a:custGeom>
                <a:avLst/>
                <a:gdLst/>
                <a:ahLst/>
                <a:cxnLst/>
                <a:rect l="l" t="t" r="r" b="b"/>
                <a:pathLst>
                  <a:path w="110774" h="26656" extrusionOk="0">
                    <a:moveTo>
                      <a:pt x="5106" y="17964"/>
                    </a:moveTo>
                    <a:cubicBezTo>
                      <a:pt x="19862" y="22533"/>
                      <a:pt x="36236" y="22628"/>
                      <a:pt x="51467" y="23865"/>
                    </a:cubicBezTo>
                    <a:cubicBezTo>
                      <a:pt x="66698" y="25103"/>
                      <a:pt x="82406" y="26912"/>
                      <a:pt x="97732" y="26626"/>
                    </a:cubicBezTo>
                    <a:cubicBezTo>
                      <a:pt x="104777" y="26436"/>
                      <a:pt x="110774" y="20724"/>
                      <a:pt x="110774" y="13585"/>
                    </a:cubicBezTo>
                    <a:cubicBezTo>
                      <a:pt x="110774" y="6065"/>
                      <a:pt x="104777" y="1115"/>
                      <a:pt x="97732" y="544"/>
                    </a:cubicBezTo>
                    <a:cubicBezTo>
                      <a:pt x="82501" y="-598"/>
                      <a:pt x="66698" y="354"/>
                      <a:pt x="51467" y="734"/>
                    </a:cubicBezTo>
                    <a:cubicBezTo>
                      <a:pt x="36236" y="1115"/>
                      <a:pt x="20052" y="449"/>
                      <a:pt x="5106" y="4161"/>
                    </a:cubicBezTo>
                    <a:cubicBezTo>
                      <a:pt x="-1938" y="5970"/>
                      <a:pt x="-1462" y="15870"/>
                      <a:pt x="5106" y="17964"/>
                    </a:cubicBezTo>
                    <a:lnTo>
                      <a:pt x="5106" y="17964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320394" y="5389722"/>
                <a:ext cx="96913" cy="38359"/>
              </a:xfrm>
              <a:custGeom>
                <a:avLst/>
                <a:gdLst/>
                <a:ahLst/>
                <a:cxnLst/>
                <a:rect l="l" t="t" r="r" b="b"/>
                <a:pathLst>
                  <a:path w="96913" h="38359" extrusionOk="0">
                    <a:moveTo>
                      <a:pt x="5849" y="35882"/>
                    </a:moveTo>
                    <a:cubicBezTo>
                      <a:pt x="34788" y="41689"/>
                      <a:pt x="64870" y="37215"/>
                      <a:pt x="90764" y="23222"/>
                    </a:cubicBezTo>
                    <a:cubicBezTo>
                      <a:pt x="96476" y="20176"/>
                      <a:pt x="98760" y="11799"/>
                      <a:pt x="95238" y="6279"/>
                    </a:cubicBezTo>
                    <a:cubicBezTo>
                      <a:pt x="91716" y="757"/>
                      <a:pt x="84005" y="-2098"/>
                      <a:pt x="78293" y="1805"/>
                    </a:cubicBezTo>
                    <a:cubicBezTo>
                      <a:pt x="57731" y="16083"/>
                      <a:pt x="33456" y="22461"/>
                      <a:pt x="8038" y="19605"/>
                    </a:cubicBezTo>
                    <a:cubicBezTo>
                      <a:pt x="-1196" y="18558"/>
                      <a:pt x="-3195" y="33979"/>
                      <a:pt x="5849" y="35787"/>
                    </a:cubicBezTo>
                    <a:lnTo>
                      <a:pt x="5849" y="3578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5279094" y="5296632"/>
                <a:ext cx="114989" cy="65263"/>
              </a:xfrm>
              <a:custGeom>
                <a:avLst/>
                <a:gdLst/>
                <a:ahLst/>
                <a:cxnLst/>
                <a:rect l="l" t="t" r="r" b="b"/>
                <a:pathLst>
                  <a:path w="114989" h="65263" extrusionOk="0">
                    <a:moveTo>
                      <a:pt x="11450" y="64624"/>
                    </a:moveTo>
                    <a:cubicBezTo>
                      <a:pt x="28300" y="58437"/>
                      <a:pt x="44674" y="51298"/>
                      <a:pt x="61143" y="44349"/>
                    </a:cubicBezTo>
                    <a:cubicBezTo>
                      <a:pt x="77612" y="37400"/>
                      <a:pt x="94461" y="31689"/>
                      <a:pt x="109407" y="22645"/>
                    </a:cubicBezTo>
                    <a:cubicBezTo>
                      <a:pt x="120735" y="15792"/>
                      <a:pt x="113405" y="-3817"/>
                      <a:pt x="100078" y="657"/>
                    </a:cubicBezTo>
                    <a:cubicBezTo>
                      <a:pt x="83133" y="6368"/>
                      <a:pt x="67140" y="15697"/>
                      <a:pt x="51147" y="23693"/>
                    </a:cubicBezTo>
                    <a:cubicBezTo>
                      <a:pt x="35154" y="31689"/>
                      <a:pt x="19732" y="39304"/>
                      <a:pt x="4310" y="47966"/>
                    </a:cubicBezTo>
                    <a:cubicBezTo>
                      <a:pt x="-4543" y="52916"/>
                      <a:pt x="1454" y="68337"/>
                      <a:pt x="11355" y="64719"/>
                    </a:cubicBezTo>
                    <a:lnTo>
                      <a:pt x="11355" y="64719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1514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8" r:id="rId3"/>
    <p:sldLayoutId id="2147483659" r:id="rId4"/>
    <p:sldLayoutId id="2147483662" r:id="rId5"/>
    <p:sldLayoutId id="2147483676" r:id="rId6"/>
    <p:sldLayoutId id="2147483677" r:id="rId7"/>
    <p:sldLayoutId id="2147483678" r:id="rId8"/>
    <p:sldLayoutId id="2147483683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CD588-BC98-4D1B-910C-C955B07EE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159" y="1270039"/>
            <a:ext cx="6095999" cy="2603422"/>
          </a:xfrm>
          <a:solidFill>
            <a:schemeClr val="tx2"/>
          </a:solidFill>
        </p:spPr>
        <p:txBody>
          <a:bodyPr/>
          <a:lstStyle/>
          <a:p>
            <a:r>
              <a:rPr lang="en-GB" sz="1800" i="1" u="sng" dirty="0" err="1"/>
              <a:t>Naziv</a:t>
            </a:r>
            <a:r>
              <a:rPr lang="en-GB" sz="1800" i="1" u="sng" dirty="0"/>
              <a:t> </a:t>
            </a:r>
            <a:r>
              <a:rPr lang="en-GB" sz="1800" i="1" u="sng" dirty="0" err="1"/>
              <a:t>projekta</a:t>
            </a:r>
            <a:r>
              <a:rPr lang="en-GB" sz="1800" i="1" u="sng" dirty="0"/>
              <a:t>:</a:t>
            </a:r>
            <a:br>
              <a:rPr lang="bs-Latn-BA" sz="2400" i="1" u="sng" dirty="0"/>
            </a:br>
            <a:br>
              <a:rPr lang="en-GB" sz="2400" i="1" u="sng" dirty="0"/>
            </a:br>
            <a:r>
              <a:rPr lang="en-GB" sz="2400" dirty="0"/>
              <a:t>Vezanost gena za </a:t>
            </a:r>
            <a:r>
              <a:rPr lang="en-GB" sz="2400" dirty="0" err="1"/>
              <a:t>faktore</a:t>
            </a:r>
            <a:r>
              <a:rPr lang="en-GB" sz="2400" dirty="0"/>
              <a:t> </a:t>
            </a:r>
            <a:r>
              <a:rPr lang="en-GB" sz="2400" dirty="0" err="1"/>
              <a:t>virulencije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produkciju</a:t>
            </a:r>
            <a:r>
              <a:rPr lang="en-GB" sz="2400" dirty="0"/>
              <a:t> </a:t>
            </a:r>
            <a:r>
              <a:rPr lang="en-GB" sz="2400" dirty="0" err="1"/>
              <a:t>biofilma</a:t>
            </a:r>
            <a:r>
              <a:rPr lang="en-GB" sz="2400" dirty="0"/>
              <a:t> </a:t>
            </a:r>
            <a:r>
              <a:rPr lang="en-GB" sz="2400" dirty="0" err="1"/>
              <a:t>sa</a:t>
            </a:r>
            <a:r>
              <a:rPr lang="en-GB" sz="2400" dirty="0"/>
              <a:t> </a:t>
            </a:r>
            <a:r>
              <a:rPr lang="en-GB" sz="2400" dirty="0" err="1"/>
              <a:t>antibiotskom</a:t>
            </a:r>
            <a:r>
              <a:rPr lang="en-GB" sz="2400" dirty="0"/>
              <a:t> </a:t>
            </a:r>
            <a:r>
              <a:rPr lang="en-GB" sz="2400" dirty="0" err="1"/>
              <a:t>rezistencijom</a:t>
            </a:r>
            <a:r>
              <a:rPr lang="en-GB" sz="2400" dirty="0"/>
              <a:t> </a:t>
            </a:r>
            <a:r>
              <a:rPr lang="en-GB" sz="2400" i="1" dirty="0"/>
              <a:t>Pseudomonas aeruginosa </a:t>
            </a:r>
            <a:r>
              <a:rPr lang="en-GB" sz="2400" dirty="0" err="1"/>
              <a:t>izolata</a:t>
            </a:r>
            <a:endParaRPr lang="en-GB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BCC4F36-E12A-4B48-BE46-36CFF63C5941}"/>
              </a:ext>
            </a:extLst>
          </p:cNvPr>
          <p:cNvSpPr txBox="1">
            <a:spLocks/>
          </p:cNvSpPr>
          <p:nvPr/>
        </p:nvSpPr>
        <p:spPr>
          <a:xfrm>
            <a:off x="2944278" y="4466895"/>
            <a:ext cx="6465536" cy="676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ignika Negative"/>
              <a:buNone/>
              <a:defRPr sz="42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r>
              <a:rPr lang="bs-Latn-BA" sz="1800" dirty="0"/>
              <a:t>Voditelj projekta: dr. sc. Darja Husejnagić, docent</a:t>
            </a:r>
            <a:endParaRPr lang="en-GB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12364C-A85A-4E62-8038-F1C0E442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55" y="148466"/>
            <a:ext cx="1329043" cy="1231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FC3B43-1997-4804-86C7-7A0FFD4E8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1" y="1593850"/>
            <a:ext cx="1176630" cy="10973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00EBC6-CFCE-4C37-9BD6-72246B350672}"/>
              </a:ext>
            </a:extLst>
          </p:cNvPr>
          <p:cNvSpPr/>
          <p:nvPr/>
        </p:nvSpPr>
        <p:spPr>
          <a:xfrm>
            <a:off x="1674159" y="148466"/>
            <a:ext cx="7079877" cy="338550"/>
          </a:xfrm>
          <a:prstGeom prst="rect">
            <a:avLst/>
          </a:prstGeom>
          <a:solidFill>
            <a:schemeClr val="tx2"/>
          </a:solidFill>
        </p:spPr>
        <p:txBody>
          <a:bodyPr wrap="square" lIns="121917" tIns="60958" rIns="121917" bIns="60958">
            <a:spAutoFit/>
          </a:bodyPr>
          <a:lstStyle/>
          <a:p>
            <a:pPr algn="ctr" eaLnBrk="1" hangingPunct="1">
              <a:defRPr/>
            </a:pPr>
            <a:r>
              <a:rPr lang="bs-Latn-BA" dirty="0">
                <a:latin typeface="Signika Negative" panose="020B0604020202020204" charset="0"/>
              </a:rPr>
              <a:t>FMON -</a:t>
            </a:r>
            <a:r>
              <a:rPr lang="pl-PL" dirty="0">
                <a:latin typeface="Signika Negative" panose="020B0604020202020204" charset="0"/>
              </a:rPr>
              <a:t>TRANSFER ZA RAZVOJ NAUKE I PODSTICAJ NIR OD ZNAČAJA ZA FEDERACIJU BIH</a:t>
            </a:r>
            <a:r>
              <a:rPr lang="bs-Latn-BA" dirty="0">
                <a:latin typeface="Signika Negative" panose="020B0604020202020204" charset="0"/>
              </a:rPr>
              <a:t> </a:t>
            </a:r>
            <a:endParaRPr lang="en-US" dirty="0">
              <a:latin typeface="Signika Negativ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988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4" name="Google Shape;2364;p40"/>
          <p:cNvGrpSpPr/>
          <p:nvPr/>
        </p:nvGrpSpPr>
        <p:grpSpPr>
          <a:xfrm>
            <a:off x="4689896" y="3761401"/>
            <a:ext cx="2989067" cy="2988839"/>
            <a:chOff x="5909796" y="935051"/>
            <a:chExt cx="2989067" cy="2988839"/>
          </a:xfrm>
        </p:grpSpPr>
        <p:grpSp>
          <p:nvGrpSpPr>
            <p:cNvPr id="2365" name="Google Shape;2365;p40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366" name="Google Shape;2366;p40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40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40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9" name="Google Shape;2369;p40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370" name="Google Shape;2370;p40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1" name="Google Shape;2371;p40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2" name="Google Shape;2372;p40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3" name="Google Shape;2373;p40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374" name="Google Shape;2374;p40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5" name="Google Shape;2375;p40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6" name="Google Shape;2376;p40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77" name="Google Shape;2377;p40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378" name="Google Shape;2378;p40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9" name="Google Shape;2379;p40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0" name="Google Shape;2380;p40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381" name="Google Shape;2381;p4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6915" r="26910"/>
          <a:stretch/>
        </p:blipFill>
        <p:spPr>
          <a:xfrm>
            <a:off x="5893659" y="0"/>
            <a:ext cx="2819700" cy="4064400"/>
          </a:xfrm>
          <a:prstGeom prst="rect">
            <a:avLst/>
          </a:prstGeom>
        </p:spPr>
      </p:pic>
      <p:sp>
        <p:nvSpPr>
          <p:cNvPr id="2382" name="Google Shape;2382;p40"/>
          <p:cNvSpPr txBox="1">
            <a:spLocks noGrp="1"/>
          </p:cNvSpPr>
          <p:nvPr>
            <p:ph type="title"/>
          </p:nvPr>
        </p:nvSpPr>
        <p:spPr>
          <a:xfrm>
            <a:off x="705297" y="421047"/>
            <a:ext cx="4630886" cy="619122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GB" sz="2400" dirty="0" err="1"/>
              <a:t>Očekivane</a:t>
            </a:r>
            <a:r>
              <a:rPr lang="en-GB" sz="2400" dirty="0"/>
              <a:t> </a:t>
            </a:r>
            <a:r>
              <a:rPr lang="en-GB" sz="2400" dirty="0" err="1"/>
              <a:t>praktične</a:t>
            </a:r>
            <a:r>
              <a:rPr lang="en-GB" sz="2400" dirty="0"/>
              <a:t> </a:t>
            </a:r>
            <a:r>
              <a:rPr lang="en-GB" sz="2400" dirty="0" err="1"/>
              <a:t>implikacije</a:t>
            </a:r>
            <a:r>
              <a:rPr lang="en-GB" sz="2400" dirty="0"/>
              <a:t> </a:t>
            </a:r>
            <a:endParaRPr sz="2400" dirty="0"/>
          </a:p>
        </p:txBody>
      </p:sp>
      <p:sp>
        <p:nvSpPr>
          <p:cNvPr id="2383" name="Google Shape;2383;p40"/>
          <p:cNvSpPr txBox="1">
            <a:spLocks noGrp="1"/>
          </p:cNvSpPr>
          <p:nvPr>
            <p:ph type="subTitle" idx="1"/>
          </p:nvPr>
        </p:nvSpPr>
        <p:spPr>
          <a:xfrm>
            <a:off x="124002" y="1104803"/>
            <a:ext cx="5769657" cy="3617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400" dirty="0" err="1">
                <a:latin typeface="Signika Negative" panose="020B0604020202020204" charset="0"/>
              </a:rPr>
              <a:t>Razvijenje</a:t>
            </a:r>
            <a:r>
              <a:rPr lang="en-GB" sz="1400" dirty="0">
                <a:latin typeface="Signika Negative" panose="020B0604020202020204" charset="0"/>
              </a:rPr>
              <a:t> </a:t>
            </a:r>
            <a:r>
              <a:rPr lang="en-GB" sz="1400" dirty="0" err="1">
                <a:latin typeface="Signika Negative" panose="020B0604020202020204" charset="0"/>
              </a:rPr>
              <a:t>novih</a:t>
            </a:r>
            <a:r>
              <a:rPr lang="bs-Latn-BA" sz="1400" dirty="0">
                <a:latin typeface="Signika Negative" panose="020B0604020202020204" charset="0"/>
              </a:rPr>
              <a:t> načina u </a:t>
            </a:r>
            <a:r>
              <a:rPr lang="en-GB" sz="1400" dirty="0" err="1">
                <a:latin typeface="Signika Negative" panose="020B0604020202020204" charset="0"/>
              </a:rPr>
              <a:t>borbi</a:t>
            </a:r>
            <a:r>
              <a:rPr lang="en-GB" sz="1400" dirty="0">
                <a:latin typeface="Signika Negative" panose="020B0604020202020204" charset="0"/>
              </a:rPr>
              <a:t> </a:t>
            </a:r>
            <a:r>
              <a:rPr lang="en-GB" sz="1400" dirty="0" err="1">
                <a:latin typeface="Signika Negative" panose="020B0604020202020204" charset="0"/>
              </a:rPr>
              <a:t>protiv</a:t>
            </a:r>
            <a:r>
              <a:rPr lang="en-GB" sz="1400" dirty="0">
                <a:latin typeface="Signika Negative" panose="020B0604020202020204" charset="0"/>
              </a:rPr>
              <a:t> </a:t>
            </a:r>
            <a:r>
              <a:rPr lang="en-GB" sz="1400" dirty="0" err="1">
                <a:latin typeface="Signika Negative" panose="020B0604020202020204" charset="0"/>
              </a:rPr>
              <a:t>antibiotske</a:t>
            </a:r>
            <a:r>
              <a:rPr lang="en-GB" sz="1400" dirty="0">
                <a:latin typeface="Signika Negative" panose="020B0604020202020204" charset="0"/>
              </a:rPr>
              <a:t> </a:t>
            </a:r>
            <a:r>
              <a:rPr lang="en-GB" sz="1400" dirty="0" err="1">
                <a:latin typeface="Signika Negative" panose="020B0604020202020204" charset="0"/>
              </a:rPr>
              <a:t>rezistencije</a:t>
            </a:r>
            <a:r>
              <a:rPr lang="en-GB" sz="1400" dirty="0">
                <a:latin typeface="Signika Negative" panose="020B0604020202020204" charset="0"/>
              </a:rPr>
              <a:t> </a:t>
            </a:r>
            <a:r>
              <a:rPr lang="en-GB" sz="1400" dirty="0" err="1">
                <a:latin typeface="Signika Negative" panose="020B0604020202020204" charset="0"/>
              </a:rPr>
              <a:t>koja</a:t>
            </a:r>
            <a:r>
              <a:rPr lang="en-GB" sz="1400" dirty="0">
                <a:latin typeface="Signika Negative" panose="020B0604020202020204" charset="0"/>
              </a:rPr>
              <a:t> je </a:t>
            </a:r>
            <a:r>
              <a:rPr lang="en-GB" sz="1400" dirty="0" err="1">
                <a:latin typeface="Signika Negative" panose="020B0604020202020204" charset="0"/>
              </a:rPr>
              <a:t>danas</a:t>
            </a:r>
            <a:r>
              <a:rPr lang="en-GB" sz="1400" dirty="0">
                <a:latin typeface="Signika Negative" panose="020B0604020202020204" charset="0"/>
              </a:rPr>
              <a:t> </a:t>
            </a:r>
            <a:r>
              <a:rPr lang="en-GB" sz="1400" dirty="0" err="1">
                <a:latin typeface="Signika Negative" panose="020B0604020202020204" charset="0"/>
              </a:rPr>
              <a:t>globalni</a:t>
            </a:r>
            <a:r>
              <a:rPr lang="en-GB" sz="1400" dirty="0">
                <a:latin typeface="Signika Negative" panose="020B0604020202020204" charset="0"/>
              </a:rPr>
              <a:t> problem</a:t>
            </a:r>
            <a:r>
              <a:rPr lang="bs-Latn-BA" sz="1400" dirty="0">
                <a:latin typeface="Signika Negative" panose="020B0604020202020204" charset="0"/>
              </a:rPr>
              <a:t>.</a:t>
            </a:r>
            <a:endParaRPr lang="en-US" sz="1400" dirty="0">
              <a:latin typeface="Signika Negative" panose="020B060402020202020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s-Latn-BA" sz="1400" dirty="0">
                <a:latin typeface="Signika Negative" panose="020B0604020202020204" charset="0"/>
              </a:rPr>
              <a:t>Identifikacija </a:t>
            </a:r>
            <a:r>
              <a:rPr lang="en-US" sz="1400" dirty="0" err="1">
                <a:latin typeface="Signika Negative" panose="020B0604020202020204" charset="0"/>
              </a:rPr>
              <a:t>specifičnih</a:t>
            </a:r>
            <a:r>
              <a:rPr lang="en-US" sz="1400" dirty="0">
                <a:latin typeface="Signika Negative" panose="020B0604020202020204" charset="0"/>
              </a:rPr>
              <a:t> </a:t>
            </a:r>
            <a:r>
              <a:rPr lang="bs-Latn-BA" sz="1400" dirty="0">
                <a:latin typeface="Signika Negative" panose="020B0604020202020204" charset="0"/>
              </a:rPr>
              <a:t>gena povezanih s virulencijom i formiranjem biofilma omogućava razlikovanje visoko virulentnih izolata od manje opasnih, te doprinosi boljem razumijevanju pristupa </a:t>
            </a:r>
            <a:r>
              <a:rPr lang="en-US" sz="1400" dirty="0">
                <a:latin typeface="Signika Negative" panose="020B0604020202020204" charset="0"/>
              </a:rPr>
              <a:t>u </a:t>
            </a:r>
            <a:r>
              <a:rPr lang="bs-Latn-BA" sz="1400" dirty="0">
                <a:latin typeface="Signika Negative" panose="020B0604020202020204" charset="0"/>
              </a:rPr>
              <a:t>liječenju</a:t>
            </a:r>
            <a:r>
              <a:rPr lang="en-US" sz="1400" dirty="0">
                <a:latin typeface="Signika Negative" panose="020B0604020202020204" charset="0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Signika Negative" panose="020B0604020202020204" charset="0"/>
              </a:rPr>
              <a:t>U</a:t>
            </a:r>
            <a:r>
              <a:rPr lang="bs-Latn-BA" sz="1400" dirty="0">
                <a:latin typeface="Signika Negative" panose="020B0604020202020204" charset="0"/>
              </a:rPr>
              <a:t>tvrđivanje korelacija između pojedinih faktora virulencije i antibiotske rezistencije moglo bi omogućiti razvoj brzih molekularnih testova za istovremeno predviđanje rezistencije i virulencije. </a:t>
            </a:r>
            <a:endParaRPr lang="en-US" sz="1400" dirty="0">
              <a:latin typeface="Signika Negative" panose="020B0604020202020204" charset="0"/>
            </a:endParaRP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bs-Latn-BA" sz="1400" dirty="0">
                <a:latin typeface="Signika Negative" panose="020B0604020202020204" charset="0"/>
              </a:rPr>
              <a:t>Takva saznanja doprinijela bi racionalnijoj upotrebi antibiotika,</a:t>
            </a:r>
            <a:r>
              <a:rPr lang="en-US" sz="1400" dirty="0">
                <a:latin typeface="Signika Negative" panose="020B0604020202020204" charset="0"/>
              </a:rPr>
              <a:t> </a:t>
            </a:r>
            <a:r>
              <a:rPr lang="bs-Latn-BA" sz="1400" dirty="0">
                <a:latin typeface="Signika Negative" panose="020B0604020202020204" charset="0"/>
              </a:rPr>
              <a:t>smanjenju empirijske terapije i prevenciji širenja rezistentnih sojeva.</a:t>
            </a:r>
            <a:r>
              <a:rPr lang="en-GB" sz="1800" dirty="0">
                <a:latin typeface="Signika Negative" panose="020B0604020202020204" charset="0"/>
              </a:rPr>
              <a:t> </a:t>
            </a:r>
          </a:p>
          <a:p>
            <a:pPr marL="0" lvl="0" indent="0" algn="just">
              <a:lnSpc>
                <a:spcPct val="150000"/>
              </a:lnSpc>
            </a:pPr>
            <a:endParaRPr lang="bs-Latn-BA" sz="1800" dirty="0">
              <a:latin typeface="Signika Negativ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78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p39"/>
          <p:cNvSpPr txBox="1">
            <a:spLocks noGrp="1"/>
          </p:cNvSpPr>
          <p:nvPr>
            <p:ph type="title"/>
          </p:nvPr>
        </p:nvSpPr>
        <p:spPr>
          <a:xfrm>
            <a:off x="3237818" y="1126401"/>
            <a:ext cx="4886922" cy="906608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s-Latn-BA" sz="4800" u="sng" dirty="0"/>
              <a:t>Projektni tim:</a:t>
            </a:r>
            <a:endParaRPr sz="4800" u="sng" dirty="0"/>
          </a:p>
        </p:txBody>
      </p:sp>
      <p:sp>
        <p:nvSpPr>
          <p:cNvPr id="2342" name="Google Shape;2342;p39"/>
          <p:cNvSpPr txBox="1">
            <a:spLocks noGrp="1"/>
          </p:cNvSpPr>
          <p:nvPr>
            <p:ph type="subTitle" idx="1"/>
          </p:nvPr>
        </p:nvSpPr>
        <p:spPr>
          <a:xfrm>
            <a:off x="3258945" y="2089149"/>
            <a:ext cx="5885055" cy="30543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bs-Latn-BA" dirty="0">
                <a:latin typeface="Signika Negative" panose="020B0604020202020204" charset="0"/>
              </a:rPr>
              <a:t>Voditelj: Dr. sci. Darja Husejnagić, docent</a:t>
            </a:r>
          </a:p>
          <a:p>
            <a:pPr marL="0" lvl="0" indent="0" algn="l"/>
            <a:endParaRPr lang="bs-Latn-BA" dirty="0">
              <a:latin typeface="Signika Negative" panose="020B0604020202020204" charset="0"/>
            </a:endParaRPr>
          </a:p>
          <a:p>
            <a:pPr marL="0" lvl="0" indent="0" algn="l"/>
            <a:r>
              <a:rPr lang="bs-Latn-BA" dirty="0">
                <a:latin typeface="Signika Negative" panose="020B0604020202020204" charset="0"/>
              </a:rPr>
              <a:t>Zamjenik voditelja: </a:t>
            </a:r>
            <a:r>
              <a:rPr lang="it-IT" dirty="0">
                <a:latin typeface="Signika Negative" panose="020B0604020202020204" charset="0"/>
              </a:rPr>
              <a:t>Dr. sci. Suad Širanović, </a:t>
            </a:r>
            <a:r>
              <a:rPr lang="it-IT" dirty="0" err="1">
                <a:latin typeface="Signika Negative" panose="020B0604020202020204" charset="0"/>
              </a:rPr>
              <a:t>vanredni</a:t>
            </a:r>
            <a:r>
              <a:rPr lang="it-IT" dirty="0">
                <a:latin typeface="Signika Negative" panose="020B0604020202020204" charset="0"/>
              </a:rPr>
              <a:t> </a:t>
            </a:r>
            <a:r>
              <a:rPr lang="it-IT" dirty="0" err="1">
                <a:latin typeface="Signika Negative" panose="020B0604020202020204" charset="0"/>
              </a:rPr>
              <a:t>profesor</a:t>
            </a:r>
            <a:endParaRPr lang="bs-Latn-BA" dirty="0">
              <a:latin typeface="Signika Negative" panose="020B0604020202020204" charset="0"/>
            </a:endParaRPr>
          </a:p>
          <a:p>
            <a:pPr marL="0" lvl="0" indent="0" algn="l"/>
            <a:endParaRPr lang="bs-Latn-BA" dirty="0">
              <a:latin typeface="Signika Negative" panose="020B0604020202020204" charset="0"/>
            </a:endParaRPr>
          </a:p>
          <a:p>
            <a:pPr marL="0" lvl="0" indent="0" algn="l"/>
            <a:r>
              <a:rPr lang="bs-Latn-BA" dirty="0">
                <a:latin typeface="Signika Negative" panose="020B0604020202020204" charset="0"/>
              </a:rPr>
              <a:t>Članovi tima:  Dr. sci. Aldijana Avdić, vanredni profesor</a:t>
            </a:r>
          </a:p>
          <a:p>
            <a:pPr marL="0" lvl="0" indent="0" algn="l"/>
            <a:r>
              <a:rPr lang="bs-Latn-BA" dirty="0">
                <a:latin typeface="Signika Negative" panose="020B0604020202020204" charset="0"/>
              </a:rPr>
              <a:t>                            </a:t>
            </a:r>
            <a:r>
              <a:rPr lang="en-GB" dirty="0" err="1">
                <a:latin typeface="Signika Negative" panose="020B0604020202020204" charset="0"/>
              </a:rPr>
              <a:t>Dr.</a:t>
            </a:r>
            <a:r>
              <a:rPr lang="bs-Latn-BA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sc</a:t>
            </a:r>
            <a:r>
              <a:rPr lang="bs-Latn-BA" dirty="0">
                <a:latin typeface="Signika Negative" panose="020B0604020202020204" charset="0"/>
              </a:rPr>
              <a:t>i</a:t>
            </a:r>
            <a:r>
              <a:rPr lang="en-GB" dirty="0">
                <a:latin typeface="Signika Negative" panose="020B0604020202020204" charset="0"/>
              </a:rPr>
              <a:t>. </a:t>
            </a:r>
            <a:r>
              <a:rPr lang="en-GB" dirty="0" err="1">
                <a:latin typeface="Signika Negative" panose="020B0604020202020204" charset="0"/>
              </a:rPr>
              <a:t>Jasmina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Muminović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Huremović</a:t>
            </a:r>
            <a:r>
              <a:rPr lang="en-GB" dirty="0">
                <a:latin typeface="Signika Negative" panose="020B0604020202020204" charset="0"/>
              </a:rPr>
              <a:t>, docent</a:t>
            </a:r>
            <a:endParaRPr lang="bs-Latn-BA" dirty="0">
              <a:latin typeface="Signika Negative" panose="020B0604020202020204" charset="0"/>
            </a:endParaRPr>
          </a:p>
          <a:p>
            <a:pPr marL="0" lvl="0" indent="0" algn="l"/>
            <a:r>
              <a:rPr lang="bs-Latn-BA" dirty="0">
                <a:latin typeface="Signika Negative" panose="020B0604020202020204" charset="0"/>
              </a:rPr>
              <a:t>                            </a:t>
            </a:r>
            <a:r>
              <a:rPr lang="en-GB" dirty="0" err="1">
                <a:latin typeface="Signika Negative" panose="020B0604020202020204" charset="0"/>
              </a:rPr>
              <a:t>Dr.</a:t>
            </a:r>
            <a:r>
              <a:rPr lang="bs-Latn-BA" dirty="0">
                <a:latin typeface="Signika Negative" panose="020B0604020202020204" charset="0"/>
              </a:rPr>
              <a:t> s</a:t>
            </a:r>
            <a:r>
              <a:rPr lang="en-GB" dirty="0">
                <a:latin typeface="Signika Negative" panose="020B0604020202020204" charset="0"/>
              </a:rPr>
              <a:t>ci</a:t>
            </a:r>
            <a:r>
              <a:rPr lang="bs-Latn-BA" dirty="0">
                <a:latin typeface="Signika Negative" panose="020B0604020202020204" charset="0"/>
              </a:rPr>
              <a:t>.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Amela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Hercegovac</a:t>
            </a:r>
            <a:r>
              <a:rPr lang="en-GB" dirty="0">
                <a:latin typeface="Signika Negative" panose="020B0604020202020204" charset="0"/>
              </a:rPr>
              <a:t>, </a:t>
            </a:r>
            <a:r>
              <a:rPr lang="en-GB" dirty="0" err="1">
                <a:latin typeface="Signika Negative" panose="020B0604020202020204" charset="0"/>
              </a:rPr>
              <a:t>redovni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profesor</a:t>
            </a:r>
            <a:endParaRPr lang="bs-Latn-BA" dirty="0">
              <a:latin typeface="Signika Negative" panose="020B0604020202020204" charset="0"/>
            </a:endParaRPr>
          </a:p>
          <a:p>
            <a:pPr marL="0" lvl="0" indent="0" algn="l"/>
            <a:endParaRPr lang="bs-Latn-BA" dirty="0">
              <a:latin typeface="Signika Negative" panose="020B0604020202020204" charset="0"/>
            </a:endParaRPr>
          </a:p>
          <a:p>
            <a:pPr marL="0" lvl="0" indent="0" algn="l"/>
            <a:r>
              <a:rPr lang="bs-Latn-BA" dirty="0">
                <a:latin typeface="Signika Negative" panose="020B0604020202020204" charset="0"/>
              </a:rPr>
              <a:t>Mladi istraživači: </a:t>
            </a:r>
            <a:r>
              <a:rPr lang="en-GB" dirty="0">
                <a:latin typeface="Signika Negative" panose="020B0604020202020204" charset="0"/>
              </a:rPr>
              <a:t>Mr.</a:t>
            </a:r>
            <a:r>
              <a:rPr lang="bs-Latn-BA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sc</a:t>
            </a:r>
            <a:r>
              <a:rPr lang="bs-Latn-BA" dirty="0">
                <a:latin typeface="Signika Negative" panose="020B0604020202020204" charset="0"/>
              </a:rPr>
              <a:t>i</a:t>
            </a:r>
            <a:r>
              <a:rPr lang="en-GB" dirty="0">
                <a:latin typeface="Signika Negative" panose="020B0604020202020204" charset="0"/>
              </a:rPr>
              <a:t>. </a:t>
            </a:r>
            <a:r>
              <a:rPr lang="en-GB" dirty="0" err="1">
                <a:latin typeface="Signika Negative" panose="020B0604020202020204" charset="0"/>
              </a:rPr>
              <a:t>Džanan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Osmanović</a:t>
            </a:r>
            <a:endParaRPr lang="bs-Latn-BA" dirty="0">
              <a:latin typeface="Signika Negative" panose="020B0604020202020204" charset="0"/>
            </a:endParaRPr>
          </a:p>
          <a:p>
            <a:pPr marL="0" lvl="0" indent="0" algn="l"/>
            <a:r>
              <a:rPr lang="bs-Latn-BA" dirty="0">
                <a:latin typeface="Signika Negative" panose="020B0604020202020204" charset="0"/>
              </a:rPr>
              <a:t>                                  </a:t>
            </a:r>
            <a:r>
              <a:rPr lang="en-GB" dirty="0">
                <a:latin typeface="Signika Negative" panose="020B0604020202020204" charset="0"/>
              </a:rPr>
              <a:t>Emir </a:t>
            </a:r>
            <a:r>
              <a:rPr lang="en-GB" dirty="0" err="1">
                <a:latin typeface="Signika Negative" panose="020B0604020202020204" charset="0"/>
              </a:rPr>
              <a:t>Zonić</a:t>
            </a:r>
            <a:r>
              <a:rPr lang="en-GB" dirty="0">
                <a:latin typeface="Signika Negative" panose="020B0604020202020204" charset="0"/>
              </a:rPr>
              <a:t>, MA</a:t>
            </a:r>
            <a:endParaRPr dirty="0">
              <a:latin typeface="Signika Negative" panose="020B0604020202020204" charset="0"/>
            </a:endParaRPr>
          </a:p>
        </p:txBody>
      </p:sp>
      <p:grpSp>
        <p:nvGrpSpPr>
          <p:cNvPr id="2343" name="Google Shape;2343;p39"/>
          <p:cNvGrpSpPr/>
          <p:nvPr/>
        </p:nvGrpSpPr>
        <p:grpSpPr>
          <a:xfrm>
            <a:off x="3077471" y="-1661274"/>
            <a:ext cx="2989067" cy="2988839"/>
            <a:chOff x="5909796" y="935051"/>
            <a:chExt cx="2989067" cy="2988839"/>
          </a:xfrm>
        </p:grpSpPr>
        <p:grpSp>
          <p:nvGrpSpPr>
            <p:cNvPr id="2344" name="Google Shape;2344;p39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345" name="Google Shape;2345;p39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6" name="Google Shape;2346;p39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7" name="Google Shape;2347;p39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8" name="Google Shape;2348;p39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349" name="Google Shape;2349;p39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39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39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2" name="Google Shape;2352;p39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353" name="Google Shape;2353;p39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39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39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56" name="Google Shape;2356;p39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357" name="Google Shape;2357;p39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8" name="Google Shape;2358;p39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9" name="Google Shape;2359;p39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F72C1D-BC98-4D92-98A8-272EF2E77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7" y="872320"/>
            <a:ext cx="2614792" cy="254450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grpSp>
        <p:nvGrpSpPr>
          <p:cNvPr id="22" name="Google Shape;3860;p71">
            <a:extLst>
              <a:ext uri="{FF2B5EF4-FFF2-40B4-BE49-F238E27FC236}">
                <a16:creationId xmlns:a16="http://schemas.microsoft.com/office/drawing/2014/main" id="{C4706E46-44F6-439B-87D0-F4E9605E4F43}"/>
              </a:ext>
            </a:extLst>
          </p:cNvPr>
          <p:cNvGrpSpPr/>
          <p:nvPr/>
        </p:nvGrpSpPr>
        <p:grpSpPr>
          <a:xfrm>
            <a:off x="1397328" y="1760130"/>
            <a:ext cx="464132" cy="464168"/>
            <a:chOff x="2454914" y="1607755"/>
            <a:chExt cx="464132" cy="464168"/>
          </a:xfrm>
        </p:grpSpPr>
        <p:sp>
          <p:nvSpPr>
            <p:cNvPr id="23" name="Google Shape;3861;p71">
              <a:extLst>
                <a:ext uri="{FF2B5EF4-FFF2-40B4-BE49-F238E27FC236}">
                  <a16:creationId xmlns:a16="http://schemas.microsoft.com/office/drawing/2014/main" id="{68973D97-12CD-4959-AA12-EB9586020E0C}"/>
                </a:ext>
              </a:extLst>
            </p:cNvPr>
            <p:cNvSpPr/>
            <p:nvPr/>
          </p:nvSpPr>
          <p:spPr>
            <a:xfrm>
              <a:off x="2537406" y="1744648"/>
              <a:ext cx="108780" cy="108789"/>
            </a:xfrm>
            <a:custGeom>
              <a:avLst/>
              <a:gdLst/>
              <a:ahLst/>
              <a:cxnLst/>
              <a:rect l="l" t="t" r="r" b="b"/>
              <a:pathLst>
                <a:path w="108780" h="108789" extrusionOk="0">
                  <a:moveTo>
                    <a:pt x="95183" y="0"/>
                  </a:moveTo>
                  <a:cubicBezTo>
                    <a:pt x="42705" y="0"/>
                    <a:pt x="0" y="42709"/>
                    <a:pt x="0" y="95191"/>
                  </a:cubicBezTo>
                  <a:cubicBezTo>
                    <a:pt x="0" y="102697"/>
                    <a:pt x="6092" y="108789"/>
                    <a:pt x="13598" y="108789"/>
                  </a:cubicBezTo>
                  <a:cubicBezTo>
                    <a:pt x="21103" y="108789"/>
                    <a:pt x="27195" y="102697"/>
                    <a:pt x="27195" y="95191"/>
                  </a:cubicBezTo>
                  <a:cubicBezTo>
                    <a:pt x="27195" y="57704"/>
                    <a:pt x="57699" y="27197"/>
                    <a:pt x="95183" y="27197"/>
                  </a:cubicBezTo>
                  <a:cubicBezTo>
                    <a:pt x="102689" y="27197"/>
                    <a:pt x="108781" y="21105"/>
                    <a:pt x="108781" y="13599"/>
                  </a:cubicBezTo>
                  <a:cubicBezTo>
                    <a:pt x="108781" y="6092"/>
                    <a:pt x="102689" y="0"/>
                    <a:pt x="95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862;p71">
              <a:extLst>
                <a:ext uri="{FF2B5EF4-FFF2-40B4-BE49-F238E27FC236}">
                  <a16:creationId xmlns:a16="http://schemas.microsoft.com/office/drawing/2014/main" id="{23AE9B0D-DF59-475E-81BE-5B7916876745}"/>
                </a:ext>
              </a:extLst>
            </p:cNvPr>
            <p:cNvSpPr/>
            <p:nvPr/>
          </p:nvSpPr>
          <p:spPr>
            <a:xfrm>
              <a:off x="2727773" y="1717451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863;p71">
              <a:extLst>
                <a:ext uri="{FF2B5EF4-FFF2-40B4-BE49-F238E27FC236}">
                  <a16:creationId xmlns:a16="http://schemas.microsoft.com/office/drawing/2014/main" id="{BCD27168-7285-4C86-A3CF-DF0054D389DE}"/>
                </a:ext>
              </a:extLst>
            </p:cNvPr>
            <p:cNvSpPr/>
            <p:nvPr/>
          </p:nvSpPr>
          <p:spPr>
            <a:xfrm>
              <a:off x="2591797" y="1935030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864;p71">
              <a:extLst>
                <a:ext uri="{FF2B5EF4-FFF2-40B4-BE49-F238E27FC236}">
                  <a16:creationId xmlns:a16="http://schemas.microsoft.com/office/drawing/2014/main" id="{1369FCA4-458A-4EBD-BC9C-4383AF7EEB81}"/>
                </a:ext>
              </a:extLst>
            </p:cNvPr>
            <p:cNvSpPr/>
            <p:nvPr/>
          </p:nvSpPr>
          <p:spPr>
            <a:xfrm>
              <a:off x="2454914" y="1607755"/>
              <a:ext cx="464132" cy="464168"/>
            </a:xfrm>
            <a:custGeom>
              <a:avLst/>
              <a:gdLst/>
              <a:ahLst/>
              <a:cxnLst/>
              <a:rect l="l" t="t" r="r" b="b"/>
              <a:pathLst>
                <a:path w="464132" h="464168" extrusionOk="0">
                  <a:moveTo>
                    <a:pt x="232066" y="0"/>
                  </a:moveTo>
                  <a:cubicBezTo>
                    <a:pt x="104602" y="0"/>
                    <a:pt x="0" y="104610"/>
                    <a:pt x="0" y="232084"/>
                  </a:cubicBezTo>
                  <a:cubicBezTo>
                    <a:pt x="0" y="359558"/>
                    <a:pt x="104602" y="464168"/>
                    <a:pt x="232066" y="464168"/>
                  </a:cubicBezTo>
                  <a:cubicBezTo>
                    <a:pt x="359530" y="464168"/>
                    <a:pt x="464132" y="359558"/>
                    <a:pt x="464132" y="232084"/>
                  </a:cubicBezTo>
                  <a:cubicBezTo>
                    <a:pt x="464132" y="104610"/>
                    <a:pt x="359530" y="0"/>
                    <a:pt x="232066" y="0"/>
                  </a:cubicBezTo>
                  <a:close/>
                  <a:moveTo>
                    <a:pt x="177676" y="55301"/>
                  </a:moveTo>
                  <a:cubicBezTo>
                    <a:pt x="185181" y="55301"/>
                    <a:pt x="191273" y="61385"/>
                    <a:pt x="191273" y="68900"/>
                  </a:cubicBezTo>
                  <a:cubicBezTo>
                    <a:pt x="191273" y="76416"/>
                    <a:pt x="185181" y="82499"/>
                    <a:pt x="177676" y="82499"/>
                  </a:cubicBezTo>
                  <a:cubicBezTo>
                    <a:pt x="170170" y="82499"/>
                    <a:pt x="164078" y="76406"/>
                    <a:pt x="164078" y="68900"/>
                  </a:cubicBezTo>
                  <a:cubicBezTo>
                    <a:pt x="164078" y="61394"/>
                    <a:pt x="170170" y="55301"/>
                    <a:pt x="177676" y="55301"/>
                  </a:cubicBezTo>
                  <a:close/>
                  <a:moveTo>
                    <a:pt x="150480" y="381670"/>
                  </a:moveTo>
                  <a:cubicBezTo>
                    <a:pt x="127990" y="381670"/>
                    <a:pt x="109687" y="363366"/>
                    <a:pt x="109687" y="340874"/>
                  </a:cubicBezTo>
                  <a:cubicBezTo>
                    <a:pt x="109687" y="318381"/>
                    <a:pt x="127990" y="300078"/>
                    <a:pt x="150480" y="300078"/>
                  </a:cubicBezTo>
                  <a:cubicBezTo>
                    <a:pt x="172971" y="300078"/>
                    <a:pt x="191273" y="318381"/>
                    <a:pt x="191273" y="340874"/>
                  </a:cubicBezTo>
                  <a:cubicBezTo>
                    <a:pt x="191273" y="363366"/>
                    <a:pt x="172971" y="381670"/>
                    <a:pt x="150480" y="381670"/>
                  </a:cubicBezTo>
                  <a:close/>
                  <a:moveTo>
                    <a:pt x="177676" y="272880"/>
                  </a:moveTo>
                  <a:cubicBezTo>
                    <a:pt x="170170" y="272880"/>
                    <a:pt x="164078" y="266788"/>
                    <a:pt x="164078" y="259281"/>
                  </a:cubicBezTo>
                  <a:cubicBezTo>
                    <a:pt x="164078" y="251775"/>
                    <a:pt x="170170" y="245683"/>
                    <a:pt x="177676" y="245683"/>
                  </a:cubicBezTo>
                  <a:cubicBezTo>
                    <a:pt x="185181" y="245683"/>
                    <a:pt x="191273" y="251766"/>
                    <a:pt x="191273" y="259281"/>
                  </a:cubicBezTo>
                  <a:cubicBezTo>
                    <a:pt x="191273" y="266797"/>
                    <a:pt x="185181" y="272880"/>
                    <a:pt x="177676" y="272880"/>
                  </a:cubicBezTo>
                  <a:close/>
                  <a:moveTo>
                    <a:pt x="177676" y="191288"/>
                  </a:moveTo>
                  <a:cubicBezTo>
                    <a:pt x="155185" y="191288"/>
                    <a:pt x="136883" y="209592"/>
                    <a:pt x="136883" y="232084"/>
                  </a:cubicBezTo>
                  <a:cubicBezTo>
                    <a:pt x="136883" y="254576"/>
                    <a:pt x="118580" y="272880"/>
                    <a:pt x="96090" y="272880"/>
                  </a:cubicBezTo>
                  <a:cubicBezTo>
                    <a:pt x="73599" y="272880"/>
                    <a:pt x="55297" y="254576"/>
                    <a:pt x="55297" y="232084"/>
                  </a:cubicBezTo>
                  <a:cubicBezTo>
                    <a:pt x="55297" y="164598"/>
                    <a:pt x="110195" y="109696"/>
                    <a:pt x="177676" y="109696"/>
                  </a:cubicBezTo>
                  <a:cubicBezTo>
                    <a:pt x="200166" y="109696"/>
                    <a:pt x="218468" y="128000"/>
                    <a:pt x="218468" y="150492"/>
                  </a:cubicBezTo>
                  <a:cubicBezTo>
                    <a:pt x="218468" y="172984"/>
                    <a:pt x="200166" y="191288"/>
                    <a:pt x="177676" y="191288"/>
                  </a:cubicBezTo>
                  <a:close/>
                  <a:moveTo>
                    <a:pt x="368042" y="136893"/>
                  </a:moveTo>
                  <a:cubicBezTo>
                    <a:pt x="375548" y="136893"/>
                    <a:pt x="381640" y="142977"/>
                    <a:pt x="381640" y="150492"/>
                  </a:cubicBezTo>
                  <a:cubicBezTo>
                    <a:pt x="381640" y="158008"/>
                    <a:pt x="375548" y="164091"/>
                    <a:pt x="368042" y="164091"/>
                  </a:cubicBezTo>
                  <a:cubicBezTo>
                    <a:pt x="360536" y="164091"/>
                    <a:pt x="354445" y="157999"/>
                    <a:pt x="354445" y="150492"/>
                  </a:cubicBezTo>
                  <a:cubicBezTo>
                    <a:pt x="354445" y="142986"/>
                    <a:pt x="360536" y="136893"/>
                    <a:pt x="368042" y="136893"/>
                  </a:cubicBezTo>
                  <a:close/>
                  <a:moveTo>
                    <a:pt x="286457" y="82499"/>
                  </a:moveTo>
                  <a:cubicBezTo>
                    <a:pt x="308947" y="82499"/>
                    <a:pt x="327249" y="100803"/>
                    <a:pt x="327249" y="123295"/>
                  </a:cubicBezTo>
                  <a:cubicBezTo>
                    <a:pt x="327249" y="145787"/>
                    <a:pt x="308947" y="164091"/>
                    <a:pt x="286457" y="164091"/>
                  </a:cubicBezTo>
                  <a:cubicBezTo>
                    <a:pt x="263966" y="164091"/>
                    <a:pt x="245664" y="145787"/>
                    <a:pt x="245664" y="123295"/>
                  </a:cubicBezTo>
                  <a:cubicBezTo>
                    <a:pt x="245664" y="100803"/>
                    <a:pt x="263966" y="82499"/>
                    <a:pt x="286457" y="82499"/>
                  </a:cubicBezTo>
                  <a:close/>
                  <a:moveTo>
                    <a:pt x="259261" y="218485"/>
                  </a:moveTo>
                  <a:cubicBezTo>
                    <a:pt x="266767" y="218485"/>
                    <a:pt x="272859" y="224569"/>
                    <a:pt x="272859" y="232084"/>
                  </a:cubicBezTo>
                  <a:cubicBezTo>
                    <a:pt x="272859" y="239600"/>
                    <a:pt x="266767" y="245683"/>
                    <a:pt x="259261" y="245683"/>
                  </a:cubicBezTo>
                  <a:cubicBezTo>
                    <a:pt x="251755" y="245683"/>
                    <a:pt x="245664" y="239591"/>
                    <a:pt x="245664" y="232084"/>
                  </a:cubicBezTo>
                  <a:cubicBezTo>
                    <a:pt x="245664" y="224578"/>
                    <a:pt x="251755" y="218485"/>
                    <a:pt x="259261" y="218485"/>
                  </a:cubicBezTo>
                  <a:close/>
                  <a:moveTo>
                    <a:pt x="259261" y="408867"/>
                  </a:moveTo>
                  <a:cubicBezTo>
                    <a:pt x="251755" y="408867"/>
                    <a:pt x="245664" y="402775"/>
                    <a:pt x="245664" y="395268"/>
                  </a:cubicBezTo>
                  <a:cubicBezTo>
                    <a:pt x="245664" y="387762"/>
                    <a:pt x="251755" y="381670"/>
                    <a:pt x="259261" y="381670"/>
                  </a:cubicBezTo>
                  <a:cubicBezTo>
                    <a:pt x="266767" y="381670"/>
                    <a:pt x="272859" y="387753"/>
                    <a:pt x="272859" y="395268"/>
                  </a:cubicBezTo>
                  <a:cubicBezTo>
                    <a:pt x="272859" y="402784"/>
                    <a:pt x="266767" y="408867"/>
                    <a:pt x="259261" y="408867"/>
                  </a:cubicBezTo>
                  <a:close/>
                  <a:moveTo>
                    <a:pt x="408835" y="232084"/>
                  </a:moveTo>
                  <a:cubicBezTo>
                    <a:pt x="408835" y="299570"/>
                    <a:pt x="353937" y="354472"/>
                    <a:pt x="286457" y="354472"/>
                  </a:cubicBezTo>
                  <a:cubicBezTo>
                    <a:pt x="263966" y="354472"/>
                    <a:pt x="245664" y="336168"/>
                    <a:pt x="245664" y="313676"/>
                  </a:cubicBezTo>
                  <a:cubicBezTo>
                    <a:pt x="245664" y="291184"/>
                    <a:pt x="263966" y="272880"/>
                    <a:pt x="286457" y="272880"/>
                  </a:cubicBezTo>
                  <a:cubicBezTo>
                    <a:pt x="308947" y="272880"/>
                    <a:pt x="327249" y="254576"/>
                    <a:pt x="327249" y="232084"/>
                  </a:cubicBezTo>
                  <a:cubicBezTo>
                    <a:pt x="327249" y="209592"/>
                    <a:pt x="345552" y="191288"/>
                    <a:pt x="368042" y="191288"/>
                  </a:cubicBezTo>
                  <a:cubicBezTo>
                    <a:pt x="390533" y="191288"/>
                    <a:pt x="408835" y="209592"/>
                    <a:pt x="408835" y="232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865;p71">
              <a:extLst>
                <a:ext uri="{FF2B5EF4-FFF2-40B4-BE49-F238E27FC236}">
                  <a16:creationId xmlns:a16="http://schemas.microsoft.com/office/drawing/2014/main" id="{95F68615-4C80-4127-BB57-0300A220050B}"/>
                </a:ext>
              </a:extLst>
            </p:cNvPr>
            <p:cNvSpPr/>
            <p:nvPr/>
          </p:nvSpPr>
          <p:spPr>
            <a:xfrm>
              <a:off x="2727773" y="1826240"/>
              <a:ext cx="108780" cy="108789"/>
            </a:xfrm>
            <a:custGeom>
              <a:avLst/>
              <a:gdLst/>
              <a:ahLst/>
              <a:cxnLst/>
              <a:rect l="l" t="t" r="r" b="b"/>
              <a:pathLst>
                <a:path w="108780" h="108789" extrusionOk="0">
                  <a:moveTo>
                    <a:pt x="81586" y="13599"/>
                  </a:moveTo>
                  <a:cubicBezTo>
                    <a:pt x="81586" y="51086"/>
                    <a:pt x="51082" y="81592"/>
                    <a:pt x="13598" y="81592"/>
                  </a:cubicBezTo>
                  <a:cubicBezTo>
                    <a:pt x="6092" y="81592"/>
                    <a:pt x="0" y="87684"/>
                    <a:pt x="0" y="95191"/>
                  </a:cubicBezTo>
                  <a:cubicBezTo>
                    <a:pt x="0" y="102697"/>
                    <a:pt x="6092" y="108789"/>
                    <a:pt x="13598" y="108789"/>
                  </a:cubicBezTo>
                  <a:cubicBezTo>
                    <a:pt x="66075" y="108789"/>
                    <a:pt x="108781" y="66081"/>
                    <a:pt x="108781" y="13599"/>
                  </a:cubicBezTo>
                  <a:cubicBezTo>
                    <a:pt x="108781" y="6092"/>
                    <a:pt x="102689" y="0"/>
                    <a:pt x="95183" y="0"/>
                  </a:cubicBezTo>
                  <a:cubicBezTo>
                    <a:pt x="87677" y="0"/>
                    <a:pt x="81586" y="6092"/>
                    <a:pt x="81586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3685;p71">
            <a:extLst>
              <a:ext uri="{FF2B5EF4-FFF2-40B4-BE49-F238E27FC236}">
                <a16:creationId xmlns:a16="http://schemas.microsoft.com/office/drawing/2014/main" id="{73A50562-3BF1-45B4-919B-649BAC9AEAB3}"/>
              </a:ext>
            </a:extLst>
          </p:cNvPr>
          <p:cNvGrpSpPr/>
          <p:nvPr/>
        </p:nvGrpSpPr>
        <p:grpSpPr>
          <a:xfrm>
            <a:off x="532070" y="1262029"/>
            <a:ext cx="388525" cy="464172"/>
            <a:chOff x="2153323" y="3754012"/>
            <a:chExt cx="388525" cy="464172"/>
          </a:xfrm>
        </p:grpSpPr>
        <p:sp>
          <p:nvSpPr>
            <p:cNvPr id="29" name="Google Shape;3686;p71">
              <a:extLst>
                <a:ext uri="{FF2B5EF4-FFF2-40B4-BE49-F238E27FC236}">
                  <a16:creationId xmlns:a16="http://schemas.microsoft.com/office/drawing/2014/main" id="{9293DA5D-E2C8-4BE2-B669-65378065D0E3}"/>
                </a:ext>
              </a:extLst>
            </p:cNvPr>
            <p:cNvSpPr/>
            <p:nvPr/>
          </p:nvSpPr>
          <p:spPr>
            <a:xfrm>
              <a:off x="2153323" y="3754012"/>
              <a:ext cx="264428" cy="264457"/>
            </a:xfrm>
            <a:custGeom>
              <a:avLst/>
              <a:gdLst/>
              <a:ahLst/>
              <a:cxnLst/>
              <a:rect l="l" t="t" r="r" b="b"/>
              <a:pathLst>
                <a:path w="264428" h="264457" extrusionOk="0">
                  <a:moveTo>
                    <a:pt x="23211" y="119392"/>
                  </a:moveTo>
                  <a:lnTo>
                    <a:pt x="42447" y="100154"/>
                  </a:lnTo>
                  <a:lnTo>
                    <a:pt x="61683" y="119392"/>
                  </a:lnTo>
                  <a:lnTo>
                    <a:pt x="52065" y="129011"/>
                  </a:lnTo>
                  <a:cubicBezTo>
                    <a:pt x="46753" y="134323"/>
                    <a:pt x="46753" y="142927"/>
                    <a:pt x="52065" y="148239"/>
                  </a:cubicBezTo>
                  <a:lnTo>
                    <a:pt x="164282" y="260474"/>
                  </a:lnTo>
                  <a:cubicBezTo>
                    <a:pt x="169594" y="265786"/>
                    <a:pt x="178197" y="265786"/>
                    <a:pt x="183509" y="260474"/>
                  </a:cubicBezTo>
                  <a:lnTo>
                    <a:pt x="260444" y="183532"/>
                  </a:lnTo>
                  <a:cubicBezTo>
                    <a:pt x="265757" y="178220"/>
                    <a:pt x="265757" y="169616"/>
                    <a:pt x="260444" y="164304"/>
                  </a:cubicBezTo>
                  <a:lnTo>
                    <a:pt x="148219" y="52069"/>
                  </a:lnTo>
                  <a:cubicBezTo>
                    <a:pt x="143115" y="46965"/>
                    <a:pt x="134086" y="46965"/>
                    <a:pt x="128992" y="52069"/>
                  </a:cubicBezTo>
                  <a:lnTo>
                    <a:pt x="119374" y="61688"/>
                  </a:lnTo>
                  <a:lnTo>
                    <a:pt x="100146" y="42451"/>
                  </a:lnTo>
                  <a:lnTo>
                    <a:pt x="119383" y="23213"/>
                  </a:lnTo>
                  <a:cubicBezTo>
                    <a:pt x="124695" y="17900"/>
                    <a:pt x="124695" y="9297"/>
                    <a:pt x="119383" y="3984"/>
                  </a:cubicBezTo>
                  <a:cubicBezTo>
                    <a:pt x="114070" y="-1328"/>
                    <a:pt x="105468" y="-1328"/>
                    <a:pt x="100155" y="3984"/>
                  </a:cubicBezTo>
                  <a:lnTo>
                    <a:pt x="3984" y="100163"/>
                  </a:lnTo>
                  <a:cubicBezTo>
                    <a:pt x="-1328" y="105476"/>
                    <a:pt x="-1328" y="114079"/>
                    <a:pt x="3984" y="119392"/>
                  </a:cubicBezTo>
                  <a:cubicBezTo>
                    <a:pt x="9296" y="124704"/>
                    <a:pt x="17899" y="124704"/>
                    <a:pt x="23211" y="119392"/>
                  </a:cubicBezTo>
                  <a:lnTo>
                    <a:pt x="23211" y="119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687;p71">
              <a:extLst>
                <a:ext uri="{FF2B5EF4-FFF2-40B4-BE49-F238E27FC236}">
                  <a16:creationId xmlns:a16="http://schemas.microsoft.com/office/drawing/2014/main" id="{A3BFE12E-F48D-4217-AB50-B09290702AC1}"/>
                </a:ext>
              </a:extLst>
            </p:cNvPr>
            <p:cNvSpPr/>
            <p:nvPr/>
          </p:nvSpPr>
          <p:spPr>
            <a:xfrm>
              <a:off x="2188310" y="3998634"/>
              <a:ext cx="353538" cy="219550"/>
            </a:xfrm>
            <a:custGeom>
              <a:avLst/>
              <a:gdLst/>
              <a:ahLst/>
              <a:cxnLst/>
              <a:rect l="l" t="t" r="r" b="b"/>
              <a:pathLst>
                <a:path w="353538" h="219550" extrusionOk="0">
                  <a:moveTo>
                    <a:pt x="141805" y="164249"/>
                  </a:moveTo>
                  <a:lnTo>
                    <a:pt x="0" y="164249"/>
                  </a:lnTo>
                  <a:lnTo>
                    <a:pt x="0" y="205952"/>
                  </a:lnTo>
                  <a:cubicBezTo>
                    <a:pt x="0" y="213467"/>
                    <a:pt x="6092" y="219551"/>
                    <a:pt x="13598" y="219551"/>
                  </a:cubicBezTo>
                  <a:lnTo>
                    <a:pt x="339941" y="219551"/>
                  </a:lnTo>
                  <a:cubicBezTo>
                    <a:pt x="347456" y="219551"/>
                    <a:pt x="353538" y="213458"/>
                    <a:pt x="353538" y="205952"/>
                  </a:cubicBezTo>
                  <a:lnTo>
                    <a:pt x="353538" y="177848"/>
                  </a:lnTo>
                  <a:cubicBezTo>
                    <a:pt x="353538" y="170332"/>
                    <a:pt x="347446" y="164249"/>
                    <a:pt x="339941" y="164249"/>
                  </a:cubicBezTo>
                  <a:lnTo>
                    <a:pt x="290708" y="164249"/>
                  </a:lnTo>
                  <a:lnTo>
                    <a:pt x="245111" y="118648"/>
                  </a:lnTo>
                  <a:cubicBezTo>
                    <a:pt x="241702" y="115240"/>
                    <a:pt x="237677" y="112919"/>
                    <a:pt x="233553" y="110970"/>
                  </a:cubicBezTo>
                  <a:lnTo>
                    <a:pt x="321303" y="23213"/>
                  </a:lnTo>
                  <a:cubicBezTo>
                    <a:pt x="326615" y="17900"/>
                    <a:pt x="326615" y="9297"/>
                    <a:pt x="321303" y="3984"/>
                  </a:cubicBezTo>
                  <a:cubicBezTo>
                    <a:pt x="315991" y="-1328"/>
                    <a:pt x="307388" y="-1328"/>
                    <a:pt x="302076" y="3984"/>
                  </a:cubicBezTo>
                  <a:cubicBezTo>
                    <a:pt x="297235" y="8826"/>
                    <a:pt x="133202" y="172853"/>
                    <a:pt x="141814" y="164249"/>
                  </a:cubicBezTo>
                  <a:lnTo>
                    <a:pt x="141814" y="164249"/>
                  </a:lnTo>
                  <a:close/>
                  <a:moveTo>
                    <a:pt x="217218" y="177839"/>
                  </a:moveTo>
                  <a:cubicBezTo>
                    <a:pt x="209703" y="177839"/>
                    <a:pt x="203620" y="171747"/>
                    <a:pt x="203620" y="164240"/>
                  </a:cubicBezTo>
                  <a:cubicBezTo>
                    <a:pt x="203620" y="156734"/>
                    <a:pt x="209712" y="150642"/>
                    <a:pt x="217218" y="150642"/>
                  </a:cubicBezTo>
                  <a:cubicBezTo>
                    <a:pt x="224723" y="150642"/>
                    <a:pt x="230815" y="156734"/>
                    <a:pt x="230815" y="164240"/>
                  </a:cubicBezTo>
                  <a:cubicBezTo>
                    <a:pt x="230815" y="171747"/>
                    <a:pt x="224723" y="177839"/>
                    <a:pt x="217218" y="177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688;p71">
              <a:extLst>
                <a:ext uri="{FF2B5EF4-FFF2-40B4-BE49-F238E27FC236}">
                  <a16:creationId xmlns:a16="http://schemas.microsoft.com/office/drawing/2014/main" id="{7AD91FAC-6EB9-4F90-BB02-E50CA89A8B24}"/>
                </a:ext>
              </a:extLst>
            </p:cNvPr>
            <p:cNvSpPr/>
            <p:nvPr/>
          </p:nvSpPr>
          <p:spPr>
            <a:xfrm>
              <a:off x="2188310" y="3952566"/>
              <a:ext cx="67988" cy="183128"/>
            </a:xfrm>
            <a:custGeom>
              <a:avLst/>
              <a:gdLst/>
              <a:ahLst/>
              <a:cxnLst/>
              <a:rect l="l" t="t" r="r" b="b"/>
              <a:pathLst>
                <a:path w="67988" h="183128" extrusionOk="0">
                  <a:moveTo>
                    <a:pt x="67988" y="38720"/>
                  </a:moveTo>
                  <a:lnTo>
                    <a:pt x="29280" y="0"/>
                  </a:lnTo>
                  <a:cubicBezTo>
                    <a:pt x="11141" y="19428"/>
                    <a:pt x="0" y="45456"/>
                    <a:pt x="0" y="74321"/>
                  </a:cubicBezTo>
                  <a:lnTo>
                    <a:pt x="0" y="183129"/>
                  </a:lnTo>
                  <a:lnTo>
                    <a:pt x="54390" y="183129"/>
                  </a:lnTo>
                  <a:lnTo>
                    <a:pt x="54390" y="74321"/>
                  </a:lnTo>
                  <a:cubicBezTo>
                    <a:pt x="54390" y="60659"/>
                    <a:pt x="59630" y="48293"/>
                    <a:pt x="67988" y="38720"/>
                  </a:cubicBezTo>
                  <a:lnTo>
                    <a:pt x="67988" y="38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689;p71">
              <a:extLst>
                <a:ext uri="{FF2B5EF4-FFF2-40B4-BE49-F238E27FC236}">
                  <a16:creationId xmlns:a16="http://schemas.microsoft.com/office/drawing/2014/main" id="{AA2120CF-ABE3-461E-81E1-24B146A85925}"/>
                </a:ext>
              </a:extLst>
            </p:cNvPr>
            <p:cNvSpPr/>
            <p:nvPr/>
          </p:nvSpPr>
          <p:spPr>
            <a:xfrm>
              <a:off x="2365695" y="3966400"/>
              <a:ext cx="71292" cy="71306"/>
            </a:xfrm>
            <a:custGeom>
              <a:avLst/>
              <a:gdLst/>
              <a:ahLst/>
              <a:cxnLst/>
              <a:rect l="l" t="t" r="r" b="b"/>
              <a:pathLst>
                <a:path w="71292" h="71306" extrusionOk="0">
                  <a:moveTo>
                    <a:pt x="9618" y="67323"/>
                  </a:moveTo>
                  <a:cubicBezTo>
                    <a:pt x="14930" y="72635"/>
                    <a:pt x="23533" y="72635"/>
                    <a:pt x="28845" y="67323"/>
                  </a:cubicBezTo>
                  <a:lnTo>
                    <a:pt x="67308" y="28856"/>
                  </a:lnTo>
                  <a:cubicBezTo>
                    <a:pt x="72620" y="23544"/>
                    <a:pt x="72620" y="14940"/>
                    <a:pt x="67308" y="9628"/>
                  </a:cubicBezTo>
                  <a:lnTo>
                    <a:pt x="57690" y="0"/>
                  </a:lnTo>
                  <a:lnTo>
                    <a:pt x="0" y="57695"/>
                  </a:lnTo>
                  <a:lnTo>
                    <a:pt x="9618" y="67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20070B6-80CE-497A-85DA-0AF09C7F4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720" y="2774375"/>
            <a:ext cx="268247" cy="463336"/>
          </a:xfrm>
          <a:prstGeom prst="rect">
            <a:avLst/>
          </a:prstGeom>
        </p:spPr>
      </p:pic>
      <p:grpSp>
        <p:nvGrpSpPr>
          <p:cNvPr id="34" name="Google Shape;3311;p64">
            <a:extLst>
              <a:ext uri="{FF2B5EF4-FFF2-40B4-BE49-F238E27FC236}">
                <a16:creationId xmlns:a16="http://schemas.microsoft.com/office/drawing/2014/main" id="{98A015CA-45EC-4527-BFBC-3D49C74ACC24}"/>
              </a:ext>
            </a:extLst>
          </p:cNvPr>
          <p:cNvGrpSpPr/>
          <p:nvPr/>
        </p:nvGrpSpPr>
        <p:grpSpPr>
          <a:xfrm>
            <a:off x="2260839" y="1394257"/>
            <a:ext cx="464134" cy="464179"/>
            <a:chOff x="4675767" y="710631"/>
            <a:chExt cx="464134" cy="464179"/>
          </a:xfrm>
        </p:grpSpPr>
        <p:sp>
          <p:nvSpPr>
            <p:cNvPr id="35" name="Google Shape;3312;p64">
              <a:extLst>
                <a:ext uri="{FF2B5EF4-FFF2-40B4-BE49-F238E27FC236}">
                  <a16:creationId xmlns:a16="http://schemas.microsoft.com/office/drawing/2014/main" id="{51BA13A7-E44E-4DEE-BBB8-3CA767FBF5DF}"/>
                </a:ext>
              </a:extLst>
            </p:cNvPr>
            <p:cNvSpPr/>
            <p:nvPr/>
          </p:nvSpPr>
          <p:spPr>
            <a:xfrm>
              <a:off x="4675767" y="793121"/>
              <a:ext cx="300065" cy="299182"/>
            </a:xfrm>
            <a:custGeom>
              <a:avLst/>
              <a:gdLst/>
              <a:ahLst/>
              <a:cxnLst/>
              <a:rect l="l" t="t" r="r" b="b"/>
              <a:pathLst>
                <a:path w="300065" h="299182" extrusionOk="0">
                  <a:moveTo>
                    <a:pt x="13953" y="163194"/>
                  </a:moveTo>
                  <a:lnTo>
                    <a:pt x="83871" y="163194"/>
                  </a:lnTo>
                  <a:cubicBezTo>
                    <a:pt x="85639" y="171861"/>
                    <a:pt x="89093" y="179903"/>
                    <a:pt x="93825" y="187028"/>
                  </a:cubicBezTo>
                  <a:lnTo>
                    <a:pt x="44973" y="235884"/>
                  </a:lnTo>
                  <a:cubicBezTo>
                    <a:pt x="40033" y="240825"/>
                    <a:pt x="39326" y="248766"/>
                    <a:pt x="43695" y="254215"/>
                  </a:cubicBezTo>
                  <a:cubicBezTo>
                    <a:pt x="48862" y="260652"/>
                    <a:pt x="58281" y="261032"/>
                    <a:pt x="63955" y="255366"/>
                  </a:cubicBezTo>
                  <a:lnTo>
                    <a:pt x="113061" y="206257"/>
                  </a:lnTo>
                  <a:cubicBezTo>
                    <a:pt x="120195" y="210980"/>
                    <a:pt x="128236" y="214443"/>
                    <a:pt x="136893" y="216211"/>
                  </a:cubicBezTo>
                  <a:lnTo>
                    <a:pt x="136893" y="285229"/>
                  </a:lnTo>
                  <a:cubicBezTo>
                    <a:pt x="136893" y="292219"/>
                    <a:pt x="142015" y="298338"/>
                    <a:pt x="148959" y="299100"/>
                  </a:cubicBezTo>
                  <a:cubicBezTo>
                    <a:pt x="157163" y="299988"/>
                    <a:pt x="164088" y="293606"/>
                    <a:pt x="164088" y="285582"/>
                  </a:cubicBezTo>
                  <a:lnTo>
                    <a:pt x="164088" y="216211"/>
                  </a:lnTo>
                  <a:cubicBezTo>
                    <a:pt x="172754" y="214443"/>
                    <a:pt x="180795" y="210989"/>
                    <a:pt x="187920" y="206257"/>
                  </a:cubicBezTo>
                  <a:lnTo>
                    <a:pt x="236772" y="255112"/>
                  </a:lnTo>
                  <a:cubicBezTo>
                    <a:pt x="241713" y="260053"/>
                    <a:pt x="249654" y="260760"/>
                    <a:pt x="255102" y="256391"/>
                  </a:cubicBezTo>
                  <a:cubicBezTo>
                    <a:pt x="261538" y="251223"/>
                    <a:pt x="261919" y="241804"/>
                    <a:pt x="256253" y="236129"/>
                  </a:cubicBezTo>
                  <a:lnTo>
                    <a:pt x="207147" y="187019"/>
                  </a:lnTo>
                  <a:cubicBezTo>
                    <a:pt x="211871" y="179884"/>
                    <a:pt x="215333" y="171843"/>
                    <a:pt x="217101" y="163185"/>
                  </a:cubicBezTo>
                  <a:lnTo>
                    <a:pt x="286113" y="163185"/>
                  </a:lnTo>
                  <a:cubicBezTo>
                    <a:pt x="293103" y="163185"/>
                    <a:pt x="299222" y="158063"/>
                    <a:pt x="299983" y="151119"/>
                  </a:cubicBezTo>
                  <a:cubicBezTo>
                    <a:pt x="300871" y="142914"/>
                    <a:pt x="294489" y="135988"/>
                    <a:pt x="286467" y="135988"/>
                  </a:cubicBezTo>
                  <a:lnTo>
                    <a:pt x="217101" y="135988"/>
                  </a:lnTo>
                  <a:cubicBezTo>
                    <a:pt x="215333" y="127321"/>
                    <a:pt x="211879" y="119280"/>
                    <a:pt x="207147" y="112154"/>
                  </a:cubicBezTo>
                  <a:lnTo>
                    <a:pt x="255999" y="63298"/>
                  </a:lnTo>
                  <a:cubicBezTo>
                    <a:pt x="260940" y="58358"/>
                    <a:pt x="261647" y="50416"/>
                    <a:pt x="257277" y="44967"/>
                  </a:cubicBezTo>
                  <a:cubicBezTo>
                    <a:pt x="252110" y="38531"/>
                    <a:pt x="242692" y="38150"/>
                    <a:pt x="237017" y="43816"/>
                  </a:cubicBezTo>
                  <a:lnTo>
                    <a:pt x="187911" y="92925"/>
                  </a:lnTo>
                  <a:cubicBezTo>
                    <a:pt x="180777" y="88202"/>
                    <a:pt x="172736" y="84739"/>
                    <a:pt x="164079" y="82971"/>
                  </a:cubicBezTo>
                  <a:lnTo>
                    <a:pt x="164079" y="13953"/>
                  </a:lnTo>
                  <a:cubicBezTo>
                    <a:pt x="164079" y="6964"/>
                    <a:pt x="158958" y="844"/>
                    <a:pt x="152014" y="83"/>
                  </a:cubicBezTo>
                  <a:cubicBezTo>
                    <a:pt x="143810" y="-806"/>
                    <a:pt x="136884" y="5577"/>
                    <a:pt x="136884" y="13600"/>
                  </a:cubicBezTo>
                  <a:lnTo>
                    <a:pt x="136884" y="82971"/>
                  </a:lnTo>
                  <a:cubicBezTo>
                    <a:pt x="128218" y="84739"/>
                    <a:pt x="120177" y="88193"/>
                    <a:pt x="113052" y="92925"/>
                  </a:cubicBezTo>
                  <a:lnTo>
                    <a:pt x="64200" y="44070"/>
                  </a:lnTo>
                  <a:cubicBezTo>
                    <a:pt x="59260" y="39129"/>
                    <a:pt x="51319" y="38422"/>
                    <a:pt x="45871" y="42792"/>
                  </a:cubicBezTo>
                  <a:cubicBezTo>
                    <a:pt x="39434" y="47959"/>
                    <a:pt x="39054" y="57379"/>
                    <a:pt x="44719" y="63054"/>
                  </a:cubicBezTo>
                  <a:lnTo>
                    <a:pt x="93825" y="112163"/>
                  </a:lnTo>
                  <a:cubicBezTo>
                    <a:pt x="89093" y="119298"/>
                    <a:pt x="85639" y="127339"/>
                    <a:pt x="83871" y="135997"/>
                  </a:cubicBezTo>
                  <a:lnTo>
                    <a:pt x="13599" y="135997"/>
                  </a:lnTo>
                  <a:cubicBezTo>
                    <a:pt x="5576" y="135997"/>
                    <a:pt x="-806" y="142923"/>
                    <a:pt x="83" y="151128"/>
                  </a:cubicBezTo>
                  <a:cubicBezTo>
                    <a:pt x="835" y="158072"/>
                    <a:pt x="6963" y="163194"/>
                    <a:pt x="13953" y="163194"/>
                  </a:cubicBezTo>
                  <a:close/>
                  <a:moveTo>
                    <a:pt x="150182" y="135970"/>
                  </a:moveTo>
                  <a:cubicBezTo>
                    <a:pt x="157689" y="135970"/>
                    <a:pt x="163780" y="142053"/>
                    <a:pt x="163780" y="149569"/>
                  </a:cubicBezTo>
                  <a:cubicBezTo>
                    <a:pt x="163780" y="157084"/>
                    <a:pt x="157689" y="163167"/>
                    <a:pt x="150182" y="163167"/>
                  </a:cubicBezTo>
                  <a:cubicBezTo>
                    <a:pt x="142677" y="163167"/>
                    <a:pt x="136585" y="157075"/>
                    <a:pt x="136585" y="149569"/>
                  </a:cubicBezTo>
                  <a:cubicBezTo>
                    <a:pt x="136585" y="142062"/>
                    <a:pt x="142677" y="135970"/>
                    <a:pt x="150182" y="135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313;p64">
              <a:extLst>
                <a:ext uri="{FF2B5EF4-FFF2-40B4-BE49-F238E27FC236}">
                  <a16:creationId xmlns:a16="http://schemas.microsoft.com/office/drawing/2014/main" id="{8BAE9ED8-DCE6-47BF-83F2-57ED103D1FB9}"/>
                </a:ext>
              </a:extLst>
            </p:cNvPr>
            <p:cNvSpPr/>
            <p:nvPr/>
          </p:nvSpPr>
          <p:spPr>
            <a:xfrm>
              <a:off x="4948617" y="983511"/>
              <a:ext cx="191284" cy="191299"/>
            </a:xfrm>
            <a:custGeom>
              <a:avLst/>
              <a:gdLst/>
              <a:ahLst/>
              <a:cxnLst/>
              <a:rect l="l" t="t" r="r" b="b"/>
              <a:pathLst>
                <a:path w="191284" h="191299" extrusionOk="0">
                  <a:moveTo>
                    <a:pt x="177332" y="81593"/>
                  </a:moveTo>
                  <a:lnTo>
                    <a:pt x="133485" y="81593"/>
                  </a:lnTo>
                  <a:cubicBezTo>
                    <a:pt x="133013" y="80270"/>
                    <a:pt x="132506" y="78973"/>
                    <a:pt x="131898" y="77713"/>
                  </a:cubicBezTo>
                  <a:lnTo>
                    <a:pt x="162239" y="47370"/>
                  </a:lnTo>
                  <a:cubicBezTo>
                    <a:pt x="167179" y="42429"/>
                    <a:pt x="167886" y="34487"/>
                    <a:pt x="163517" y="29039"/>
                  </a:cubicBezTo>
                  <a:cubicBezTo>
                    <a:pt x="158350" y="22602"/>
                    <a:pt x="148931" y="22221"/>
                    <a:pt x="143257" y="27888"/>
                  </a:cubicBezTo>
                  <a:lnTo>
                    <a:pt x="112662" y="58485"/>
                  </a:lnTo>
                  <a:cubicBezTo>
                    <a:pt x="111402" y="57877"/>
                    <a:pt x="110115" y="57369"/>
                    <a:pt x="108782" y="56898"/>
                  </a:cubicBezTo>
                  <a:lnTo>
                    <a:pt x="108782" y="13953"/>
                  </a:lnTo>
                  <a:cubicBezTo>
                    <a:pt x="108782" y="6964"/>
                    <a:pt x="103660" y="844"/>
                    <a:pt x="96717" y="83"/>
                  </a:cubicBezTo>
                  <a:cubicBezTo>
                    <a:pt x="88512" y="-806"/>
                    <a:pt x="81587" y="5577"/>
                    <a:pt x="81587" y="13600"/>
                  </a:cubicBezTo>
                  <a:lnTo>
                    <a:pt x="81587" y="56898"/>
                  </a:lnTo>
                  <a:cubicBezTo>
                    <a:pt x="80263" y="57369"/>
                    <a:pt x="78967" y="57877"/>
                    <a:pt x="77707" y="58485"/>
                  </a:cubicBezTo>
                  <a:lnTo>
                    <a:pt x="47366" y="28141"/>
                  </a:lnTo>
                  <a:cubicBezTo>
                    <a:pt x="42426" y="23201"/>
                    <a:pt x="34484" y="22493"/>
                    <a:pt x="29037" y="26863"/>
                  </a:cubicBezTo>
                  <a:cubicBezTo>
                    <a:pt x="22600" y="32031"/>
                    <a:pt x="22220" y="41450"/>
                    <a:pt x="27885" y="47125"/>
                  </a:cubicBezTo>
                  <a:lnTo>
                    <a:pt x="58480" y="77722"/>
                  </a:lnTo>
                  <a:cubicBezTo>
                    <a:pt x="57873" y="78982"/>
                    <a:pt x="57365" y="80270"/>
                    <a:pt x="56894" y="81602"/>
                  </a:cubicBezTo>
                  <a:lnTo>
                    <a:pt x="13952" y="81602"/>
                  </a:lnTo>
                  <a:cubicBezTo>
                    <a:pt x="6963" y="81602"/>
                    <a:pt x="844" y="86724"/>
                    <a:pt x="83" y="93669"/>
                  </a:cubicBezTo>
                  <a:cubicBezTo>
                    <a:pt x="-806" y="101873"/>
                    <a:pt x="5576" y="108800"/>
                    <a:pt x="13599" y="108800"/>
                  </a:cubicBezTo>
                  <a:lnTo>
                    <a:pt x="56894" y="108800"/>
                  </a:lnTo>
                  <a:cubicBezTo>
                    <a:pt x="57365" y="110123"/>
                    <a:pt x="57873" y="111420"/>
                    <a:pt x="58480" y="112680"/>
                  </a:cubicBezTo>
                  <a:lnTo>
                    <a:pt x="28139" y="143023"/>
                  </a:lnTo>
                  <a:cubicBezTo>
                    <a:pt x="23199" y="147964"/>
                    <a:pt x="22491" y="155905"/>
                    <a:pt x="26861" y="161354"/>
                  </a:cubicBezTo>
                  <a:cubicBezTo>
                    <a:pt x="32028" y="167791"/>
                    <a:pt x="41447" y="168171"/>
                    <a:pt x="47122" y="162505"/>
                  </a:cubicBezTo>
                  <a:lnTo>
                    <a:pt x="77716" y="131908"/>
                  </a:lnTo>
                  <a:cubicBezTo>
                    <a:pt x="78976" y="132516"/>
                    <a:pt x="80263" y="133023"/>
                    <a:pt x="81596" y="133495"/>
                  </a:cubicBezTo>
                  <a:lnTo>
                    <a:pt x="81596" y="177346"/>
                  </a:lnTo>
                  <a:cubicBezTo>
                    <a:pt x="81596" y="184336"/>
                    <a:pt x="86718" y="190455"/>
                    <a:pt x="93662" y="191217"/>
                  </a:cubicBezTo>
                  <a:cubicBezTo>
                    <a:pt x="101865" y="192105"/>
                    <a:pt x="108791" y="185723"/>
                    <a:pt x="108791" y="177700"/>
                  </a:cubicBezTo>
                  <a:lnTo>
                    <a:pt x="108791" y="133495"/>
                  </a:lnTo>
                  <a:cubicBezTo>
                    <a:pt x="110115" y="133023"/>
                    <a:pt x="111411" y="132516"/>
                    <a:pt x="112671" y="131908"/>
                  </a:cubicBezTo>
                  <a:lnTo>
                    <a:pt x="143012" y="162252"/>
                  </a:lnTo>
                  <a:cubicBezTo>
                    <a:pt x="147952" y="167192"/>
                    <a:pt x="155893" y="167900"/>
                    <a:pt x="161342" y="163530"/>
                  </a:cubicBezTo>
                  <a:cubicBezTo>
                    <a:pt x="167777" y="158362"/>
                    <a:pt x="168159" y="148943"/>
                    <a:pt x="162493" y="143268"/>
                  </a:cubicBezTo>
                  <a:lnTo>
                    <a:pt x="131898" y="112671"/>
                  </a:lnTo>
                  <a:cubicBezTo>
                    <a:pt x="132506" y="111411"/>
                    <a:pt x="133013" y="110123"/>
                    <a:pt x="133485" y="108791"/>
                  </a:cubicBezTo>
                  <a:lnTo>
                    <a:pt x="177686" y="108791"/>
                  </a:lnTo>
                  <a:cubicBezTo>
                    <a:pt x="185708" y="108791"/>
                    <a:pt x="192090" y="101864"/>
                    <a:pt x="191202" y="93660"/>
                  </a:cubicBezTo>
                  <a:cubicBezTo>
                    <a:pt x="190449" y="86715"/>
                    <a:pt x="184321" y="81593"/>
                    <a:pt x="177332" y="815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314;p64">
              <a:extLst>
                <a:ext uri="{FF2B5EF4-FFF2-40B4-BE49-F238E27FC236}">
                  <a16:creationId xmlns:a16="http://schemas.microsoft.com/office/drawing/2014/main" id="{15345B31-D3B3-4CF6-8BA2-325D9B588F31}"/>
                </a:ext>
              </a:extLst>
            </p:cNvPr>
            <p:cNvSpPr/>
            <p:nvPr/>
          </p:nvSpPr>
          <p:spPr>
            <a:xfrm>
              <a:off x="4948617" y="710631"/>
              <a:ext cx="191284" cy="191299"/>
            </a:xfrm>
            <a:custGeom>
              <a:avLst/>
              <a:gdLst/>
              <a:ahLst/>
              <a:cxnLst/>
              <a:rect l="l" t="t" r="r" b="b"/>
              <a:pathLst>
                <a:path w="191284" h="191299" extrusionOk="0">
                  <a:moveTo>
                    <a:pt x="177332" y="82500"/>
                  </a:moveTo>
                  <a:lnTo>
                    <a:pt x="133485" y="82500"/>
                  </a:lnTo>
                  <a:cubicBezTo>
                    <a:pt x="133013" y="81176"/>
                    <a:pt x="132506" y="79880"/>
                    <a:pt x="131898" y="78620"/>
                  </a:cubicBezTo>
                  <a:lnTo>
                    <a:pt x="162239" y="48276"/>
                  </a:lnTo>
                  <a:cubicBezTo>
                    <a:pt x="167179" y="43336"/>
                    <a:pt x="167886" y="35394"/>
                    <a:pt x="163517" y="29945"/>
                  </a:cubicBezTo>
                  <a:cubicBezTo>
                    <a:pt x="158350" y="23509"/>
                    <a:pt x="148931" y="23128"/>
                    <a:pt x="143257" y="28794"/>
                  </a:cubicBezTo>
                  <a:lnTo>
                    <a:pt x="112662" y="59391"/>
                  </a:lnTo>
                  <a:cubicBezTo>
                    <a:pt x="111402" y="58784"/>
                    <a:pt x="110115" y="58285"/>
                    <a:pt x="108782" y="57805"/>
                  </a:cubicBezTo>
                  <a:lnTo>
                    <a:pt x="108782" y="13953"/>
                  </a:lnTo>
                  <a:cubicBezTo>
                    <a:pt x="108782" y="6964"/>
                    <a:pt x="103660" y="844"/>
                    <a:pt x="96717" y="83"/>
                  </a:cubicBezTo>
                  <a:cubicBezTo>
                    <a:pt x="88512" y="-806"/>
                    <a:pt x="81587" y="5577"/>
                    <a:pt x="81587" y="13600"/>
                  </a:cubicBezTo>
                  <a:lnTo>
                    <a:pt x="81587" y="57805"/>
                  </a:lnTo>
                  <a:cubicBezTo>
                    <a:pt x="80263" y="58276"/>
                    <a:pt x="78967" y="58784"/>
                    <a:pt x="77707" y="59391"/>
                  </a:cubicBezTo>
                  <a:lnTo>
                    <a:pt x="47366" y="29048"/>
                  </a:lnTo>
                  <a:cubicBezTo>
                    <a:pt x="42426" y="24107"/>
                    <a:pt x="34484" y="23400"/>
                    <a:pt x="29037" y="27770"/>
                  </a:cubicBezTo>
                  <a:cubicBezTo>
                    <a:pt x="22600" y="32937"/>
                    <a:pt x="22220" y="42357"/>
                    <a:pt x="27885" y="48032"/>
                  </a:cubicBezTo>
                  <a:lnTo>
                    <a:pt x="58480" y="78629"/>
                  </a:lnTo>
                  <a:cubicBezTo>
                    <a:pt x="57873" y="79889"/>
                    <a:pt x="57365" y="81176"/>
                    <a:pt x="56894" y="82509"/>
                  </a:cubicBezTo>
                  <a:lnTo>
                    <a:pt x="13952" y="82509"/>
                  </a:lnTo>
                  <a:cubicBezTo>
                    <a:pt x="6963" y="82509"/>
                    <a:pt x="844" y="87631"/>
                    <a:pt x="83" y="94575"/>
                  </a:cubicBezTo>
                  <a:cubicBezTo>
                    <a:pt x="-806" y="102780"/>
                    <a:pt x="5576" y="109706"/>
                    <a:pt x="13599" y="109706"/>
                  </a:cubicBezTo>
                  <a:lnTo>
                    <a:pt x="56894" y="109706"/>
                  </a:lnTo>
                  <a:cubicBezTo>
                    <a:pt x="57365" y="111030"/>
                    <a:pt x="57873" y="112326"/>
                    <a:pt x="58480" y="113586"/>
                  </a:cubicBezTo>
                  <a:lnTo>
                    <a:pt x="28139" y="143930"/>
                  </a:lnTo>
                  <a:cubicBezTo>
                    <a:pt x="23199" y="148870"/>
                    <a:pt x="22491" y="156812"/>
                    <a:pt x="26861" y="162261"/>
                  </a:cubicBezTo>
                  <a:cubicBezTo>
                    <a:pt x="32028" y="168697"/>
                    <a:pt x="41447" y="169078"/>
                    <a:pt x="47122" y="163412"/>
                  </a:cubicBezTo>
                  <a:lnTo>
                    <a:pt x="77716" y="132815"/>
                  </a:lnTo>
                  <a:cubicBezTo>
                    <a:pt x="78976" y="133413"/>
                    <a:pt x="80263" y="133930"/>
                    <a:pt x="81596" y="134401"/>
                  </a:cubicBezTo>
                  <a:lnTo>
                    <a:pt x="81596" y="177346"/>
                  </a:lnTo>
                  <a:cubicBezTo>
                    <a:pt x="81596" y="184336"/>
                    <a:pt x="86718" y="190455"/>
                    <a:pt x="93662" y="191217"/>
                  </a:cubicBezTo>
                  <a:cubicBezTo>
                    <a:pt x="101865" y="192105"/>
                    <a:pt x="108791" y="185723"/>
                    <a:pt x="108791" y="177700"/>
                  </a:cubicBezTo>
                  <a:lnTo>
                    <a:pt x="108791" y="134401"/>
                  </a:lnTo>
                  <a:cubicBezTo>
                    <a:pt x="110115" y="133930"/>
                    <a:pt x="111411" y="133422"/>
                    <a:pt x="112671" y="132815"/>
                  </a:cubicBezTo>
                  <a:lnTo>
                    <a:pt x="143012" y="163158"/>
                  </a:lnTo>
                  <a:cubicBezTo>
                    <a:pt x="147952" y="168099"/>
                    <a:pt x="155893" y="168806"/>
                    <a:pt x="161342" y="164436"/>
                  </a:cubicBezTo>
                  <a:cubicBezTo>
                    <a:pt x="167777" y="159269"/>
                    <a:pt x="168159" y="149850"/>
                    <a:pt x="162493" y="144174"/>
                  </a:cubicBezTo>
                  <a:lnTo>
                    <a:pt x="131898" y="113577"/>
                  </a:lnTo>
                  <a:cubicBezTo>
                    <a:pt x="132506" y="112317"/>
                    <a:pt x="133013" y="111030"/>
                    <a:pt x="133485" y="109697"/>
                  </a:cubicBezTo>
                  <a:lnTo>
                    <a:pt x="177686" y="109697"/>
                  </a:lnTo>
                  <a:cubicBezTo>
                    <a:pt x="185708" y="109697"/>
                    <a:pt x="192090" y="102771"/>
                    <a:pt x="191202" y="94566"/>
                  </a:cubicBezTo>
                  <a:cubicBezTo>
                    <a:pt x="190449" y="87622"/>
                    <a:pt x="184321" y="82500"/>
                    <a:pt x="177332" y="82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1" name="Google Shape;2731;p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5483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732" name="Google Shape;2732;p50"/>
          <p:cNvSpPr txBox="1">
            <a:spLocks noGrp="1"/>
          </p:cNvSpPr>
          <p:nvPr>
            <p:ph type="title"/>
          </p:nvPr>
        </p:nvSpPr>
        <p:spPr>
          <a:xfrm>
            <a:off x="722375" y="539499"/>
            <a:ext cx="7699200" cy="748405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s-Latn-BA" sz="3200" b="0" dirty="0"/>
              <a:t>Hvala na pažnji</a:t>
            </a:r>
            <a:endParaRPr sz="3200" dirty="0"/>
          </a:p>
        </p:txBody>
      </p:sp>
      <p:grpSp>
        <p:nvGrpSpPr>
          <p:cNvPr id="2733" name="Google Shape;2733;p50"/>
          <p:cNvGrpSpPr/>
          <p:nvPr/>
        </p:nvGrpSpPr>
        <p:grpSpPr>
          <a:xfrm>
            <a:off x="722371" y="4285426"/>
            <a:ext cx="2989067" cy="2988839"/>
            <a:chOff x="5909796" y="935051"/>
            <a:chExt cx="2989067" cy="2988839"/>
          </a:xfrm>
        </p:grpSpPr>
        <p:grpSp>
          <p:nvGrpSpPr>
            <p:cNvPr id="2734" name="Google Shape;2734;p50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735" name="Google Shape;2735;p50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50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50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8" name="Google Shape;2738;p50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739" name="Google Shape;2739;p50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50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50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2" name="Google Shape;2742;p50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743" name="Google Shape;2743;p50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50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50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46" name="Google Shape;2746;p50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747" name="Google Shape;2747;p50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50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50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750" name="Google Shape;2750;p50"/>
          <p:cNvGrpSpPr/>
          <p:nvPr/>
        </p:nvGrpSpPr>
        <p:grpSpPr>
          <a:xfrm>
            <a:off x="182430" y="1619643"/>
            <a:ext cx="634415" cy="1113936"/>
            <a:chOff x="3759124" y="3639079"/>
            <a:chExt cx="634415" cy="1113936"/>
          </a:xfrm>
        </p:grpSpPr>
        <p:sp>
          <p:nvSpPr>
            <p:cNvPr id="2751" name="Google Shape;2751;p50"/>
            <p:cNvSpPr/>
            <p:nvPr/>
          </p:nvSpPr>
          <p:spPr>
            <a:xfrm>
              <a:off x="3759124" y="3639079"/>
              <a:ext cx="634415" cy="1113936"/>
            </a:xfrm>
            <a:custGeom>
              <a:avLst/>
              <a:gdLst/>
              <a:ahLst/>
              <a:cxnLst/>
              <a:rect l="l" t="t" r="r" b="b"/>
              <a:pathLst>
                <a:path w="634415" h="1113936" extrusionOk="0">
                  <a:moveTo>
                    <a:pt x="100239" y="237122"/>
                  </a:moveTo>
                  <a:cubicBezTo>
                    <a:pt x="114708" y="311370"/>
                    <a:pt x="130701" y="385523"/>
                    <a:pt x="147742" y="459200"/>
                  </a:cubicBezTo>
                  <a:cubicBezTo>
                    <a:pt x="164401" y="531354"/>
                    <a:pt x="182774" y="603127"/>
                    <a:pt x="198576" y="675471"/>
                  </a:cubicBezTo>
                  <a:cubicBezTo>
                    <a:pt x="214379" y="747815"/>
                    <a:pt x="227897" y="819207"/>
                    <a:pt x="246936" y="889743"/>
                  </a:cubicBezTo>
                  <a:cubicBezTo>
                    <a:pt x="263119" y="949617"/>
                    <a:pt x="287871" y="1009111"/>
                    <a:pt x="332422" y="1053565"/>
                  </a:cubicBezTo>
                  <a:cubicBezTo>
                    <a:pt x="371738" y="1092878"/>
                    <a:pt x="425715" y="1119722"/>
                    <a:pt x="482357" y="1112868"/>
                  </a:cubicBezTo>
                  <a:cubicBezTo>
                    <a:pt x="533287" y="1106680"/>
                    <a:pt x="580504" y="1076791"/>
                    <a:pt x="608682" y="1034051"/>
                  </a:cubicBezTo>
                  <a:cubicBezTo>
                    <a:pt x="646475" y="976651"/>
                    <a:pt x="633623" y="908210"/>
                    <a:pt x="626008" y="844052"/>
                  </a:cubicBezTo>
                  <a:cubicBezTo>
                    <a:pt x="617440" y="772374"/>
                    <a:pt x="608587" y="700696"/>
                    <a:pt x="598782" y="629113"/>
                  </a:cubicBezTo>
                  <a:cubicBezTo>
                    <a:pt x="576315" y="465387"/>
                    <a:pt x="546614" y="302898"/>
                    <a:pt x="514247" y="140885"/>
                  </a:cubicBezTo>
                  <a:cubicBezTo>
                    <a:pt x="512914" y="134127"/>
                    <a:pt x="505394" y="131366"/>
                    <a:pt x="499397" y="132508"/>
                  </a:cubicBezTo>
                  <a:cubicBezTo>
                    <a:pt x="454750" y="140790"/>
                    <a:pt x="410578" y="153450"/>
                    <a:pt x="366407" y="163826"/>
                  </a:cubicBezTo>
                  <a:cubicBezTo>
                    <a:pt x="322236" y="174202"/>
                    <a:pt x="276066" y="184482"/>
                    <a:pt x="230943" y="194763"/>
                  </a:cubicBezTo>
                  <a:cubicBezTo>
                    <a:pt x="189438" y="204282"/>
                    <a:pt x="146218" y="218274"/>
                    <a:pt x="103380" y="218750"/>
                  </a:cubicBezTo>
                  <a:cubicBezTo>
                    <a:pt x="70633" y="219131"/>
                    <a:pt x="35124" y="205138"/>
                    <a:pt x="27699" y="169633"/>
                  </a:cubicBezTo>
                  <a:cubicBezTo>
                    <a:pt x="19512" y="130509"/>
                    <a:pt x="67015" y="121371"/>
                    <a:pt x="95003" y="114708"/>
                  </a:cubicBezTo>
                  <a:cubicBezTo>
                    <a:pt x="138508" y="104332"/>
                    <a:pt x="181822" y="93766"/>
                    <a:pt x="225327" y="83486"/>
                  </a:cubicBezTo>
                  <a:cubicBezTo>
                    <a:pt x="312050" y="62925"/>
                    <a:pt x="399631" y="44458"/>
                    <a:pt x="487973" y="32179"/>
                  </a:cubicBezTo>
                  <a:cubicBezTo>
                    <a:pt x="510059" y="29132"/>
                    <a:pt x="536333" y="22469"/>
                    <a:pt x="558418" y="27895"/>
                  </a:cubicBezTo>
                  <a:cubicBezTo>
                    <a:pt x="575554" y="32083"/>
                    <a:pt x="584217" y="47504"/>
                    <a:pt x="585835" y="64257"/>
                  </a:cubicBezTo>
                  <a:cubicBezTo>
                    <a:pt x="589928" y="106998"/>
                    <a:pt x="545472" y="128606"/>
                    <a:pt x="508916" y="128225"/>
                  </a:cubicBezTo>
                  <a:cubicBezTo>
                    <a:pt x="498445" y="128130"/>
                    <a:pt x="498445" y="145074"/>
                    <a:pt x="508916" y="144502"/>
                  </a:cubicBezTo>
                  <a:cubicBezTo>
                    <a:pt x="543758" y="142789"/>
                    <a:pt x="584407" y="128796"/>
                    <a:pt x="600590" y="95289"/>
                  </a:cubicBezTo>
                  <a:cubicBezTo>
                    <a:pt x="614965" y="65400"/>
                    <a:pt x="608492" y="24468"/>
                    <a:pt x="577267" y="7810"/>
                  </a:cubicBezTo>
                  <a:cubicBezTo>
                    <a:pt x="556990" y="-3042"/>
                    <a:pt x="533762" y="-186"/>
                    <a:pt x="511867" y="2289"/>
                  </a:cubicBezTo>
                  <a:cubicBezTo>
                    <a:pt x="486164" y="5144"/>
                    <a:pt x="460652" y="8667"/>
                    <a:pt x="435044" y="12570"/>
                  </a:cubicBezTo>
                  <a:cubicBezTo>
                    <a:pt x="383352" y="20470"/>
                    <a:pt x="332042" y="30751"/>
                    <a:pt x="280921" y="42269"/>
                  </a:cubicBezTo>
                  <a:cubicBezTo>
                    <a:pt x="229801" y="53787"/>
                    <a:pt x="178871" y="65971"/>
                    <a:pt x="128322" y="79393"/>
                  </a:cubicBezTo>
                  <a:cubicBezTo>
                    <a:pt x="105379" y="85485"/>
                    <a:pt x="81771" y="90625"/>
                    <a:pt x="59304" y="98526"/>
                  </a:cubicBezTo>
                  <a:cubicBezTo>
                    <a:pt x="41503" y="104713"/>
                    <a:pt x="24082" y="113756"/>
                    <a:pt x="12277" y="128796"/>
                  </a:cubicBezTo>
                  <a:cubicBezTo>
                    <a:pt x="-11427" y="158971"/>
                    <a:pt x="1901" y="200664"/>
                    <a:pt x="29222" y="223605"/>
                  </a:cubicBezTo>
                  <a:cubicBezTo>
                    <a:pt x="64635" y="253399"/>
                    <a:pt x="112805" y="248450"/>
                    <a:pt x="154881" y="238740"/>
                  </a:cubicBezTo>
                  <a:cubicBezTo>
                    <a:pt x="213141" y="225318"/>
                    <a:pt x="271116" y="210850"/>
                    <a:pt x="329281" y="197047"/>
                  </a:cubicBezTo>
                  <a:cubicBezTo>
                    <a:pt x="387446" y="183245"/>
                    <a:pt x="447895" y="172203"/>
                    <a:pt x="505870" y="155830"/>
                  </a:cubicBezTo>
                  <a:lnTo>
                    <a:pt x="491019" y="147453"/>
                  </a:lnTo>
                  <a:cubicBezTo>
                    <a:pt x="529193" y="283479"/>
                    <a:pt x="549851" y="423408"/>
                    <a:pt x="567557" y="563433"/>
                  </a:cubicBezTo>
                  <a:cubicBezTo>
                    <a:pt x="576315" y="632350"/>
                    <a:pt x="583836" y="701458"/>
                    <a:pt x="591451" y="770470"/>
                  </a:cubicBezTo>
                  <a:cubicBezTo>
                    <a:pt x="595164" y="804263"/>
                    <a:pt x="598782" y="838055"/>
                    <a:pt x="602399" y="871847"/>
                  </a:cubicBezTo>
                  <a:cubicBezTo>
                    <a:pt x="606016" y="905640"/>
                    <a:pt x="611443" y="942192"/>
                    <a:pt x="604493" y="976175"/>
                  </a:cubicBezTo>
                  <a:cubicBezTo>
                    <a:pt x="594593" y="1024341"/>
                    <a:pt x="556705" y="1064416"/>
                    <a:pt x="510630" y="1080503"/>
                  </a:cubicBezTo>
                  <a:cubicBezTo>
                    <a:pt x="460176" y="1098113"/>
                    <a:pt x="406961" y="1084025"/>
                    <a:pt x="366788" y="1049852"/>
                  </a:cubicBezTo>
                  <a:cubicBezTo>
                    <a:pt x="321094" y="1010919"/>
                    <a:pt x="295581" y="955234"/>
                    <a:pt x="278732" y="898691"/>
                  </a:cubicBezTo>
                  <a:cubicBezTo>
                    <a:pt x="259407" y="833771"/>
                    <a:pt x="245603" y="767043"/>
                    <a:pt x="229801" y="701172"/>
                  </a:cubicBezTo>
                  <a:cubicBezTo>
                    <a:pt x="192198" y="544870"/>
                    <a:pt x="160212" y="387427"/>
                    <a:pt x="118992" y="231982"/>
                  </a:cubicBezTo>
                  <a:cubicBezTo>
                    <a:pt x="115756" y="219798"/>
                    <a:pt x="97859" y="225033"/>
                    <a:pt x="100239" y="237122"/>
                  </a:cubicBezTo>
                  <a:lnTo>
                    <a:pt x="100239" y="237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50"/>
            <p:cNvSpPr/>
            <p:nvPr/>
          </p:nvSpPr>
          <p:spPr>
            <a:xfrm>
              <a:off x="3955052" y="3900598"/>
              <a:ext cx="365755" cy="749880"/>
            </a:xfrm>
            <a:custGeom>
              <a:avLst/>
              <a:gdLst/>
              <a:ahLst/>
              <a:cxnLst/>
              <a:rect l="l" t="t" r="r" b="b"/>
              <a:pathLst>
                <a:path w="365755" h="749880" extrusionOk="0">
                  <a:moveTo>
                    <a:pt x="1602" y="102586"/>
                  </a:moveTo>
                  <a:cubicBezTo>
                    <a:pt x="20451" y="208913"/>
                    <a:pt x="45106" y="313812"/>
                    <a:pt x="76616" y="417093"/>
                  </a:cubicBezTo>
                  <a:cubicBezTo>
                    <a:pt x="92229" y="468305"/>
                    <a:pt x="106603" y="519803"/>
                    <a:pt x="122977" y="570825"/>
                  </a:cubicBezTo>
                  <a:cubicBezTo>
                    <a:pt x="137447" y="615849"/>
                    <a:pt x="149727" y="665158"/>
                    <a:pt x="177524" y="704185"/>
                  </a:cubicBezTo>
                  <a:cubicBezTo>
                    <a:pt x="200372" y="736169"/>
                    <a:pt x="238355" y="757968"/>
                    <a:pt x="278242" y="747021"/>
                  </a:cubicBezTo>
                  <a:cubicBezTo>
                    <a:pt x="314797" y="737026"/>
                    <a:pt x="341738" y="705137"/>
                    <a:pt x="354209" y="670488"/>
                  </a:cubicBezTo>
                  <a:cubicBezTo>
                    <a:pt x="370773" y="624702"/>
                    <a:pt x="365918" y="572157"/>
                    <a:pt x="361539" y="524562"/>
                  </a:cubicBezTo>
                  <a:cubicBezTo>
                    <a:pt x="359064" y="497243"/>
                    <a:pt x="355637" y="469923"/>
                    <a:pt x="352495" y="442604"/>
                  </a:cubicBezTo>
                  <a:cubicBezTo>
                    <a:pt x="349354" y="415284"/>
                    <a:pt x="344118" y="388155"/>
                    <a:pt x="340976" y="360741"/>
                  </a:cubicBezTo>
                  <a:cubicBezTo>
                    <a:pt x="334122" y="300771"/>
                    <a:pt x="326887" y="240897"/>
                    <a:pt x="319748" y="180927"/>
                  </a:cubicBezTo>
                  <a:cubicBezTo>
                    <a:pt x="316130" y="150942"/>
                    <a:pt x="312798" y="120862"/>
                    <a:pt x="308515" y="90973"/>
                  </a:cubicBezTo>
                  <a:cubicBezTo>
                    <a:pt x="304707" y="64320"/>
                    <a:pt x="298709" y="37857"/>
                    <a:pt x="285953" y="13869"/>
                  </a:cubicBezTo>
                  <a:cubicBezTo>
                    <a:pt x="284620" y="11394"/>
                    <a:pt x="281479" y="9585"/>
                    <a:pt x="278718" y="9681"/>
                  </a:cubicBezTo>
                  <a:cubicBezTo>
                    <a:pt x="231977" y="12061"/>
                    <a:pt x="186092" y="32717"/>
                    <a:pt x="142207" y="47471"/>
                  </a:cubicBezTo>
                  <a:cubicBezTo>
                    <a:pt x="96132" y="62892"/>
                    <a:pt x="49581" y="78503"/>
                    <a:pt x="4838" y="97541"/>
                  </a:cubicBezTo>
                  <a:lnTo>
                    <a:pt x="14453" y="100111"/>
                  </a:lnTo>
                  <a:cubicBezTo>
                    <a:pt x="555" y="78503"/>
                    <a:pt x="123072" y="37762"/>
                    <a:pt x="139160" y="33097"/>
                  </a:cubicBezTo>
                  <a:cubicBezTo>
                    <a:pt x="161531" y="26625"/>
                    <a:pt x="184379" y="21675"/>
                    <a:pt x="207416" y="18438"/>
                  </a:cubicBezTo>
                  <a:cubicBezTo>
                    <a:pt x="230454" y="15202"/>
                    <a:pt x="257013" y="11299"/>
                    <a:pt x="278432" y="23483"/>
                  </a:cubicBezTo>
                  <a:cubicBezTo>
                    <a:pt x="287286" y="28528"/>
                    <a:pt x="295377" y="14726"/>
                    <a:pt x="286429" y="9776"/>
                  </a:cubicBezTo>
                  <a:cubicBezTo>
                    <a:pt x="261964" y="-3741"/>
                    <a:pt x="234166" y="-505"/>
                    <a:pt x="207607" y="3398"/>
                  </a:cubicBezTo>
                  <a:cubicBezTo>
                    <a:pt x="177620" y="7777"/>
                    <a:pt x="148014" y="14916"/>
                    <a:pt x="119264" y="24626"/>
                  </a:cubicBezTo>
                  <a:cubicBezTo>
                    <a:pt x="90515" y="34335"/>
                    <a:pt x="64050" y="45758"/>
                    <a:pt x="38347" y="60227"/>
                  </a:cubicBezTo>
                  <a:cubicBezTo>
                    <a:pt x="22164" y="69365"/>
                    <a:pt x="-8584" y="83834"/>
                    <a:pt x="2268" y="107155"/>
                  </a:cubicBezTo>
                  <a:cubicBezTo>
                    <a:pt x="3601" y="109916"/>
                    <a:pt x="7409" y="111153"/>
                    <a:pt x="10265" y="110392"/>
                  </a:cubicBezTo>
                  <a:cubicBezTo>
                    <a:pt x="55768" y="98017"/>
                    <a:pt x="100606" y="81739"/>
                    <a:pt x="144872" y="65748"/>
                  </a:cubicBezTo>
                  <a:cubicBezTo>
                    <a:pt x="187615" y="50327"/>
                    <a:pt x="232643" y="28338"/>
                    <a:pt x="278718" y="26529"/>
                  </a:cubicBezTo>
                  <a:lnTo>
                    <a:pt x="271483" y="22341"/>
                  </a:lnTo>
                  <a:cubicBezTo>
                    <a:pt x="282336" y="43187"/>
                    <a:pt x="286905" y="66033"/>
                    <a:pt x="290618" y="89069"/>
                  </a:cubicBezTo>
                  <a:cubicBezTo>
                    <a:pt x="294521" y="113343"/>
                    <a:pt x="298804" y="137616"/>
                    <a:pt x="302803" y="161889"/>
                  </a:cubicBezTo>
                  <a:cubicBezTo>
                    <a:pt x="311180" y="213292"/>
                    <a:pt x="318986" y="264694"/>
                    <a:pt x="325650" y="316287"/>
                  </a:cubicBezTo>
                  <a:cubicBezTo>
                    <a:pt x="332314" y="367880"/>
                    <a:pt x="335741" y="415951"/>
                    <a:pt x="340786" y="465925"/>
                  </a:cubicBezTo>
                  <a:cubicBezTo>
                    <a:pt x="343356" y="491531"/>
                    <a:pt x="345546" y="517233"/>
                    <a:pt x="348687" y="542839"/>
                  </a:cubicBezTo>
                  <a:cubicBezTo>
                    <a:pt x="351543" y="565970"/>
                    <a:pt x="354018" y="589006"/>
                    <a:pt x="352781" y="612327"/>
                  </a:cubicBezTo>
                  <a:cubicBezTo>
                    <a:pt x="350496" y="655067"/>
                    <a:pt x="335074" y="698379"/>
                    <a:pt x="296329" y="721034"/>
                  </a:cubicBezTo>
                  <a:cubicBezTo>
                    <a:pt x="259679" y="742452"/>
                    <a:pt x="218459" y="727507"/>
                    <a:pt x="191423" y="697998"/>
                  </a:cubicBezTo>
                  <a:cubicBezTo>
                    <a:pt x="160675" y="664301"/>
                    <a:pt x="151250" y="613850"/>
                    <a:pt x="138684" y="571300"/>
                  </a:cubicBezTo>
                  <a:cubicBezTo>
                    <a:pt x="124500" y="522944"/>
                    <a:pt x="110316" y="474588"/>
                    <a:pt x="97274" y="425946"/>
                  </a:cubicBezTo>
                  <a:cubicBezTo>
                    <a:pt x="68239" y="317429"/>
                    <a:pt x="42441" y="207866"/>
                    <a:pt x="14644" y="99064"/>
                  </a:cubicBezTo>
                  <a:cubicBezTo>
                    <a:pt x="12454" y="90592"/>
                    <a:pt x="269" y="94305"/>
                    <a:pt x="1697" y="102586"/>
                  </a:cubicBezTo>
                  <a:lnTo>
                    <a:pt x="1697" y="102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50"/>
            <p:cNvSpPr/>
            <p:nvPr/>
          </p:nvSpPr>
          <p:spPr>
            <a:xfrm>
              <a:off x="4210856" y="3962023"/>
              <a:ext cx="100115" cy="34748"/>
            </a:xfrm>
            <a:custGeom>
              <a:avLst/>
              <a:gdLst/>
              <a:ahLst/>
              <a:cxnLst/>
              <a:rect l="l" t="t" r="r" b="b"/>
              <a:pathLst>
                <a:path w="100115" h="34748" extrusionOk="0">
                  <a:moveTo>
                    <a:pt x="7968" y="34689"/>
                  </a:moveTo>
                  <a:cubicBezTo>
                    <a:pt x="23199" y="32785"/>
                    <a:pt x="38526" y="30786"/>
                    <a:pt x="53567" y="27359"/>
                  </a:cubicBezTo>
                  <a:cubicBezTo>
                    <a:pt x="60992" y="25741"/>
                    <a:pt x="68322" y="23837"/>
                    <a:pt x="75652" y="21838"/>
                  </a:cubicBezTo>
                  <a:cubicBezTo>
                    <a:pt x="82982" y="19839"/>
                    <a:pt x="91550" y="18125"/>
                    <a:pt x="97547" y="13366"/>
                  </a:cubicBezTo>
                  <a:cubicBezTo>
                    <a:pt x="103545" y="8606"/>
                    <a:pt x="97928" y="515"/>
                    <a:pt x="92026" y="39"/>
                  </a:cubicBezTo>
                  <a:cubicBezTo>
                    <a:pt x="88218" y="-246"/>
                    <a:pt x="84030" y="1086"/>
                    <a:pt x="80317" y="2038"/>
                  </a:cubicBezTo>
                  <a:cubicBezTo>
                    <a:pt x="76604" y="2990"/>
                    <a:pt x="72987" y="4037"/>
                    <a:pt x="69274" y="4894"/>
                  </a:cubicBezTo>
                  <a:cubicBezTo>
                    <a:pt x="62420" y="6607"/>
                    <a:pt x="55566" y="8225"/>
                    <a:pt x="48712" y="9749"/>
                  </a:cubicBezTo>
                  <a:cubicBezTo>
                    <a:pt x="34432" y="12890"/>
                    <a:pt x="20248" y="16222"/>
                    <a:pt x="5778" y="18696"/>
                  </a:cubicBezTo>
                  <a:cubicBezTo>
                    <a:pt x="-3170" y="20219"/>
                    <a:pt x="-1171" y="35831"/>
                    <a:pt x="7968" y="34689"/>
                  </a:cubicBezTo>
                  <a:lnTo>
                    <a:pt x="7968" y="346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50"/>
            <p:cNvSpPr/>
            <p:nvPr/>
          </p:nvSpPr>
          <p:spPr>
            <a:xfrm>
              <a:off x="4229146" y="4026223"/>
              <a:ext cx="92474" cy="30963"/>
            </a:xfrm>
            <a:custGeom>
              <a:avLst/>
              <a:gdLst/>
              <a:ahLst/>
              <a:cxnLst/>
              <a:rect l="l" t="t" r="r" b="b"/>
              <a:pathLst>
                <a:path w="92474" h="30963" extrusionOk="0">
                  <a:moveTo>
                    <a:pt x="7765" y="15227"/>
                  </a:moveTo>
                  <a:cubicBezTo>
                    <a:pt x="4909" y="15227"/>
                    <a:pt x="2720" y="17036"/>
                    <a:pt x="1673" y="18559"/>
                  </a:cubicBezTo>
                  <a:cubicBezTo>
                    <a:pt x="150" y="20748"/>
                    <a:pt x="-898" y="24080"/>
                    <a:pt x="1101" y="27412"/>
                  </a:cubicBezTo>
                  <a:cubicBezTo>
                    <a:pt x="2244" y="29410"/>
                    <a:pt x="4814" y="31219"/>
                    <a:pt x="7289" y="30934"/>
                  </a:cubicBezTo>
                  <a:cubicBezTo>
                    <a:pt x="33849" y="28363"/>
                    <a:pt x="60028" y="22176"/>
                    <a:pt x="86207" y="16750"/>
                  </a:cubicBezTo>
                  <a:cubicBezTo>
                    <a:pt x="90776" y="15798"/>
                    <a:pt x="93347" y="10468"/>
                    <a:pt x="92204" y="6184"/>
                  </a:cubicBezTo>
                  <a:cubicBezTo>
                    <a:pt x="90872" y="1425"/>
                    <a:pt x="86207" y="-669"/>
                    <a:pt x="81638" y="187"/>
                  </a:cubicBezTo>
                  <a:cubicBezTo>
                    <a:pt x="68881" y="2662"/>
                    <a:pt x="56030" y="5042"/>
                    <a:pt x="43273" y="7707"/>
                  </a:cubicBezTo>
                  <a:lnTo>
                    <a:pt x="24520" y="11610"/>
                  </a:lnTo>
                  <a:cubicBezTo>
                    <a:pt x="21473" y="12276"/>
                    <a:pt x="18522" y="12848"/>
                    <a:pt x="15571" y="13704"/>
                  </a:cubicBezTo>
                  <a:cubicBezTo>
                    <a:pt x="14143" y="14180"/>
                    <a:pt x="12620" y="14561"/>
                    <a:pt x="11192" y="15037"/>
                  </a:cubicBezTo>
                  <a:lnTo>
                    <a:pt x="8241" y="15894"/>
                  </a:lnTo>
                  <a:cubicBezTo>
                    <a:pt x="5956" y="16275"/>
                    <a:pt x="6337" y="16655"/>
                    <a:pt x="9288" y="17036"/>
                  </a:cubicBezTo>
                  <a:lnTo>
                    <a:pt x="12049" y="20558"/>
                  </a:lnTo>
                  <a:lnTo>
                    <a:pt x="12049" y="19987"/>
                  </a:lnTo>
                  <a:cubicBezTo>
                    <a:pt x="12049" y="21034"/>
                    <a:pt x="12049" y="21986"/>
                    <a:pt x="12049" y="23033"/>
                  </a:cubicBezTo>
                  <a:lnTo>
                    <a:pt x="10526" y="24842"/>
                  </a:lnTo>
                  <a:cubicBezTo>
                    <a:pt x="15000" y="22176"/>
                    <a:pt x="13096" y="15132"/>
                    <a:pt x="7860" y="15037"/>
                  </a:cubicBezTo>
                  <a:lnTo>
                    <a:pt x="7860" y="150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50"/>
            <p:cNvSpPr/>
            <p:nvPr/>
          </p:nvSpPr>
          <p:spPr>
            <a:xfrm>
              <a:off x="4238149" y="4089512"/>
              <a:ext cx="92259" cy="27722"/>
            </a:xfrm>
            <a:custGeom>
              <a:avLst/>
              <a:gdLst/>
              <a:ahLst/>
              <a:cxnLst/>
              <a:rect l="l" t="t" r="r" b="b"/>
              <a:pathLst>
                <a:path w="92259" h="27722" extrusionOk="0">
                  <a:moveTo>
                    <a:pt x="8663" y="27709"/>
                  </a:moveTo>
                  <a:cubicBezTo>
                    <a:pt x="22276" y="26948"/>
                    <a:pt x="35889" y="25425"/>
                    <a:pt x="49312" y="23331"/>
                  </a:cubicBezTo>
                  <a:cubicBezTo>
                    <a:pt x="55785" y="22284"/>
                    <a:pt x="62258" y="21141"/>
                    <a:pt x="68637" y="19714"/>
                  </a:cubicBezTo>
                  <a:cubicBezTo>
                    <a:pt x="75396" y="18191"/>
                    <a:pt x="82440" y="16858"/>
                    <a:pt x="88628" y="13907"/>
                  </a:cubicBezTo>
                  <a:cubicBezTo>
                    <a:pt x="95291" y="10766"/>
                    <a:pt x="92055" y="-371"/>
                    <a:pt x="84820" y="10"/>
                  </a:cubicBezTo>
                  <a:cubicBezTo>
                    <a:pt x="78347" y="390"/>
                    <a:pt x="71968" y="2294"/>
                    <a:pt x="65590" y="3436"/>
                  </a:cubicBezTo>
                  <a:cubicBezTo>
                    <a:pt x="59212" y="4578"/>
                    <a:pt x="52644" y="5816"/>
                    <a:pt x="46170" y="6768"/>
                  </a:cubicBezTo>
                  <a:cubicBezTo>
                    <a:pt x="33699" y="8672"/>
                    <a:pt x="21134" y="9909"/>
                    <a:pt x="8568" y="10575"/>
                  </a:cubicBezTo>
                  <a:cubicBezTo>
                    <a:pt x="3903" y="10861"/>
                    <a:pt x="0" y="14383"/>
                    <a:pt x="0" y="19142"/>
                  </a:cubicBezTo>
                  <a:cubicBezTo>
                    <a:pt x="0" y="23616"/>
                    <a:pt x="3903" y="27995"/>
                    <a:pt x="8568" y="27709"/>
                  </a:cubicBezTo>
                  <a:lnTo>
                    <a:pt x="8568" y="27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50"/>
            <p:cNvSpPr/>
            <p:nvPr/>
          </p:nvSpPr>
          <p:spPr>
            <a:xfrm>
              <a:off x="4248949" y="4146720"/>
              <a:ext cx="83791" cy="27362"/>
            </a:xfrm>
            <a:custGeom>
              <a:avLst/>
              <a:gdLst/>
              <a:ahLst/>
              <a:cxnLst/>
              <a:rect l="l" t="t" r="r" b="b"/>
              <a:pathLst>
                <a:path w="83791" h="27362" extrusionOk="0">
                  <a:moveTo>
                    <a:pt x="7382" y="27234"/>
                  </a:moveTo>
                  <a:cubicBezTo>
                    <a:pt x="30895" y="22665"/>
                    <a:pt x="54409" y="18762"/>
                    <a:pt x="78113" y="15240"/>
                  </a:cubicBezTo>
                  <a:cubicBezTo>
                    <a:pt x="82301" y="14574"/>
                    <a:pt x="84586" y="9339"/>
                    <a:pt x="83539" y="5626"/>
                  </a:cubicBezTo>
                  <a:cubicBezTo>
                    <a:pt x="82301" y="1248"/>
                    <a:pt x="78113" y="-656"/>
                    <a:pt x="73924" y="201"/>
                  </a:cubicBezTo>
                  <a:cubicBezTo>
                    <a:pt x="50506" y="4579"/>
                    <a:pt x="27278" y="9910"/>
                    <a:pt x="4240" y="15812"/>
                  </a:cubicBezTo>
                  <a:cubicBezTo>
                    <a:pt x="-3185" y="17715"/>
                    <a:pt x="-43" y="28662"/>
                    <a:pt x="7382" y="27234"/>
                  </a:cubicBezTo>
                  <a:lnTo>
                    <a:pt x="7382" y="272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50"/>
            <p:cNvSpPr/>
            <p:nvPr/>
          </p:nvSpPr>
          <p:spPr>
            <a:xfrm>
              <a:off x="4261487" y="4209923"/>
              <a:ext cx="85757" cy="22774"/>
            </a:xfrm>
            <a:custGeom>
              <a:avLst/>
              <a:gdLst/>
              <a:ahLst/>
              <a:cxnLst/>
              <a:rect l="l" t="t" r="r" b="b"/>
              <a:pathLst>
                <a:path w="85757" h="22774" extrusionOk="0">
                  <a:moveTo>
                    <a:pt x="7410" y="22764"/>
                  </a:moveTo>
                  <a:cubicBezTo>
                    <a:pt x="13313" y="22764"/>
                    <a:pt x="19310" y="22859"/>
                    <a:pt x="25307" y="22478"/>
                  </a:cubicBezTo>
                  <a:cubicBezTo>
                    <a:pt x="31305" y="22097"/>
                    <a:pt x="36731" y="21431"/>
                    <a:pt x="42443" y="20955"/>
                  </a:cubicBezTo>
                  <a:cubicBezTo>
                    <a:pt x="54152" y="19908"/>
                    <a:pt x="65861" y="18100"/>
                    <a:pt x="77475" y="16576"/>
                  </a:cubicBezTo>
                  <a:cubicBezTo>
                    <a:pt x="81854" y="16005"/>
                    <a:pt x="85757" y="13245"/>
                    <a:pt x="85757" y="8295"/>
                  </a:cubicBezTo>
                  <a:cubicBezTo>
                    <a:pt x="85757" y="4011"/>
                    <a:pt x="81949" y="-272"/>
                    <a:pt x="77475" y="14"/>
                  </a:cubicBezTo>
                  <a:cubicBezTo>
                    <a:pt x="65575" y="775"/>
                    <a:pt x="53581" y="1251"/>
                    <a:pt x="41776" y="2584"/>
                  </a:cubicBezTo>
                  <a:cubicBezTo>
                    <a:pt x="29972" y="3916"/>
                    <a:pt x="17501" y="5534"/>
                    <a:pt x="5411" y="7819"/>
                  </a:cubicBezTo>
                  <a:cubicBezTo>
                    <a:pt x="-3061" y="9437"/>
                    <a:pt x="-967" y="22859"/>
                    <a:pt x="7410" y="22764"/>
                  </a:cubicBezTo>
                  <a:lnTo>
                    <a:pt x="7410" y="22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50"/>
            <p:cNvSpPr/>
            <p:nvPr/>
          </p:nvSpPr>
          <p:spPr>
            <a:xfrm>
              <a:off x="4265077" y="4284033"/>
              <a:ext cx="83572" cy="24996"/>
            </a:xfrm>
            <a:custGeom>
              <a:avLst/>
              <a:gdLst/>
              <a:ahLst/>
              <a:cxnLst/>
              <a:rect l="l" t="t" r="r" b="b"/>
              <a:pathLst>
                <a:path w="83572" h="24996" extrusionOk="0">
                  <a:moveTo>
                    <a:pt x="5819" y="24996"/>
                  </a:moveTo>
                  <a:cubicBezTo>
                    <a:pt x="30190" y="24711"/>
                    <a:pt x="54274" y="21665"/>
                    <a:pt x="77883" y="15858"/>
                  </a:cubicBezTo>
                  <a:cubicBezTo>
                    <a:pt x="87879" y="13383"/>
                    <a:pt x="83595" y="-2514"/>
                    <a:pt x="73599" y="342"/>
                  </a:cubicBezTo>
                  <a:cubicBezTo>
                    <a:pt x="51514" y="6720"/>
                    <a:pt x="28666" y="11003"/>
                    <a:pt x="5819" y="12907"/>
                  </a:cubicBezTo>
                  <a:cubicBezTo>
                    <a:pt x="-1796" y="13573"/>
                    <a:pt x="-2082" y="25091"/>
                    <a:pt x="5819" y="24996"/>
                  </a:cubicBezTo>
                  <a:lnTo>
                    <a:pt x="5819" y="2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50"/>
            <p:cNvSpPr/>
            <p:nvPr/>
          </p:nvSpPr>
          <p:spPr>
            <a:xfrm>
              <a:off x="4278441" y="4342739"/>
              <a:ext cx="86356" cy="30923"/>
            </a:xfrm>
            <a:custGeom>
              <a:avLst/>
              <a:gdLst/>
              <a:ahLst/>
              <a:cxnLst/>
              <a:rect l="l" t="t" r="r" b="b"/>
              <a:pathLst>
                <a:path w="86356" h="30923" extrusionOk="0">
                  <a:moveTo>
                    <a:pt x="6449" y="30923"/>
                  </a:moveTo>
                  <a:cubicBezTo>
                    <a:pt x="19206" y="30162"/>
                    <a:pt x="31676" y="27497"/>
                    <a:pt x="44147" y="24546"/>
                  </a:cubicBezTo>
                  <a:cubicBezTo>
                    <a:pt x="56618" y="21595"/>
                    <a:pt x="68517" y="18739"/>
                    <a:pt x="80703" y="15503"/>
                  </a:cubicBezTo>
                  <a:cubicBezTo>
                    <a:pt x="90603" y="12933"/>
                    <a:pt x="86414" y="-2202"/>
                    <a:pt x="76514" y="272"/>
                  </a:cubicBezTo>
                  <a:cubicBezTo>
                    <a:pt x="64519" y="3223"/>
                    <a:pt x="52524" y="5984"/>
                    <a:pt x="40530" y="8554"/>
                  </a:cubicBezTo>
                  <a:cubicBezTo>
                    <a:pt x="28535" y="11124"/>
                    <a:pt x="16350" y="13504"/>
                    <a:pt x="4736" y="17502"/>
                  </a:cubicBezTo>
                  <a:cubicBezTo>
                    <a:pt x="-2118" y="19881"/>
                    <a:pt x="-1547" y="31304"/>
                    <a:pt x="6545" y="30829"/>
                  </a:cubicBezTo>
                  <a:lnTo>
                    <a:pt x="6545" y="308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50"/>
            <p:cNvSpPr/>
            <p:nvPr/>
          </p:nvSpPr>
          <p:spPr>
            <a:xfrm>
              <a:off x="4287565" y="4414088"/>
              <a:ext cx="80642" cy="24412"/>
            </a:xfrm>
            <a:custGeom>
              <a:avLst/>
              <a:gdLst/>
              <a:ahLst/>
              <a:cxnLst/>
              <a:rect l="l" t="t" r="r" b="b"/>
              <a:pathLst>
                <a:path w="80642" h="24412" extrusionOk="0">
                  <a:moveTo>
                    <a:pt x="11891" y="24208"/>
                  </a:moveTo>
                  <a:cubicBezTo>
                    <a:pt x="33024" y="20401"/>
                    <a:pt x="54253" y="17450"/>
                    <a:pt x="75482" y="14309"/>
                  </a:cubicBezTo>
                  <a:cubicBezTo>
                    <a:pt x="83478" y="13166"/>
                    <a:pt x="81669" y="-731"/>
                    <a:pt x="73578" y="30"/>
                  </a:cubicBezTo>
                  <a:cubicBezTo>
                    <a:pt x="52159" y="2029"/>
                    <a:pt x="30835" y="4219"/>
                    <a:pt x="9415" y="5551"/>
                  </a:cubicBezTo>
                  <a:cubicBezTo>
                    <a:pt x="3704" y="5932"/>
                    <a:pt x="-675" y="10406"/>
                    <a:pt x="86" y="16308"/>
                  </a:cubicBezTo>
                  <a:cubicBezTo>
                    <a:pt x="848" y="22210"/>
                    <a:pt x="6274" y="25256"/>
                    <a:pt x="11891" y="24208"/>
                  </a:cubicBezTo>
                  <a:lnTo>
                    <a:pt x="11891" y="242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50"/>
            <p:cNvSpPr/>
            <p:nvPr/>
          </p:nvSpPr>
          <p:spPr>
            <a:xfrm>
              <a:off x="4039498" y="4041641"/>
              <a:ext cx="34948" cy="36172"/>
            </a:xfrm>
            <a:custGeom>
              <a:avLst/>
              <a:gdLst/>
              <a:ahLst/>
              <a:cxnLst/>
              <a:rect l="l" t="t" r="r" b="b"/>
              <a:pathLst>
                <a:path w="34948" h="36172" extrusionOk="0">
                  <a:moveTo>
                    <a:pt x="17492" y="36172"/>
                  </a:moveTo>
                  <a:cubicBezTo>
                    <a:pt x="40720" y="36172"/>
                    <a:pt x="40815" y="0"/>
                    <a:pt x="17492" y="0"/>
                  </a:cubicBezTo>
                  <a:cubicBezTo>
                    <a:pt x="-5831" y="0"/>
                    <a:pt x="-5831" y="36172"/>
                    <a:pt x="17492" y="36172"/>
                  </a:cubicBezTo>
                  <a:lnTo>
                    <a:pt x="17492" y="361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50"/>
            <p:cNvSpPr/>
            <p:nvPr/>
          </p:nvSpPr>
          <p:spPr>
            <a:xfrm>
              <a:off x="4107754" y="4103133"/>
              <a:ext cx="20705" cy="21417"/>
            </a:xfrm>
            <a:custGeom>
              <a:avLst/>
              <a:gdLst/>
              <a:ahLst/>
              <a:cxnLst/>
              <a:rect l="l" t="t" r="r" b="b"/>
              <a:pathLst>
                <a:path w="20705" h="21417" extrusionOk="0">
                  <a:moveTo>
                    <a:pt x="10353" y="21418"/>
                  </a:moveTo>
                  <a:cubicBezTo>
                    <a:pt x="24156" y="21418"/>
                    <a:pt x="24156" y="0"/>
                    <a:pt x="10353" y="0"/>
                  </a:cubicBezTo>
                  <a:cubicBezTo>
                    <a:pt x="-3451" y="0"/>
                    <a:pt x="-3451" y="21418"/>
                    <a:pt x="10353" y="21418"/>
                  </a:cubicBezTo>
                  <a:lnTo>
                    <a:pt x="10353" y="214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50"/>
            <p:cNvSpPr/>
            <p:nvPr/>
          </p:nvSpPr>
          <p:spPr>
            <a:xfrm>
              <a:off x="4084883" y="4179000"/>
              <a:ext cx="14850" cy="15420"/>
            </a:xfrm>
            <a:custGeom>
              <a:avLst/>
              <a:gdLst/>
              <a:ahLst/>
              <a:cxnLst/>
              <a:rect l="l" t="t" r="r" b="b"/>
              <a:pathLst>
                <a:path w="14850" h="15420" extrusionOk="0">
                  <a:moveTo>
                    <a:pt x="7425" y="15421"/>
                  </a:moveTo>
                  <a:cubicBezTo>
                    <a:pt x="17326" y="15421"/>
                    <a:pt x="17326" y="0"/>
                    <a:pt x="7425" y="0"/>
                  </a:cubicBezTo>
                  <a:cubicBezTo>
                    <a:pt x="-2475" y="0"/>
                    <a:pt x="-2475" y="15421"/>
                    <a:pt x="7425" y="15421"/>
                  </a:cubicBezTo>
                  <a:lnTo>
                    <a:pt x="7425" y="1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50"/>
            <p:cNvSpPr/>
            <p:nvPr/>
          </p:nvSpPr>
          <p:spPr>
            <a:xfrm>
              <a:off x="4161230" y="4222501"/>
              <a:ext cx="12530" cy="12945"/>
            </a:xfrm>
            <a:custGeom>
              <a:avLst/>
              <a:gdLst/>
              <a:ahLst/>
              <a:cxnLst/>
              <a:rect l="l" t="t" r="r" b="b"/>
              <a:pathLst>
                <a:path w="12530" h="12945" extrusionOk="0">
                  <a:moveTo>
                    <a:pt x="6283" y="12946"/>
                  </a:moveTo>
                  <a:cubicBezTo>
                    <a:pt x="14565" y="12946"/>
                    <a:pt x="14660" y="0"/>
                    <a:pt x="6283" y="0"/>
                  </a:cubicBezTo>
                  <a:cubicBezTo>
                    <a:pt x="-2094" y="0"/>
                    <a:pt x="-2094" y="12946"/>
                    <a:pt x="6283" y="12946"/>
                  </a:cubicBezTo>
                  <a:lnTo>
                    <a:pt x="6283" y="129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50"/>
            <p:cNvSpPr/>
            <p:nvPr/>
          </p:nvSpPr>
          <p:spPr>
            <a:xfrm>
              <a:off x="4144381" y="4301794"/>
              <a:ext cx="27416" cy="28366"/>
            </a:xfrm>
            <a:custGeom>
              <a:avLst/>
              <a:gdLst/>
              <a:ahLst/>
              <a:cxnLst/>
              <a:rect l="l" t="t" r="r" b="b"/>
              <a:pathLst>
                <a:path w="27416" h="28366" extrusionOk="0">
                  <a:moveTo>
                    <a:pt x="13708" y="28367"/>
                  </a:moveTo>
                  <a:cubicBezTo>
                    <a:pt x="31986" y="28367"/>
                    <a:pt x="31986" y="0"/>
                    <a:pt x="13708" y="0"/>
                  </a:cubicBezTo>
                  <a:cubicBezTo>
                    <a:pt x="-4569" y="0"/>
                    <a:pt x="-4569" y="28367"/>
                    <a:pt x="13708" y="28367"/>
                  </a:cubicBezTo>
                  <a:lnTo>
                    <a:pt x="13708" y="283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50"/>
            <p:cNvSpPr/>
            <p:nvPr/>
          </p:nvSpPr>
          <p:spPr>
            <a:xfrm>
              <a:off x="4187504" y="4357290"/>
              <a:ext cx="18486" cy="16467"/>
            </a:xfrm>
            <a:custGeom>
              <a:avLst/>
              <a:gdLst/>
              <a:ahLst/>
              <a:cxnLst/>
              <a:rect l="l" t="t" r="r" b="b"/>
              <a:pathLst>
                <a:path w="18486" h="16467" extrusionOk="0">
                  <a:moveTo>
                    <a:pt x="10376" y="15992"/>
                  </a:moveTo>
                  <a:lnTo>
                    <a:pt x="12661" y="15706"/>
                  </a:lnTo>
                  <a:lnTo>
                    <a:pt x="14565" y="14945"/>
                  </a:lnTo>
                  <a:cubicBezTo>
                    <a:pt x="15517" y="14469"/>
                    <a:pt x="16183" y="13802"/>
                    <a:pt x="16755" y="12946"/>
                  </a:cubicBezTo>
                  <a:cubicBezTo>
                    <a:pt x="17231" y="12470"/>
                    <a:pt x="17611" y="11899"/>
                    <a:pt x="17802" y="11232"/>
                  </a:cubicBezTo>
                  <a:cubicBezTo>
                    <a:pt x="18278" y="10281"/>
                    <a:pt x="18563" y="9233"/>
                    <a:pt x="18468" y="8186"/>
                  </a:cubicBezTo>
                  <a:lnTo>
                    <a:pt x="18183" y="6092"/>
                  </a:lnTo>
                  <a:lnTo>
                    <a:pt x="17421" y="4188"/>
                  </a:lnTo>
                  <a:cubicBezTo>
                    <a:pt x="16945" y="3236"/>
                    <a:pt x="16279" y="2570"/>
                    <a:pt x="15422" y="1999"/>
                  </a:cubicBezTo>
                  <a:cubicBezTo>
                    <a:pt x="14660" y="1333"/>
                    <a:pt x="13804" y="857"/>
                    <a:pt x="12756" y="571"/>
                  </a:cubicBezTo>
                  <a:lnTo>
                    <a:pt x="10472" y="285"/>
                  </a:lnTo>
                  <a:cubicBezTo>
                    <a:pt x="9044" y="-95"/>
                    <a:pt x="7521" y="-95"/>
                    <a:pt x="6093" y="285"/>
                  </a:cubicBezTo>
                  <a:cubicBezTo>
                    <a:pt x="4665" y="666"/>
                    <a:pt x="3522" y="1428"/>
                    <a:pt x="2475" y="2380"/>
                  </a:cubicBezTo>
                  <a:lnTo>
                    <a:pt x="1142" y="4093"/>
                  </a:lnTo>
                  <a:cubicBezTo>
                    <a:pt x="381" y="5426"/>
                    <a:pt x="0" y="6759"/>
                    <a:pt x="0" y="8282"/>
                  </a:cubicBezTo>
                  <a:cubicBezTo>
                    <a:pt x="0" y="9424"/>
                    <a:pt x="190" y="10471"/>
                    <a:pt x="666" y="11423"/>
                  </a:cubicBezTo>
                  <a:cubicBezTo>
                    <a:pt x="952" y="12470"/>
                    <a:pt x="1523" y="13327"/>
                    <a:pt x="2380" y="14088"/>
                  </a:cubicBezTo>
                  <a:cubicBezTo>
                    <a:pt x="3427" y="15135"/>
                    <a:pt x="4665" y="15801"/>
                    <a:pt x="5997" y="16182"/>
                  </a:cubicBezTo>
                  <a:cubicBezTo>
                    <a:pt x="7425" y="16563"/>
                    <a:pt x="8948" y="16563"/>
                    <a:pt x="10376" y="16182"/>
                  </a:cubicBezTo>
                  <a:lnTo>
                    <a:pt x="10376" y="16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50"/>
            <p:cNvSpPr/>
            <p:nvPr/>
          </p:nvSpPr>
          <p:spPr>
            <a:xfrm>
              <a:off x="4225773" y="4439897"/>
              <a:ext cx="19895" cy="22405"/>
            </a:xfrm>
            <a:custGeom>
              <a:avLst/>
              <a:gdLst/>
              <a:ahLst/>
              <a:cxnLst/>
              <a:rect l="l" t="t" r="r" b="b"/>
              <a:pathLst>
                <a:path w="19895" h="22405" extrusionOk="0">
                  <a:moveTo>
                    <a:pt x="0" y="10013"/>
                  </a:moveTo>
                  <a:lnTo>
                    <a:pt x="0" y="12392"/>
                  </a:lnTo>
                  <a:cubicBezTo>
                    <a:pt x="0" y="13725"/>
                    <a:pt x="190" y="15058"/>
                    <a:pt x="857" y="16200"/>
                  </a:cubicBezTo>
                  <a:cubicBezTo>
                    <a:pt x="1238" y="17437"/>
                    <a:pt x="1904" y="18485"/>
                    <a:pt x="2951" y="19436"/>
                  </a:cubicBezTo>
                  <a:cubicBezTo>
                    <a:pt x="3808" y="20388"/>
                    <a:pt x="4950" y="21055"/>
                    <a:pt x="6188" y="21531"/>
                  </a:cubicBezTo>
                  <a:cubicBezTo>
                    <a:pt x="7330" y="22197"/>
                    <a:pt x="8663" y="22483"/>
                    <a:pt x="9996" y="22387"/>
                  </a:cubicBezTo>
                  <a:lnTo>
                    <a:pt x="12661" y="22007"/>
                  </a:lnTo>
                  <a:cubicBezTo>
                    <a:pt x="14375" y="21531"/>
                    <a:pt x="15803" y="20674"/>
                    <a:pt x="17040" y="19436"/>
                  </a:cubicBezTo>
                  <a:lnTo>
                    <a:pt x="18563" y="17437"/>
                  </a:lnTo>
                  <a:cubicBezTo>
                    <a:pt x="19420" y="15914"/>
                    <a:pt x="19896" y="14201"/>
                    <a:pt x="19896" y="12392"/>
                  </a:cubicBezTo>
                  <a:lnTo>
                    <a:pt x="19896" y="10013"/>
                  </a:lnTo>
                  <a:cubicBezTo>
                    <a:pt x="19896" y="8680"/>
                    <a:pt x="19706" y="7347"/>
                    <a:pt x="19039" y="6205"/>
                  </a:cubicBezTo>
                  <a:cubicBezTo>
                    <a:pt x="18658" y="4968"/>
                    <a:pt x="17992" y="3920"/>
                    <a:pt x="16945" y="2969"/>
                  </a:cubicBezTo>
                  <a:cubicBezTo>
                    <a:pt x="16088" y="2017"/>
                    <a:pt x="14946" y="1350"/>
                    <a:pt x="13708" y="875"/>
                  </a:cubicBezTo>
                  <a:cubicBezTo>
                    <a:pt x="12566" y="208"/>
                    <a:pt x="11233" y="-77"/>
                    <a:pt x="9900" y="18"/>
                  </a:cubicBezTo>
                  <a:lnTo>
                    <a:pt x="7235" y="398"/>
                  </a:lnTo>
                  <a:cubicBezTo>
                    <a:pt x="5521" y="875"/>
                    <a:pt x="4093" y="1731"/>
                    <a:pt x="2856" y="2969"/>
                  </a:cubicBezTo>
                  <a:lnTo>
                    <a:pt x="1333" y="4968"/>
                  </a:lnTo>
                  <a:cubicBezTo>
                    <a:pt x="476" y="6491"/>
                    <a:pt x="0" y="8204"/>
                    <a:pt x="0" y="10013"/>
                  </a:cubicBezTo>
                  <a:lnTo>
                    <a:pt x="0" y="100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50"/>
            <p:cNvSpPr/>
            <p:nvPr/>
          </p:nvSpPr>
          <p:spPr>
            <a:xfrm>
              <a:off x="4186529" y="4517780"/>
              <a:ext cx="27844" cy="28747"/>
            </a:xfrm>
            <a:custGeom>
              <a:avLst/>
              <a:gdLst/>
              <a:ahLst/>
              <a:cxnLst/>
              <a:rect l="l" t="t" r="r" b="b"/>
              <a:pathLst>
                <a:path w="27844" h="28747" extrusionOk="0">
                  <a:moveTo>
                    <a:pt x="13922" y="28747"/>
                  </a:moveTo>
                  <a:cubicBezTo>
                    <a:pt x="32486" y="28747"/>
                    <a:pt x="32486" y="0"/>
                    <a:pt x="13922" y="0"/>
                  </a:cubicBezTo>
                  <a:cubicBezTo>
                    <a:pt x="-4641" y="0"/>
                    <a:pt x="-4641" y="28747"/>
                    <a:pt x="13922" y="28747"/>
                  </a:cubicBezTo>
                  <a:lnTo>
                    <a:pt x="13922" y="28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50"/>
            <p:cNvSpPr/>
            <p:nvPr/>
          </p:nvSpPr>
          <p:spPr>
            <a:xfrm>
              <a:off x="4169631" y="4084857"/>
              <a:ext cx="28701" cy="29699"/>
            </a:xfrm>
            <a:custGeom>
              <a:avLst/>
              <a:gdLst/>
              <a:ahLst/>
              <a:cxnLst/>
              <a:rect l="l" t="t" r="r" b="b"/>
              <a:pathLst>
                <a:path w="28701" h="29699" extrusionOk="0">
                  <a:moveTo>
                    <a:pt x="14351" y="29699"/>
                  </a:moveTo>
                  <a:cubicBezTo>
                    <a:pt x="33485" y="29699"/>
                    <a:pt x="33485" y="0"/>
                    <a:pt x="14351" y="0"/>
                  </a:cubicBezTo>
                  <a:cubicBezTo>
                    <a:pt x="-4784" y="0"/>
                    <a:pt x="-4784" y="29699"/>
                    <a:pt x="14351" y="29699"/>
                  </a:cubicBezTo>
                  <a:lnTo>
                    <a:pt x="14351" y="29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50"/>
            <p:cNvSpPr/>
            <p:nvPr/>
          </p:nvSpPr>
          <p:spPr>
            <a:xfrm>
              <a:off x="4144523" y="3989286"/>
              <a:ext cx="27130" cy="28081"/>
            </a:xfrm>
            <a:custGeom>
              <a:avLst/>
              <a:gdLst/>
              <a:ahLst/>
              <a:cxnLst/>
              <a:rect l="l" t="t" r="r" b="b"/>
              <a:pathLst>
                <a:path w="27130" h="28081" extrusionOk="0">
                  <a:moveTo>
                    <a:pt x="13565" y="28081"/>
                  </a:moveTo>
                  <a:cubicBezTo>
                    <a:pt x="31653" y="28081"/>
                    <a:pt x="31653" y="0"/>
                    <a:pt x="13565" y="0"/>
                  </a:cubicBezTo>
                  <a:cubicBezTo>
                    <a:pt x="-4522" y="0"/>
                    <a:pt x="-4522" y="28081"/>
                    <a:pt x="13565" y="28081"/>
                  </a:cubicBezTo>
                  <a:lnTo>
                    <a:pt x="13565" y="280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50"/>
            <p:cNvSpPr/>
            <p:nvPr/>
          </p:nvSpPr>
          <p:spPr>
            <a:xfrm>
              <a:off x="4118273" y="4402696"/>
              <a:ext cx="27844" cy="28747"/>
            </a:xfrm>
            <a:custGeom>
              <a:avLst/>
              <a:gdLst/>
              <a:ahLst/>
              <a:cxnLst/>
              <a:rect l="l" t="t" r="r" b="b"/>
              <a:pathLst>
                <a:path w="27844" h="28747" extrusionOk="0">
                  <a:moveTo>
                    <a:pt x="13922" y="28747"/>
                  </a:moveTo>
                  <a:cubicBezTo>
                    <a:pt x="32486" y="28747"/>
                    <a:pt x="32486" y="0"/>
                    <a:pt x="13922" y="0"/>
                  </a:cubicBezTo>
                  <a:cubicBezTo>
                    <a:pt x="-4641" y="0"/>
                    <a:pt x="-4641" y="28747"/>
                    <a:pt x="13922" y="28747"/>
                  </a:cubicBezTo>
                  <a:lnTo>
                    <a:pt x="13922" y="28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50"/>
            <p:cNvSpPr/>
            <p:nvPr/>
          </p:nvSpPr>
          <p:spPr>
            <a:xfrm>
              <a:off x="4095712" y="4224881"/>
              <a:ext cx="26095" cy="27034"/>
            </a:xfrm>
            <a:custGeom>
              <a:avLst/>
              <a:gdLst/>
              <a:ahLst/>
              <a:cxnLst/>
              <a:rect l="l" t="t" r="r" b="b"/>
              <a:pathLst>
                <a:path w="26095" h="27034" extrusionOk="0">
                  <a:moveTo>
                    <a:pt x="13066" y="27034"/>
                  </a:moveTo>
                  <a:cubicBezTo>
                    <a:pt x="30391" y="27034"/>
                    <a:pt x="30487" y="0"/>
                    <a:pt x="13066" y="0"/>
                  </a:cubicBezTo>
                  <a:cubicBezTo>
                    <a:pt x="-4355" y="0"/>
                    <a:pt x="-4355" y="27034"/>
                    <a:pt x="13066" y="27034"/>
                  </a:cubicBezTo>
                  <a:lnTo>
                    <a:pt x="13066" y="270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50"/>
            <p:cNvSpPr/>
            <p:nvPr/>
          </p:nvSpPr>
          <p:spPr>
            <a:xfrm>
              <a:off x="4181483" y="4141400"/>
              <a:ext cx="28416" cy="29413"/>
            </a:xfrm>
            <a:custGeom>
              <a:avLst/>
              <a:gdLst/>
              <a:ahLst/>
              <a:cxnLst/>
              <a:rect l="l" t="t" r="r" b="b"/>
              <a:pathLst>
                <a:path w="28416" h="29413" extrusionOk="0">
                  <a:moveTo>
                    <a:pt x="14208" y="29414"/>
                  </a:moveTo>
                  <a:cubicBezTo>
                    <a:pt x="33152" y="29414"/>
                    <a:pt x="33152" y="0"/>
                    <a:pt x="14208" y="0"/>
                  </a:cubicBezTo>
                  <a:cubicBezTo>
                    <a:pt x="-4736" y="0"/>
                    <a:pt x="-4736" y="29414"/>
                    <a:pt x="14208" y="29414"/>
                  </a:cubicBezTo>
                  <a:lnTo>
                    <a:pt x="14208" y="29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50"/>
            <p:cNvSpPr/>
            <p:nvPr/>
          </p:nvSpPr>
          <p:spPr>
            <a:xfrm>
              <a:off x="3836389" y="3690052"/>
              <a:ext cx="478119" cy="114263"/>
            </a:xfrm>
            <a:custGeom>
              <a:avLst/>
              <a:gdLst/>
              <a:ahLst/>
              <a:cxnLst/>
              <a:rect l="l" t="t" r="r" b="b"/>
              <a:pathLst>
                <a:path w="478119" h="114263" extrusionOk="0">
                  <a:moveTo>
                    <a:pt x="5172" y="114185"/>
                  </a:moveTo>
                  <a:cubicBezTo>
                    <a:pt x="35635" y="107998"/>
                    <a:pt x="65622" y="97622"/>
                    <a:pt x="95514" y="89055"/>
                  </a:cubicBezTo>
                  <a:cubicBezTo>
                    <a:pt x="125405" y="80488"/>
                    <a:pt x="155773" y="72302"/>
                    <a:pt x="186045" y="64591"/>
                  </a:cubicBezTo>
                  <a:cubicBezTo>
                    <a:pt x="245924" y="49456"/>
                    <a:pt x="306564" y="37367"/>
                    <a:pt x="367489" y="27372"/>
                  </a:cubicBezTo>
                  <a:cubicBezTo>
                    <a:pt x="402331" y="21661"/>
                    <a:pt x="437268" y="16901"/>
                    <a:pt x="472301" y="12332"/>
                  </a:cubicBezTo>
                  <a:cubicBezTo>
                    <a:pt x="480011" y="11380"/>
                    <a:pt x="480107" y="-899"/>
                    <a:pt x="472301" y="53"/>
                  </a:cubicBezTo>
                  <a:cubicBezTo>
                    <a:pt x="409757" y="7953"/>
                    <a:pt x="347594" y="18805"/>
                    <a:pt x="285906" y="31560"/>
                  </a:cubicBezTo>
                  <a:cubicBezTo>
                    <a:pt x="224219" y="44316"/>
                    <a:pt x="163674" y="57833"/>
                    <a:pt x="103320" y="74205"/>
                  </a:cubicBezTo>
                  <a:cubicBezTo>
                    <a:pt x="69430" y="83439"/>
                    <a:pt x="34303" y="92291"/>
                    <a:pt x="2126" y="106665"/>
                  </a:cubicBezTo>
                  <a:cubicBezTo>
                    <a:pt x="-2348" y="108664"/>
                    <a:pt x="984" y="115042"/>
                    <a:pt x="5268" y="114185"/>
                  </a:cubicBezTo>
                  <a:lnTo>
                    <a:pt x="5268" y="114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50"/>
            <p:cNvSpPr/>
            <p:nvPr/>
          </p:nvSpPr>
          <p:spPr>
            <a:xfrm>
              <a:off x="4218613" y="3733549"/>
              <a:ext cx="35096" cy="12466"/>
            </a:xfrm>
            <a:custGeom>
              <a:avLst/>
              <a:gdLst/>
              <a:ahLst/>
              <a:cxnLst/>
              <a:rect l="l" t="t" r="r" b="b"/>
              <a:pathLst>
                <a:path w="35096" h="12466" extrusionOk="0">
                  <a:moveTo>
                    <a:pt x="3923" y="12432"/>
                  </a:moveTo>
                  <a:cubicBezTo>
                    <a:pt x="8683" y="11766"/>
                    <a:pt x="13348" y="11099"/>
                    <a:pt x="18108" y="10243"/>
                  </a:cubicBezTo>
                  <a:cubicBezTo>
                    <a:pt x="22867" y="9386"/>
                    <a:pt x="27532" y="8815"/>
                    <a:pt x="32197" y="7672"/>
                  </a:cubicBezTo>
                  <a:cubicBezTo>
                    <a:pt x="34291" y="7101"/>
                    <a:pt x="35528" y="4817"/>
                    <a:pt x="34957" y="2818"/>
                  </a:cubicBezTo>
                  <a:cubicBezTo>
                    <a:pt x="34291" y="533"/>
                    <a:pt x="32197" y="-228"/>
                    <a:pt x="30102" y="57"/>
                  </a:cubicBezTo>
                  <a:cubicBezTo>
                    <a:pt x="25438" y="724"/>
                    <a:pt x="20773" y="2056"/>
                    <a:pt x="16108" y="3008"/>
                  </a:cubicBezTo>
                  <a:cubicBezTo>
                    <a:pt x="11444" y="3960"/>
                    <a:pt x="6874" y="5198"/>
                    <a:pt x="2305" y="6435"/>
                  </a:cubicBezTo>
                  <a:cubicBezTo>
                    <a:pt x="687" y="6816"/>
                    <a:pt x="-361" y="8624"/>
                    <a:pt x="115" y="10243"/>
                  </a:cubicBezTo>
                  <a:cubicBezTo>
                    <a:pt x="591" y="12051"/>
                    <a:pt x="2305" y="12622"/>
                    <a:pt x="3923" y="12432"/>
                  </a:cubicBezTo>
                  <a:lnTo>
                    <a:pt x="3923" y="124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50"/>
            <p:cNvSpPr/>
            <p:nvPr/>
          </p:nvSpPr>
          <p:spPr>
            <a:xfrm>
              <a:off x="3952394" y="3890459"/>
              <a:ext cx="55257" cy="23296"/>
            </a:xfrm>
            <a:custGeom>
              <a:avLst/>
              <a:gdLst/>
              <a:ahLst/>
              <a:cxnLst/>
              <a:rect l="l" t="t" r="r" b="b"/>
              <a:pathLst>
                <a:path w="55257" h="23296" extrusionOk="0">
                  <a:moveTo>
                    <a:pt x="4735" y="23152"/>
                  </a:moveTo>
                  <a:cubicBezTo>
                    <a:pt x="20443" y="18868"/>
                    <a:pt x="36436" y="14775"/>
                    <a:pt x="51858" y="9635"/>
                  </a:cubicBezTo>
                  <a:cubicBezTo>
                    <a:pt x="57760" y="7731"/>
                    <a:pt x="55380" y="-1502"/>
                    <a:pt x="49287" y="211"/>
                  </a:cubicBezTo>
                  <a:cubicBezTo>
                    <a:pt x="33580" y="4780"/>
                    <a:pt x="18063" y="10301"/>
                    <a:pt x="2641" y="15727"/>
                  </a:cubicBezTo>
                  <a:cubicBezTo>
                    <a:pt x="-1928" y="17345"/>
                    <a:pt x="-120" y="24389"/>
                    <a:pt x="4640" y="23152"/>
                  </a:cubicBezTo>
                  <a:lnTo>
                    <a:pt x="4640" y="23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7" name="Google Shape;2777;p50"/>
          <p:cNvGrpSpPr/>
          <p:nvPr/>
        </p:nvGrpSpPr>
        <p:grpSpPr>
          <a:xfrm>
            <a:off x="8687754" y="1112200"/>
            <a:ext cx="789335" cy="788116"/>
            <a:chOff x="4689863" y="3888278"/>
            <a:chExt cx="789335" cy="788116"/>
          </a:xfrm>
        </p:grpSpPr>
        <p:sp>
          <p:nvSpPr>
            <p:cNvPr id="2778" name="Google Shape;2778;p50"/>
            <p:cNvSpPr/>
            <p:nvPr/>
          </p:nvSpPr>
          <p:spPr>
            <a:xfrm>
              <a:off x="4689863" y="3888278"/>
              <a:ext cx="789335" cy="788116"/>
            </a:xfrm>
            <a:custGeom>
              <a:avLst/>
              <a:gdLst/>
              <a:ahLst/>
              <a:cxnLst/>
              <a:rect l="l" t="t" r="r" b="b"/>
              <a:pathLst>
                <a:path w="789335" h="788116" extrusionOk="0">
                  <a:moveTo>
                    <a:pt x="607059" y="43608"/>
                  </a:moveTo>
                  <a:cubicBezTo>
                    <a:pt x="502343" y="-8841"/>
                    <a:pt x="378207" y="-14172"/>
                    <a:pt x="269207" y="28664"/>
                  </a:cubicBezTo>
                  <a:cubicBezTo>
                    <a:pt x="167062" y="68834"/>
                    <a:pt x="83955" y="149650"/>
                    <a:pt x="38547" y="249409"/>
                  </a:cubicBezTo>
                  <a:cubicBezTo>
                    <a:pt x="-6862" y="349168"/>
                    <a:pt x="-19142" y="482148"/>
                    <a:pt x="40260" y="582859"/>
                  </a:cubicBezTo>
                  <a:cubicBezTo>
                    <a:pt x="70057" y="633309"/>
                    <a:pt x="114418" y="673765"/>
                    <a:pt x="162683" y="706320"/>
                  </a:cubicBezTo>
                  <a:cubicBezTo>
                    <a:pt x="213517" y="740588"/>
                    <a:pt x="271682" y="765908"/>
                    <a:pt x="331656" y="778854"/>
                  </a:cubicBezTo>
                  <a:cubicBezTo>
                    <a:pt x="443702" y="802842"/>
                    <a:pt x="563554" y="780663"/>
                    <a:pt x="653324" y="707367"/>
                  </a:cubicBezTo>
                  <a:cubicBezTo>
                    <a:pt x="743094" y="634070"/>
                    <a:pt x="785076" y="503851"/>
                    <a:pt x="789074" y="386482"/>
                  </a:cubicBezTo>
                  <a:cubicBezTo>
                    <a:pt x="793072" y="269113"/>
                    <a:pt x="751186" y="151839"/>
                    <a:pt x="660750" y="76544"/>
                  </a:cubicBezTo>
                  <a:cubicBezTo>
                    <a:pt x="620672" y="43228"/>
                    <a:pt x="572027" y="18193"/>
                    <a:pt x="519954" y="11054"/>
                  </a:cubicBezTo>
                  <a:cubicBezTo>
                    <a:pt x="473308" y="4676"/>
                    <a:pt x="418094" y="14004"/>
                    <a:pt x="384871" y="50176"/>
                  </a:cubicBezTo>
                  <a:cubicBezTo>
                    <a:pt x="353837" y="83969"/>
                    <a:pt x="352314" y="133087"/>
                    <a:pt x="375446" y="171734"/>
                  </a:cubicBezTo>
                  <a:cubicBezTo>
                    <a:pt x="398579" y="210381"/>
                    <a:pt x="445606" y="231894"/>
                    <a:pt x="489682" y="215331"/>
                  </a:cubicBezTo>
                  <a:cubicBezTo>
                    <a:pt x="533758" y="198768"/>
                    <a:pt x="568980" y="148412"/>
                    <a:pt x="559175" y="98914"/>
                  </a:cubicBezTo>
                  <a:cubicBezTo>
                    <a:pt x="550512" y="55031"/>
                    <a:pt x="507769" y="24951"/>
                    <a:pt x="465216" y="20096"/>
                  </a:cubicBezTo>
                  <a:cubicBezTo>
                    <a:pt x="443416" y="17622"/>
                    <a:pt x="423425" y="22762"/>
                    <a:pt x="404767" y="33994"/>
                  </a:cubicBezTo>
                  <a:cubicBezTo>
                    <a:pt x="391154" y="42181"/>
                    <a:pt x="403529" y="63598"/>
                    <a:pt x="417237" y="55412"/>
                  </a:cubicBezTo>
                  <a:cubicBezTo>
                    <a:pt x="449319" y="36089"/>
                    <a:pt x="493775" y="48082"/>
                    <a:pt x="517860" y="74640"/>
                  </a:cubicBezTo>
                  <a:cubicBezTo>
                    <a:pt x="548132" y="108052"/>
                    <a:pt x="534614" y="157741"/>
                    <a:pt x="500629" y="182871"/>
                  </a:cubicBezTo>
                  <a:cubicBezTo>
                    <a:pt x="464455" y="209619"/>
                    <a:pt x="418665" y="199625"/>
                    <a:pt x="395342" y="161739"/>
                  </a:cubicBezTo>
                  <a:cubicBezTo>
                    <a:pt x="374018" y="127090"/>
                    <a:pt x="379254" y="83493"/>
                    <a:pt x="412668" y="58553"/>
                  </a:cubicBezTo>
                  <a:cubicBezTo>
                    <a:pt x="446082" y="33614"/>
                    <a:pt x="495489" y="32471"/>
                    <a:pt x="535566" y="42371"/>
                  </a:cubicBezTo>
                  <a:cubicBezTo>
                    <a:pt x="581165" y="53699"/>
                    <a:pt x="622576" y="78258"/>
                    <a:pt x="656371" y="110622"/>
                  </a:cubicBezTo>
                  <a:cubicBezTo>
                    <a:pt x="733575" y="184585"/>
                    <a:pt x="762038" y="290340"/>
                    <a:pt x="758326" y="394859"/>
                  </a:cubicBezTo>
                  <a:cubicBezTo>
                    <a:pt x="754613" y="499377"/>
                    <a:pt x="721866" y="613700"/>
                    <a:pt x="639426" y="683379"/>
                  </a:cubicBezTo>
                  <a:cubicBezTo>
                    <a:pt x="561745" y="749060"/>
                    <a:pt x="454269" y="771620"/>
                    <a:pt x="355360" y="753629"/>
                  </a:cubicBezTo>
                  <a:cubicBezTo>
                    <a:pt x="301193" y="743729"/>
                    <a:pt x="249406" y="723549"/>
                    <a:pt x="202189" y="695373"/>
                  </a:cubicBezTo>
                  <a:cubicBezTo>
                    <a:pt x="157732" y="668910"/>
                    <a:pt x="115751" y="636355"/>
                    <a:pt x="83860" y="595233"/>
                  </a:cubicBezTo>
                  <a:cubicBezTo>
                    <a:pt x="17984" y="510229"/>
                    <a:pt x="15890" y="395430"/>
                    <a:pt x="50161" y="297004"/>
                  </a:cubicBezTo>
                  <a:cubicBezTo>
                    <a:pt x="81480" y="207049"/>
                    <a:pt x="145357" y="128613"/>
                    <a:pt x="227797" y="80733"/>
                  </a:cubicBezTo>
                  <a:cubicBezTo>
                    <a:pt x="316996" y="28854"/>
                    <a:pt x="425805" y="15242"/>
                    <a:pt x="526142" y="36279"/>
                  </a:cubicBezTo>
                  <a:cubicBezTo>
                    <a:pt x="551559" y="41609"/>
                    <a:pt x="576310" y="49415"/>
                    <a:pt x="600205" y="59410"/>
                  </a:cubicBezTo>
                  <a:cubicBezTo>
                    <a:pt x="609248" y="63218"/>
                    <a:pt x="615627" y="47892"/>
                    <a:pt x="606868" y="43513"/>
                  </a:cubicBezTo>
                  <a:lnTo>
                    <a:pt x="606868" y="435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50"/>
            <p:cNvSpPr/>
            <p:nvPr/>
          </p:nvSpPr>
          <p:spPr>
            <a:xfrm>
              <a:off x="4950298" y="4255508"/>
              <a:ext cx="169367" cy="173697"/>
            </a:xfrm>
            <a:custGeom>
              <a:avLst/>
              <a:gdLst/>
              <a:ahLst/>
              <a:cxnLst/>
              <a:rect l="l" t="t" r="r" b="b"/>
              <a:pathLst>
                <a:path w="169367" h="173697" extrusionOk="0">
                  <a:moveTo>
                    <a:pt x="59893" y="881"/>
                  </a:moveTo>
                  <a:cubicBezTo>
                    <a:pt x="41520" y="12399"/>
                    <a:pt x="23242" y="24393"/>
                    <a:pt x="11438" y="43145"/>
                  </a:cubicBezTo>
                  <a:cubicBezTo>
                    <a:pt x="2680" y="57043"/>
                    <a:pt x="-937" y="74272"/>
                    <a:pt x="205" y="90550"/>
                  </a:cubicBezTo>
                  <a:cubicBezTo>
                    <a:pt x="2585" y="124437"/>
                    <a:pt x="22862" y="156326"/>
                    <a:pt x="55133" y="168796"/>
                  </a:cubicBezTo>
                  <a:cubicBezTo>
                    <a:pt x="91593" y="182979"/>
                    <a:pt x="131957" y="164798"/>
                    <a:pt x="153947" y="134623"/>
                  </a:cubicBezTo>
                  <a:cubicBezTo>
                    <a:pt x="175937" y="104447"/>
                    <a:pt x="174319" y="63801"/>
                    <a:pt x="149663" y="35435"/>
                  </a:cubicBezTo>
                  <a:cubicBezTo>
                    <a:pt x="125007" y="7068"/>
                    <a:pt x="79884" y="-6544"/>
                    <a:pt x="44376" y="10686"/>
                  </a:cubicBezTo>
                  <a:cubicBezTo>
                    <a:pt x="30287" y="17539"/>
                    <a:pt x="42663" y="39147"/>
                    <a:pt x="56752" y="31913"/>
                  </a:cubicBezTo>
                  <a:cubicBezTo>
                    <a:pt x="79694" y="20109"/>
                    <a:pt x="108729" y="26106"/>
                    <a:pt x="127482" y="42955"/>
                  </a:cubicBezTo>
                  <a:cubicBezTo>
                    <a:pt x="148330" y="61612"/>
                    <a:pt x="154233" y="89788"/>
                    <a:pt x="139953" y="114442"/>
                  </a:cubicBezTo>
                  <a:cubicBezTo>
                    <a:pt x="125674" y="139096"/>
                    <a:pt x="96924" y="155945"/>
                    <a:pt x="69317" y="149472"/>
                  </a:cubicBezTo>
                  <a:cubicBezTo>
                    <a:pt x="43900" y="143570"/>
                    <a:pt x="26384" y="119868"/>
                    <a:pt x="21053" y="95309"/>
                  </a:cubicBezTo>
                  <a:cubicBezTo>
                    <a:pt x="18102" y="81507"/>
                    <a:pt x="19339" y="66371"/>
                    <a:pt x="25908" y="53711"/>
                  </a:cubicBezTo>
                  <a:cubicBezTo>
                    <a:pt x="35142" y="36006"/>
                    <a:pt x="52182" y="22775"/>
                    <a:pt x="67509" y="10495"/>
                  </a:cubicBezTo>
                  <a:cubicBezTo>
                    <a:pt x="72935" y="6116"/>
                    <a:pt x="65890" y="-2831"/>
                    <a:pt x="60084" y="881"/>
                  </a:cubicBezTo>
                  <a:lnTo>
                    <a:pt x="60084" y="8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50"/>
            <p:cNvSpPr/>
            <p:nvPr/>
          </p:nvSpPr>
          <p:spPr>
            <a:xfrm>
              <a:off x="5258630" y="4286908"/>
              <a:ext cx="141259" cy="170577"/>
            </a:xfrm>
            <a:custGeom>
              <a:avLst/>
              <a:gdLst/>
              <a:ahLst/>
              <a:cxnLst/>
              <a:rect l="l" t="t" r="r" b="b"/>
              <a:pathLst>
                <a:path w="141259" h="170577" extrusionOk="0">
                  <a:moveTo>
                    <a:pt x="59807" y="8033"/>
                  </a:moveTo>
                  <a:cubicBezTo>
                    <a:pt x="31057" y="20788"/>
                    <a:pt x="7829" y="48489"/>
                    <a:pt x="1642" y="79616"/>
                  </a:cubicBezTo>
                  <a:cubicBezTo>
                    <a:pt x="-4546" y="110743"/>
                    <a:pt x="6877" y="141203"/>
                    <a:pt x="33913" y="158243"/>
                  </a:cubicBezTo>
                  <a:cubicBezTo>
                    <a:pt x="56570" y="172521"/>
                    <a:pt x="88746" y="175757"/>
                    <a:pt x="111879" y="160718"/>
                  </a:cubicBezTo>
                  <a:cubicBezTo>
                    <a:pt x="143770" y="139966"/>
                    <a:pt x="144246" y="98749"/>
                    <a:pt x="138343" y="65147"/>
                  </a:cubicBezTo>
                  <a:cubicBezTo>
                    <a:pt x="134916" y="45633"/>
                    <a:pt x="129109" y="24025"/>
                    <a:pt x="112926" y="10984"/>
                  </a:cubicBezTo>
                  <a:cubicBezTo>
                    <a:pt x="96743" y="-2057"/>
                    <a:pt x="73515" y="-4532"/>
                    <a:pt x="56760" y="9271"/>
                  </a:cubicBezTo>
                  <a:cubicBezTo>
                    <a:pt x="51429" y="13649"/>
                    <a:pt x="52191" y="22692"/>
                    <a:pt x="56760" y="27261"/>
                  </a:cubicBezTo>
                  <a:cubicBezTo>
                    <a:pt x="61996" y="32497"/>
                    <a:pt x="69421" y="31640"/>
                    <a:pt x="74752" y="27261"/>
                  </a:cubicBezTo>
                  <a:cubicBezTo>
                    <a:pt x="81987" y="21360"/>
                    <a:pt x="94268" y="27166"/>
                    <a:pt x="100075" y="33734"/>
                  </a:cubicBezTo>
                  <a:cubicBezTo>
                    <a:pt x="108833" y="43729"/>
                    <a:pt x="111593" y="58198"/>
                    <a:pt x="114068" y="70858"/>
                  </a:cubicBezTo>
                  <a:cubicBezTo>
                    <a:pt x="116543" y="83518"/>
                    <a:pt x="118447" y="97988"/>
                    <a:pt x="115972" y="111123"/>
                  </a:cubicBezTo>
                  <a:cubicBezTo>
                    <a:pt x="114735" y="117692"/>
                    <a:pt x="112640" y="123689"/>
                    <a:pt x="109023" y="129305"/>
                  </a:cubicBezTo>
                  <a:cubicBezTo>
                    <a:pt x="106833" y="132827"/>
                    <a:pt x="102930" y="136825"/>
                    <a:pt x="99884" y="138729"/>
                  </a:cubicBezTo>
                  <a:cubicBezTo>
                    <a:pt x="84938" y="148057"/>
                    <a:pt x="65138" y="146725"/>
                    <a:pt x="48954" y="138062"/>
                  </a:cubicBezTo>
                  <a:cubicBezTo>
                    <a:pt x="40577" y="133493"/>
                    <a:pt x="33913" y="127687"/>
                    <a:pt x="29344" y="119595"/>
                  </a:cubicBezTo>
                  <a:cubicBezTo>
                    <a:pt x="24108" y="110362"/>
                    <a:pt x="22204" y="97988"/>
                    <a:pt x="23346" y="86660"/>
                  </a:cubicBezTo>
                  <a:cubicBezTo>
                    <a:pt x="26012" y="59626"/>
                    <a:pt x="45146" y="35543"/>
                    <a:pt x="68850" y="23454"/>
                  </a:cubicBezTo>
                  <a:cubicBezTo>
                    <a:pt x="79227" y="18123"/>
                    <a:pt x="70088" y="3464"/>
                    <a:pt x="59807" y="8033"/>
                  </a:cubicBezTo>
                  <a:lnTo>
                    <a:pt x="59807" y="80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50"/>
            <p:cNvSpPr/>
            <p:nvPr/>
          </p:nvSpPr>
          <p:spPr>
            <a:xfrm>
              <a:off x="5064128" y="4475229"/>
              <a:ext cx="140406" cy="143231"/>
            </a:xfrm>
            <a:custGeom>
              <a:avLst/>
              <a:gdLst/>
              <a:ahLst/>
              <a:cxnLst/>
              <a:rect l="l" t="t" r="r" b="b"/>
              <a:pathLst>
                <a:path w="140406" h="143231" extrusionOk="0">
                  <a:moveTo>
                    <a:pt x="84574" y="25321"/>
                  </a:moveTo>
                  <a:cubicBezTo>
                    <a:pt x="93332" y="28177"/>
                    <a:pt x="100947" y="34364"/>
                    <a:pt x="105612" y="41028"/>
                  </a:cubicBezTo>
                  <a:cubicBezTo>
                    <a:pt x="107040" y="43027"/>
                    <a:pt x="108277" y="45121"/>
                    <a:pt x="109515" y="47310"/>
                  </a:cubicBezTo>
                  <a:cubicBezTo>
                    <a:pt x="110086" y="48357"/>
                    <a:pt x="110562" y="49309"/>
                    <a:pt x="111038" y="50356"/>
                  </a:cubicBezTo>
                  <a:cubicBezTo>
                    <a:pt x="111990" y="52260"/>
                    <a:pt x="111419" y="51023"/>
                    <a:pt x="112180" y="53022"/>
                  </a:cubicBezTo>
                  <a:cubicBezTo>
                    <a:pt x="113989" y="57876"/>
                    <a:pt x="115512" y="62731"/>
                    <a:pt x="116464" y="67871"/>
                  </a:cubicBezTo>
                  <a:cubicBezTo>
                    <a:pt x="116845" y="69965"/>
                    <a:pt x="116464" y="67205"/>
                    <a:pt x="116655" y="69394"/>
                  </a:cubicBezTo>
                  <a:cubicBezTo>
                    <a:pt x="116750" y="70727"/>
                    <a:pt x="116940" y="72060"/>
                    <a:pt x="116940" y="73392"/>
                  </a:cubicBezTo>
                  <a:cubicBezTo>
                    <a:pt x="117035" y="76057"/>
                    <a:pt x="116940" y="78723"/>
                    <a:pt x="116845" y="81388"/>
                  </a:cubicBezTo>
                  <a:cubicBezTo>
                    <a:pt x="116845" y="81959"/>
                    <a:pt x="116750" y="82530"/>
                    <a:pt x="116655" y="83102"/>
                  </a:cubicBezTo>
                  <a:cubicBezTo>
                    <a:pt x="116655" y="82911"/>
                    <a:pt x="116940" y="81388"/>
                    <a:pt x="116655" y="82816"/>
                  </a:cubicBezTo>
                  <a:cubicBezTo>
                    <a:pt x="116464" y="84149"/>
                    <a:pt x="116179" y="85386"/>
                    <a:pt x="115893" y="86719"/>
                  </a:cubicBezTo>
                  <a:cubicBezTo>
                    <a:pt x="115322" y="89289"/>
                    <a:pt x="114560" y="91764"/>
                    <a:pt x="113608" y="94239"/>
                  </a:cubicBezTo>
                  <a:cubicBezTo>
                    <a:pt x="114275" y="92430"/>
                    <a:pt x="113323" y="94905"/>
                    <a:pt x="113037" y="95476"/>
                  </a:cubicBezTo>
                  <a:cubicBezTo>
                    <a:pt x="112561" y="96523"/>
                    <a:pt x="111990" y="97475"/>
                    <a:pt x="111419" y="98427"/>
                  </a:cubicBezTo>
                  <a:cubicBezTo>
                    <a:pt x="110753" y="99569"/>
                    <a:pt x="109991" y="100712"/>
                    <a:pt x="109325" y="101759"/>
                  </a:cubicBezTo>
                  <a:cubicBezTo>
                    <a:pt x="109039" y="102235"/>
                    <a:pt x="108658" y="102711"/>
                    <a:pt x="108373" y="103187"/>
                  </a:cubicBezTo>
                  <a:cubicBezTo>
                    <a:pt x="109134" y="102140"/>
                    <a:pt x="108658" y="102806"/>
                    <a:pt x="108087" y="103377"/>
                  </a:cubicBezTo>
                  <a:cubicBezTo>
                    <a:pt x="106373" y="105281"/>
                    <a:pt x="104660" y="106994"/>
                    <a:pt x="102851" y="108613"/>
                  </a:cubicBezTo>
                  <a:cubicBezTo>
                    <a:pt x="102470" y="108993"/>
                    <a:pt x="101995" y="109374"/>
                    <a:pt x="101518" y="109659"/>
                  </a:cubicBezTo>
                  <a:cubicBezTo>
                    <a:pt x="103232" y="108422"/>
                    <a:pt x="101614" y="109564"/>
                    <a:pt x="101328" y="109659"/>
                  </a:cubicBezTo>
                  <a:cubicBezTo>
                    <a:pt x="100186" y="110326"/>
                    <a:pt x="99139" y="111087"/>
                    <a:pt x="97996" y="111754"/>
                  </a:cubicBezTo>
                  <a:cubicBezTo>
                    <a:pt x="96854" y="112420"/>
                    <a:pt x="95712" y="112991"/>
                    <a:pt x="94569" y="113562"/>
                  </a:cubicBezTo>
                  <a:cubicBezTo>
                    <a:pt x="93903" y="113848"/>
                    <a:pt x="91428" y="114800"/>
                    <a:pt x="93427" y="114133"/>
                  </a:cubicBezTo>
                  <a:cubicBezTo>
                    <a:pt x="90952" y="115085"/>
                    <a:pt x="88477" y="115847"/>
                    <a:pt x="85906" y="116513"/>
                  </a:cubicBezTo>
                  <a:cubicBezTo>
                    <a:pt x="84574" y="116799"/>
                    <a:pt x="83336" y="117084"/>
                    <a:pt x="82003" y="117275"/>
                  </a:cubicBezTo>
                  <a:cubicBezTo>
                    <a:pt x="81432" y="117370"/>
                    <a:pt x="80861" y="117465"/>
                    <a:pt x="80290" y="117560"/>
                  </a:cubicBezTo>
                  <a:cubicBezTo>
                    <a:pt x="80480" y="117560"/>
                    <a:pt x="82384" y="117370"/>
                    <a:pt x="80861" y="117465"/>
                  </a:cubicBezTo>
                  <a:cubicBezTo>
                    <a:pt x="78195" y="117655"/>
                    <a:pt x="75530" y="117846"/>
                    <a:pt x="72864" y="117846"/>
                  </a:cubicBezTo>
                  <a:cubicBezTo>
                    <a:pt x="70389" y="117846"/>
                    <a:pt x="67914" y="117655"/>
                    <a:pt x="65439" y="117275"/>
                  </a:cubicBezTo>
                  <a:cubicBezTo>
                    <a:pt x="67724" y="117560"/>
                    <a:pt x="65249" y="117275"/>
                    <a:pt x="64392" y="116989"/>
                  </a:cubicBezTo>
                  <a:cubicBezTo>
                    <a:pt x="62869" y="116704"/>
                    <a:pt x="61441" y="116323"/>
                    <a:pt x="59918" y="115942"/>
                  </a:cubicBezTo>
                  <a:cubicBezTo>
                    <a:pt x="57538" y="115276"/>
                    <a:pt x="55158" y="114514"/>
                    <a:pt x="52873" y="113658"/>
                  </a:cubicBezTo>
                  <a:cubicBezTo>
                    <a:pt x="51445" y="113181"/>
                    <a:pt x="53159" y="113848"/>
                    <a:pt x="53349" y="113848"/>
                  </a:cubicBezTo>
                  <a:cubicBezTo>
                    <a:pt x="52873" y="113658"/>
                    <a:pt x="52302" y="113372"/>
                    <a:pt x="51826" y="113181"/>
                  </a:cubicBezTo>
                  <a:cubicBezTo>
                    <a:pt x="50493" y="112515"/>
                    <a:pt x="49161" y="111849"/>
                    <a:pt x="47828" y="111087"/>
                  </a:cubicBezTo>
                  <a:cubicBezTo>
                    <a:pt x="45733" y="109850"/>
                    <a:pt x="43639" y="108517"/>
                    <a:pt x="41640" y="107089"/>
                  </a:cubicBezTo>
                  <a:cubicBezTo>
                    <a:pt x="43449" y="108422"/>
                    <a:pt x="41545" y="106899"/>
                    <a:pt x="40783" y="106328"/>
                  </a:cubicBezTo>
                  <a:cubicBezTo>
                    <a:pt x="39641" y="105376"/>
                    <a:pt x="38594" y="104329"/>
                    <a:pt x="37547" y="103187"/>
                  </a:cubicBezTo>
                  <a:cubicBezTo>
                    <a:pt x="36785" y="102330"/>
                    <a:pt x="36023" y="101473"/>
                    <a:pt x="35262" y="100712"/>
                  </a:cubicBezTo>
                  <a:cubicBezTo>
                    <a:pt x="34881" y="100331"/>
                    <a:pt x="33739" y="98713"/>
                    <a:pt x="35262" y="100712"/>
                  </a:cubicBezTo>
                  <a:cubicBezTo>
                    <a:pt x="34976" y="100236"/>
                    <a:pt x="34596" y="99760"/>
                    <a:pt x="34310" y="99284"/>
                  </a:cubicBezTo>
                  <a:cubicBezTo>
                    <a:pt x="32882" y="96999"/>
                    <a:pt x="31549" y="94810"/>
                    <a:pt x="30312" y="92335"/>
                  </a:cubicBezTo>
                  <a:cubicBezTo>
                    <a:pt x="29645" y="91002"/>
                    <a:pt x="30312" y="92525"/>
                    <a:pt x="30502" y="92716"/>
                  </a:cubicBezTo>
                  <a:cubicBezTo>
                    <a:pt x="30312" y="92145"/>
                    <a:pt x="30026" y="91573"/>
                    <a:pt x="29836" y="91002"/>
                  </a:cubicBezTo>
                  <a:cubicBezTo>
                    <a:pt x="29360" y="89670"/>
                    <a:pt x="28979" y="88337"/>
                    <a:pt x="28598" y="86909"/>
                  </a:cubicBezTo>
                  <a:cubicBezTo>
                    <a:pt x="28313" y="85767"/>
                    <a:pt x="28122" y="84530"/>
                    <a:pt x="27837" y="83387"/>
                  </a:cubicBezTo>
                  <a:cubicBezTo>
                    <a:pt x="27837" y="83197"/>
                    <a:pt x="27551" y="81198"/>
                    <a:pt x="27741" y="82816"/>
                  </a:cubicBezTo>
                  <a:cubicBezTo>
                    <a:pt x="27932" y="84625"/>
                    <a:pt x="27646" y="81008"/>
                    <a:pt x="27646" y="81008"/>
                  </a:cubicBezTo>
                  <a:cubicBezTo>
                    <a:pt x="27551" y="78628"/>
                    <a:pt x="27551" y="76153"/>
                    <a:pt x="27646" y="73773"/>
                  </a:cubicBezTo>
                  <a:cubicBezTo>
                    <a:pt x="27646" y="73011"/>
                    <a:pt x="27741" y="72155"/>
                    <a:pt x="27837" y="71393"/>
                  </a:cubicBezTo>
                  <a:cubicBezTo>
                    <a:pt x="27837" y="71584"/>
                    <a:pt x="27456" y="73678"/>
                    <a:pt x="27837" y="72060"/>
                  </a:cubicBezTo>
                  <a:cubicBezTo>
                    <a:pt x="28122" y="70632"/>
                    <a:pt x="28313" y="69299"/>
                    <a:pt x="28693" y="67871"/>
                  </a:cubicBezTo>
                  <a:cubicBezTo>
                    <a:pt x="29455" y="64730"/>
                    <a:pt x="30502" y="61589"/>
                    <a:pt x="31740" y="58543"/>
                  </a:cubicBezTo>
                  <a:cubicBezTo>
                    <a:pt x="30692" y="60922"/>
                    <a:pt x="32311" y="57591"/>
                    <a:pt x="32691" y="56829"/>
                  </a:cubicBezTo>
                  <a:cubicBezTo>
                    <a:pt x="33453" y="55401"/>
                    <a:pt x="34215" y="53973"/>
                    <a:pt x="35071" y="52546"/>
                  </a:cubicBezTo>
                  <a:cubicBezTo>
                    <a:pt x="35833" y="51308"/>
                    <a:pt x="36595" y="50071"/>
                    <a:pt x="37451" y="48928"/>
                  </a:cubicBezTo>
                  <a:cubicBezTo>
                    <a:pt x="37832" y="48453"/>
                    <a:pt x="38213" y="47881"/>
                    <a:pt x="38498" y="47406"/>
                  </a:cubicBezTo>
                  <a:cubicBezTo>
                    <a:pt x="39450" y="46073"/>
                    <a:pt x="37166" y="48833"/>
                    <a:pt x="38974" y="46834"/>
                  </a:cubicBezTo>
                  <a:cubicBezTo>
                    <a:pt x="41069" y="44550"/>
                    <a:pt x="43068" y="42265"/>
                    <a:pt x="45353" y="40171"/>
                  </a:cubicBezTo>
                  <a:cubicBezTo>
                    <a:pt x="46019" y="39600"/>
                    <a:pt x="48875" y="37410"/>
                    <a:pt x="46685" y="38934"/>
                  </a:cubicBezTo>
                  <a:cubicBezTo>
                    <a:pt x="48018" y="37982"/>
                    <a:pt x="49351" y="37030"/>
                    <a:pt x="50684" y="36173"/>
                  </a:cubicBezTo>
                  <a:cubicBezTo>
                    <a:pt x="51921" y="35412"/>
                    <a:pt x="53159" y="34745"/>
                    <a:pt x="54396" y="34079"/>
                  </a:cubicBezTo>
                  <a:cubicBezTo>
                    <a:pt x="55063" y="33698"/>
                    <a:pt x="55919" y="33413"/>
                    <a:pt x="56586" y="33032"/>
                  </a:cubicBezTo>
                  <a:cubicBezTo>
                    <a:pt x="58299" y="31985"/>
                    <a:pt x="54492" y="33698"/>
                    <a:pt x="56395" y="33032"/>
                  </a:cubicBezTo>
                  <a:cubicBezTo>
                    <a:pt x="59251" y="32080"/>
                    <a:pt x="62107" y="31128"/>
                    <a:pt x="65058" y="30462"/>
                  </a:cubicBezTo>
                  <a:cubicBezTo>
                    <a:pt x="66201" y="30271"/>
                    <a:pt x="70580" y="29986"/>
                    <a:pt x="67057" y="30081"/>
                  </a:cubicBezTo>
                  <a:cubicBezTo>
                    <a:pt x="68676" y="30081"/>
                    <a:pt x="70294" y="29890"/>
                    <a:pt x="72008" y="29890"/>
                  </a:cubicBezTo>
                  <a:cubicBezTo>
                    <a:pt x="79814" y="29890"/>
                    <a:pt x="87334" y="23037"/>
                    <a:pt x="86953" y="14946"/>
                  </a:cubicBezTo>
                  <a:cubicBezTo>
                    <a:pt x="86573" y="6855"/>
                    <a:pt x="80385" y="-94"/>
                    <a:pt x="72008" y="1"/>
                  </a:cubicBezTo>
                  <a:cubicBezTo>
                    <a:pt x="40974" y="287"/>
                    <a:pt x="15651" y="23227"/>
                    <a:pt x="4799" y="51023"/>
                  </a:cubicBezTo>
                  <a:cubicBezTo>
                    <a:pt x="-6053" y="78818"/>
                    <a:pt x="1848" y="109469"/>
                    <a:pt x="24981" y="127365"/>
                  </a:cubicBezTo>
                  <a:cubicBezTo>
                    <a:pt x="46400" y="143928"/>
                    <a:pt x="76672" y="147926"/>
                    <a:pt x="101614" y="137455"/>
                  </a:cubicBezTo>
                  <a:cubicBezTo>
                    <a:pt x="126555" y="126984"/>
                    <a:pt x="142072" y="101092"/>
                    <a:pt x="140263" y="73583"/>
                  </a:cubicBezTo>
                  <a:cubicBezTo>
                    <a:pt x="138264" y="43979"/>
                    <a:pt x="119035" y="15707"/>
                    <a:pt x="89048" y="8758"/>
                  </a:cubicBezTo>
                  <a:cubicBezTo>
                    <a:pt x="78386" y="6284"/>
                    <a:pt x="74197" y="21704"/>
                    <a:pt x="84574" y="25131"/>
                  </a:cubicBezTo>
                  <a:lnTo>
                    <a:pt x="84574" y="251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50"/>
            <p:cNvSpPr/>
            <p:nvPr/>
          </p:nvSpPr>
          <p:spPr>
            <a:xfrm>
              <a:off x="4805886" y="4072654"/>
              <a:ext cx="147584" cy="148444"/>
            </a:xfrm>
            <a:custGeom>
              <a:avLst/>
              <a:gdLst/>
              <a:ahLst/>
              <a:cxnLst/>
              <a:rect l="l" t="t" r="r" b="b"/>
              <a:pathLst>
                <a:path w="147584" h="148444" extrusionOk="0">
                  <a:moveTo>
                    <a:pt x="45137" y="31717"/>
                  </a:moveTo>
                  <a:cubicBezTo>
                    <a:pt x="39330" y="22578"/>
                    <a:pt x="28383" y="21436"/>
                    <a:pt x="19434" y="26672"/>
                  </a:cubicBezTo>
                  <a:cubicBezTo>
                    <a:pt x="11438" y="31336"/>
                    <a:pt x="6773" y="39332"/>
                    <a:pt x="3727" y="47709"/>
                  </a:cubicBezTo>
                  <a:cubicBezTo>
                    <a:pt x="-1509" y="61987"/>
                    <a:pt x="-938" y="78645"/>
                    <a:pt x="3631" y="93019"/>
                  </a:cubicBezTo>
                  <a:cubicBezTo>
                    <a:pt x="13342" y="123480"/>
                    <a:pt x="41044" y="149371"/>
                    <a:pt x="74362" y="148419"/>
                  </a:cubicBezTo>
                  <a:cubicBezTo>
                    <a:pt x="107681" y="147467"/>
                    <a:pt x="136716" y="120339"/>
                    <a:pt x="145188" y="88545"/>
                  </a:cubicBezTo>
                  <a:cubicBezTo>
                    <a:pt x="153661" y="56752"/>
                    <a:pt x="139191" y="23150"/>
                    <a:pt x="109299" y="8586"/>
                  </a:cubicBezTo>
                  <a:cubicBezTo>
                    <a:pt x="79408" y="-5978"/>
                    <a:pt x="34665" y="-3313"/>
                    <a:pt x="13342" y="26672"/>
                  </a:cubicBezTo>
                  <a:cubicBezTo>
                    <a:pt x="9343" y="32288"/>
                    <a:pt x="11818" y="40855"/>
                    <a:pt x="16959" y="44663"/>
                  </a:cubicBezTo>
                  <a:cubicBezTo>
                    <a:pt x="22480" y="48756"/>
                    <a:pt x="30191" y="48565"/>
                    <a:pt x="35237" y="43616"/>
                  </a:cubicBezTo>
                  <a:cubicBezTo>
                    <a:pt x="37141" y="41712"/>
                    <a:pt x="39140" y="39808"/>
                    <a:pt x="41234" y="37999"/>
                  </a:cubicBezTo>
                  <a:cubicBezTo>
                    <a:pt x="41710" y="37619"/>
                    <a:pt x="42186" y="37142"/>
                    <a:pt x="42662" y="36762"/>
                  </a:cubicBezTo>
                  <a:cubicBezTo>
                    <a:pt x="42472" y="36952"/>
                    <a:pt x="40948" y="37999"/>
                    <a:pt x="42281" y="37142"/>
                  </a:cubicBezTo>
                  <a:cubicBezTo>
                    <a:pt x="43519" y="36286"/>
                    <a:pt x="44661" y="35524"/>
                    <a:pt x="45899" y="34763"/>
                  </a:cubicBezTo>
                  <a:cubicBezTo>
                    <a:pt x="46946" y="34097"/>
                    <a:pt x="48088" y="33526"/>
                    <a:pt x="49135" y="32954"/>
                  </a:cubicBezTo>
                  <a:cubicBezTo>
                    <a:pt x="49706" y="32669"/>
                    <a:pt x="50278" y="32383"/>
                    <a:pt x="50849" y="32097"/>
                  </a:cubicBezTo>
                  <a:cubicBezTo>
                    <a:pt x="52753" y="31146"/>
                    <a:pt x="48850" y="32859"/>
                    <a:pt x="50849" y="32097"/>
                  </a:cubicBezTo>
                  <a:cubicBezTo>
                    <a:pt x="53324" y="31146"/>
                    <a:pt x="55894" y="30289"/>
                    <a:pt x="58560" y="29623"/>
                  </a:cubicBezTo>
                  <a:cubicBezTo>
                    <a:pt x="59797" y="29337"/>
                    <a:pt x="61035" y="29052"/>
                    <a:pt x="62272" y="28861"/>
                  </a:cubicBezTo>
                  <a:cubicBezTo>
                    <a:pt x="62844" y="28766"/>
                    <a:pt x="63510" y="28671"/>
                    <a:pt x="64081" y="28575"/>
                  </a:cubicBezTo>
                  <a:cubicBezTo>
                    <a:pt x="66271" y="28195"/>
                    <a:pt x="61796" y="28766"/>
                    <a:pt x="64081" y="28575"/>
                  </a:cubicBezTo>
                  <a:cubicBezTo>
                    <a:pt x="66842" y="28385"/>
                    <a:pt x="69507" y="28195"/>
                    <a:pt x="72268" y="28195"/>
                  </a:cubicBezTo>
                  <a:cubicBezTo>
                    <a:pt x="73506" y="28195"/>
                    <a:pt x="74838" y="28195"/>
                    <a:pt x="76076" y="28385"/>
                  </a:cubicBezTo>
                  <a:cubicBezTo>
                    <a:pt x="76933" y="28385"/>
                    <a:pt x="80550" y="28861"/>
                    <a:pt x="79217" y="28671"/>
                  </a:cubicBezTo>
                  <a:cubicBezTo>
                    <a:pt x="77694" y="28480"/>
                    <a:pt x="81121" y="29052"/>
                    <a:pt x="81692" y="29147"/>
                  </a:cubicBezTo>
                  <a:cubicBezTo>
                    <a:pt x="83120" y="29432"/>
                    <a:pt x="84548" y="29813"/>
                    <a:pt x="85976" y="30194"/>
                  </a:cubicBezTo>
                  <a:cubicBezTo>
                    <a:pt x="88642" y="30860"/>
                    <a:pt x="91212" y="31812"/>
                    <a:pt x="93782" y="32764"/>
                  </a:cubicBezTo>
                  <a:cubicBezTo>
                    <a:pt x="95306" y="33335"/>
                    <a:pt x="93497" y="32669"/>
                    <a:pt x="93306" y="32574"/>
                  </a:cubicBezTo>
                  <a:cubicBezTo>
                    <a:pt x="93878" y="32859"/>
                    <a:pt x="94449" y="33049"/>
                    <a:pt x="95020" y="33335"/>
                  </a:cubicBezTo>
                  <a:cubicBezTo>
                    <a:pt x="96353" y="34001"/>
                    <a:pt x="97590" y="34668"/>
                    <a:pt x="98923" y="35429"/>
                  </a:cubicBezTo>
                  <a:cubicBezTo>
                    <a:pt x="99970" y="36096"/>
                    <a:pt x="101113" y="36667"/>
                    <a:pt x="102064" y="37428"/>
                  </a:cubicBezTo>
                  <a:cubicBezTo>
                    <a:pt x="102731" y="37904"/>
                    <a:pt x="105587" y="39998"/>
                    <a:pt x="104635" y="39237"/>
                  </a:cubicBezTo>
                  <a:cubicBezTo>
                    <a:pt x="103588" y="38380"/>
                    <a:pt x="106063" y="40569"/>
                    <a:pt x="106539" y="40950"/>
                  </a:cubicBezTo>
                  <a:cubicBezTo>
                    <a:pt x="107586" y="41902"/>
                    <a:pt x="108633" y="42949"/>
                    <a:pt x="109585" y="43996"/>
                  </a:cubicBezTo>
                  <a:cubicBezTo>
                    <a:pt x="110442" y="44948"/>
                    <a:pt x="111203" y="45805"/>
                    <a:pt x="112060" y="46757"/>
                  </a:cubicBezTo>
                  <a:cubicBezTo>
                    <a:pt x="110347" y="44663"/>
                    <a:pt x="112631" y="47709"/>
                    <a:pt x="113107" y="48375"/>
                  </a:cubicBezTo>
                  <a:cubicBezTo>
                    <a:pt x="114630" y="50660"/>
                    <a:pt x="115963" y="53039"/>
                    <a:pt x="117010" y="55609"/>
                  </a:cubicBezTo>
                  <a:cubicBezTo>
                    <a:pt x="116153" y="53610"/>
                    <a:pt x="117296" y="56752"/>
                    <a:pt x="117486" y="57323"/>
                  </a:cubicBezTo>
                  <a:cubicBezTo>
                    <a:pt x="117962" y="58846"/>
                    <a:pt x="118343" y="60369"/>
                    <a:pt x="118724" y="61892"/>
                  </a:cubicBezTo>
                  <a:cubicBezTo>
                    <a:pt x="118914" y="62558"/>
                    <a:pt x="119009" y="63225"/>
                    <a:pt x="119105" y="63891"/>
                  </a:cubicBezTo>
                  <a:cubicBezTo>
                    <a:pt x="119105" y="63605"/>
                    <a:pt x="118914" y="61702"/>
                    <a:pt x="119105" y="63415"/>
                  </a:cubicBezTo>
                  <a:cubicBezTo>
                    <a:pt x="119295" y="64938"/>
                    <a:pt x="119390" y="66556"/>
                    <a:pt x="119390" y="68079"/>
                  </a:cubicBezTo>
                  <a:cubicBezTo>
                    <a:pt x="119390" y="69412"/>
                    <a:pt x="119390" y="70744"/>
                    <a:pt x="119390" y="72077"/>
                  </a:cubicBezTo>
                  <a:cubicBezTo>
                    <a:pt x="119390" y="72934"/>
                    <a:pt x="119295" y="73886"/>
                    <a:pt x="119200" y="74743"/>
                  </a:cubicBezTo>
                  <a:cubicBezTo>
                    <a:pt x="119200" y="74933"/>
                    <a:pt x="118914" y="77122"/>
                    <a:pt x="119200" y="75504"/>
                  </a:cubicBezTo>
                  <a:cubicBezTo>
                    <a:pt x="119390" y="74267"/>
                    <a:pt x="118724" y="77693"/>
                    <a:pt x="118629" y="78265"/>
                  </a:cubicBezTo>
                  <a:cubicBezTo>
                    <a:pt x="118248" y="79788"/>
                    <a:pt x="117867" y="81311"/>
                    <a:pt x="117391" y="82834"/>
                  </a:cubicBezTo>
                  <a:cubicBezTo>
                    <a:pt x="117010" y="84166"/>
                    <a:pt x="116534" y="85404"/>
                    <a:pt x="116058" y="86737"/>
                  </a:cubicBezTo>
                  <a:cubicBezTo>
                    <a:pt x="115202" y="89307"/>
                    <a:pt x="115678" y="87784"/>
                    <a:pt x="115963" y="87117"/>
                  </a:cubicBezTo>
                  <a:cubicBezTo>
                    <a:pt x="115678" y="87784"/>
                    <a:pt x="115392" y="88355"/>
                    <a:pt x="115106" y="89021"/>
                  </a:cubicBezTo>
                  <a:cubicBezTo>
                    <a:pt x="113774" y="91686"/>
                    <a:pt x="112346" y="94352"/>
                    <a:pt x="110822" y="96827"/>
                  </a:cubicBezTo>
                  <a:cubicBezTo>
                    <a:pt x="109966" y="98159"/>
                    <a:pt x="109014" y="99492"/>
                    <a:pt x="108062" y="100824"/>
                  </a:cubicBezTo>
                  <a:cubicBezTo>
                    <a:pt x="107110" y="102157"/>
                    <a:pt x="108062" y="100824"/>
                    <a:pt x="108157" y="100634"/>
                  </a:cubicBezTo>
                  <a:cubicBezTo>
                    <a:pt x="107681" y="101205"/>
                    <a:pt x="107300" y="101681"/>
                    <a:pt x="106824" y="102252"/>
                  </a:cubicBezTo>
                  <a:cubicBezTo>
                    <a:pt x="104825" y="104537"/>
                    <a:pt x="102826" y="106631"/>
                    <a:pt x="100541" y="108630"/>
                  </a:cubicBezTo>
                  <a:cubicBezTo>
                    <a:pt x="97590" y="111295"/>
                    <a:pt x="98447" y="110629"/>
                    <a:pt x="95306" y="112628"/>
                  </a:cubicBezTo>
                  <a:cubicBezTo>
                    <a:pt x="92830" y="114246"/>
                    <a:pt x="90260" y="115579"/>
                    <a:pt x="87595" y="116912"/>
                  </a:cubicBezTo>
                  <a:cubicBezTo>
                    <a:pt x="87595" y="116912"/>
                    <a:pt x="85500" y="117864"/>
                    <a:pt x="86833" y="117292"/>
                  </a:cubicBezTo>
                  <a:cubicBezTo>
                    <a:pt x="88356" y="116626"/>
                    <a:pt x="85691" y="117673"/>
                    <a:pt x="85405" y="117768"/>
                  </a:cubicBezTo>
                  <a:cubicBezTo>
                    <a:pt x="84168" y="118244"/>
                    <a:pt x="82835" y="118625"/>
                    <a:pt x="81502" y="119006"/>
                  </a:cubicBezTo>
                  <a:cubicBezTo>
                    <a:pt x="80169" y="119387"/>
                    <a:pt x="78836" y="119672"/>
                    <a:pt x="77599" y="119958"/>
                  </a:cubicBezTo>
                  <a:cubicBezTo>
                    <a:pt x="76933" y="120053"/>
                    <a:pt x="76266" y="120243"/>
                    <a:pt x="75600" y="120339"/>
                  </a:cubicBezTo>
                  <a:cubicBezTo>
                    <a:pt x="77123" y="120148"/>
                    <a:pt x="76266" y="120339"/>
                    <a:pt x="75314" y="120339"/>
                  </a:cubicBezTo>
                  <a:cubicBezTo>
                    <a:pt x="72363" y="120339"/>
                    <a:pt x="69412" y="120529"/>
                    <a:pt x="66461" y="120148"/>
                  </a:cubicBezTo>
                  <a:cubicBezTo>
                    <a:pt x="64843" y="119958"/>
                    <a:pt x="66556" y="120148"/>
                    <a:pt x="66842" y="120148"/>
                  </a:cubicBezTo>
                  <a:cubicBezTo>
                    <a:pt x="66175" y="120053"/>
                    <a:pt x="65509" y="119958"/>
                    <a:pt x="64938" y="119767"/>
                  </a:cubicBezTo>
                  <a:cubicBezTo>
                    <a:pt x="63415" y="119387"/>
                    <a:pt x="61987" y="119101"/>
                    <a:pt x="60464" y="118625"/>
                  </a:cubicBezTo>
                  <a:cubicBezTo>
                    <a:pt x="59607" y="118339"/>
                    <a:pt x="56561" y="117292"/>
                    <a:pt x="57227" y="117483"/>
                  </a:cubicBezTo>
                  <a:cubicBezTo>
                    <a:pt x="58084" y="117864"/>
                    <a:pt x="55323" y="116531"/>
                    <a:pt x="54752" y="116245"/>
                  </a:cubicBezTo>
                  <a:cubicBezTo>
                    <a:pt x="52277" y="114913"/>
                    <a:pt x="49802" y="113485"/>
                    <a:pt x="47517" y="111867"/>
                  </a:cubicBezTo>
                  <a:cubicBezTo>
                    <a:pt x="47231" y="111676"/>
                    <a:pt x="45518" y="110343"/>
                    <a:pt x="47136" y="111581"/>
                  </a:cubicBezTo>
                  <a:cubicBezTo>
                    <a:pt x="46660" y="111200"/>
                    <a:pt x="46089" y="110724"/>
                    <a:pt x="45613" y="110343"/>
                  </a:cubicBezTo>
                  <a:cubicBezTo>
                    <a:pt x="44661" y="109487"/>
                    <a:pt x="43614" y="108630"/>
                    <a:pt x="42662" y="107678"/>
                  </a:cubicBezTo>
                  <a:cubicBezTo>
                    <a:pt x="40568" y="105679"/>
                    <a:pt x="38664" y="103585"/>
                    <a:pt x="36855" y="101301"/>
                  </a:cubicBezTo>
                  <a:cubicBezTo>
                    <a:pt x="37902" y="102633"/>
                    <a:pt x="35332" y="99111"/>
                    <a:pt x="35046" y="98540"/>
                  </a:cubicBezTo>
                  <a:cubicBezTo>
                    <a:pt x="34190" y="97207"/>
                    <a:pt x="33428" y="95875"/>
                    <a:pt x="32571" y="94542"/>
                  </a:cubicBezTo>
                  <a:cubicBezTo>
                    <a:pt x="31714" y="93209"/>
                    <a:pt x="31048" y="91782"/>
                    <a:pt x="30382" y="90449"/>
                  </a:cubicBezTo>
                  <a:cubicBezTo>
                    <a:pt x="29334" y="88164"/>
                    <a:pt x="29620" y="88831"/>
                    <a:pt x="29049" y="87403"/>
                  </a:cubicBezTo>
                  <a:cubicBezTo>
                    <a:pt x="28002" y="84452"/>
                    <a:pt x="27050" y="81501"/>
                    <a:pt x="26383" y="78455"/>
                  </a:cubicBezTo>
                  <a:cubicBezTo>
                    <a:pt x="26193" y="77789"/>
                    <a:pt x="26098" y="77122"/>
                    <a:pt x="26003" y="76551"/>
                  </a:cubicBezTo>
                  <a:cubicBezTo>
                    <a:pt x="26003" y="76361"/>
                    <a:pt x="25527" y="73981"/>
                    <a:pt x="25717" y="74933"/>
                  </a:cubicBezTo>
                  <a:cubicBezTo>
                    <a:pt x="25717" y="74933"/>
                    <a:pt x="25431" y="71887"/>
                    <a:pt x="25336" y="70744"/>
                  </a:cubicBezTo>
                  <a:cubicBezTo>
                    <a:pt x="25241" y="68270"/>
                    <a:pt x="25336" y="63891"/>
                    <a:pt x="25527" y="62654"/>
                  </a:cubicBezTo>
                  <a:cubicBezTo>
                    <a:pt x="25717" y="61225"/>
                    <a:pt x="26764" y="56657"/>
                    <a:pt x="27621" y="54086"/>
                  </a:cubicBezTo>
                  <a:cubicBezTo>
                    <a:pt x="28668" y="51040"/>
                    <a:pt x="28668" y="49803"/>
                    <a:pt x="30572" y="47138"/>
                  </a:cubicBezTo>
                  <a:cubicBezTo>
                    <a:pt x="30191" y="47709"/>
                    <a:pt x="32571" y="45043"/>
                    <a:pt x="32476" y="45329"/>
                  </a:cubicBezTo>
                  <a:cubicBezTo>
                    <a:pt x="32000" y="46281"/>
                    <a:pt x="33047" y="43139"/>
                    <a:pt x="32762" y="45138"/>
                  </a:cubicBezTo>
                  <a:cubicBezTo>
                    <a:pt x="34285" y="44853"/>
                    <a:pt x="33523" y="44567"/>
                    <a:pt x="30667" y="44282"/>
                  </a:cubicBezTo>
                  <a:cubicBezTo>
                    <a:pt x="27907" y="42949"/>
                    <a:pt x="27240" y="43045"/>
                    <a:pt x="28763" y="44567"/>
                  </a:cubicBezTo>
                  <a:cubicBezTo>
                    <a:pt x="36379" y="54086"/>
                    <a:pt x="51991" y="41712"/>
                    <a:pt x="45613" y="31622"/>
                  </a:cubicBezTo>
                  <a:lnTo>
                    <a:pt x="45613" y="3162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50"/>
            <p:cNvSpPr/>
            <p:nvPr/>
          </p:nvSpPr>
          <p:spPr>
            <a:xfrm>
              <a:off x="4819691" y="4343989"/>
              <a:ext cx="125340" cy="151915"/>
            </a:xfrm>
            <a:custGeom>
              <a:avLst/>
              <a:gdLst/>
              <a:ahLst/>
              <a:cxnLst/>
              <a:rect l="l" t="t" r="r" b="b"/>
              <a:pathLst>
                <a:path w="125340" h="151915" extrusionOk="0">
                  <a:moveTo>
                    <a:pt x="41042" y="6733"/>
                  </a:moveTo>
                  <a:cubicBezTo>
                    <a:pt x="14196" y="18822"/>
                    <a:pt x="-2844" y="51662"/>
                    <a:pt x="393" y="80695"/>
                  </a:cubicBezTo>
                  <a:cubicBezTo>
                    <a:pt x="3915" y="111822"/>
                    <a:pt x="25620" y="140760"/>
                    <a:pt x="56178" y="149708"/>
                  </a:cubicBezTo>
                  <a:cubicBezTo>
                    <a:pt x="72837" y="154562"/>
                    <a:pt x="91115" y="151612"/>
                    <a:pt x="103491" y="138856"/>
                  </a:cubicBezTo>
                  <a:cubicBezTo>
                    <a:pt x="114438" y="127624"/>
                    <a:pt x="120626" y="111251"/>
                    <a:pt x="123482" y="96021"/>
                  </a:cubicBezTo>
                  <a:cubicBezTo>
                    <a:pt x="129098" y="65655"/>
                    <a:pt x="122530" y="31577"/>
                    <a:pt x="96351" y="12444"/>
                  </a:cubicBezTo>
                  <a:cubicBezTo>
                    <a:pt x="72837" y="-4880"/>
                    <a:pt x="34092" y="-5356"/>
                    <a:pt x="14863" y="18917"/>
                  </a:cubicBezTo>
                  <a:cubicBezTo>
                    <a:pt x="10103" y="24914"/>
                    <a:pt x="8961" y="33196"/>
                    <a:pt x="14863" y="39098"/>
                  </a:cubicBezTo>
                  <a:cubicBezTo>
                    <a:pt x="19813" y="44047"/>
                    <a:pt x="30285" y="45190"/>
                    <a:pt x="35044" y="39098"/>
                  </a:cubicBezTo>
                  <a:cubicBezTo>
                    <a:pt x="36568" y="37194"/>
                    <a:pt x="38186" y="35385"/>
                    <a:pt x="40090" y="33767"/>
                  </a:cubicBezTo>
                  <a:cubicBezTo>
                    <a:pt x="38662" y="35004"/>
                    <a:pt x="42279" y="32339"/>
                    <a:pt x="43041" y="31863"/>
                  </a:cubicBezTo>
                  <a:cubicBezTo>
                    <a:pt x="45992" y="30150"/>
                    <a:pt x="44278" y="30911"/>
                    <a:pt x="47515" y="29959"/>
                  </a:cubicBezTo>
                  <a:cubicBezTo>
                    <a:pt x="48467" y="29674"/>
                    <a:pt x="49419" y="29388"/>
                    <a:pt x="50276" y="29198"/>
                  </a:cubicBezTo>
                  <a:cubicBezTo>
                    <a:pt x="50276" y="29198"/>
                    <a:pt x="54750" y="28436"/>
                    <a:pt x="52275" y="28722"/>
                  </a:cubicBezTo>
                  <a:cubicBezTo>
                    <a:pt x="54464" y="28436"/>
                    <a:pt x="56749" y="28436"/>
                    <a:pt x="58939" y="28436"/>
                  </a:cubicBezTo>
                  <a:cubicBezTo>
                    <a:pt x="60176" y="28436"/>
                    <a:pt x="61414" y="28531"/>
                    <a:pt x="62651" y="28627"/>
                  </a:cubicBezTo>
                  <a:cubicBezTo>
                    <a:pt x="61985" y="28627"/>
                    <a:pt x="60367" y="28246"/>
                    <a:pt x="63318" y="28722"/>
                  </a:cubicBezTo>
                  <a:cubicBezTo>
                    <a:pt x="65507" y="29102"/>
                    <a:pt x="67792" y="29674"/>
                    <a:pt x="69886" y="30340"/>
                  </a:cubicBezTo>
                  <a:cubicBezTo>
                    <a:pt x="73218" y="31387"/>
                    <a:pt x="72837" y="31292"/>
                    <a:pt x="75598" y="32720"/>
                  </a:cubicBezTo>
                  <a:cubicBezTo>
                    <a:pt x="80168" y="35195"/>
                    <a:pt x="81595" y="36242"/>
                    <a:pt x="84737" y="39478"/>
                  </a:cubicBezTo>
                  <a:cubicBezTo>
                    <a:pt x="88164" y="43000"/>
                    <a:pt x="90829" y="47284"/>
                    <a:pt x="92733" y="51758"/>
                  </a:cubicBezTo>
                  <a:cubicBezTo>
                    <a:pt x="96827" y="60896"/>
                    <a:pt x="97779" y="70986"/>
                    <a:pt x="97112" y="81076"/>
                  </a:cubicBezTo>
                  <a:cubicBezTo>
                    <a:pt x="96160" y="97258"/>
                    <a:pt x="88926" y="127529"/>
                    <a:pt x="67221" y="124007"/>
                  </a:cubicBezTo>
                  <a:cubicBezTo>
                    <a:pt x="46754" y="120770"/>
                    <a:pt x="31141" y="101637"/>
                    <a:pt x="26953" y="82313"/>
                  </a:cubicBezTo>
                  <a:cubicBezTo>
                    <a:pt x="21717" y="58421"/>
                    <a:pt x="34092" y="36051"/>
                    <a:pt x="52275" y="21392"/>
                  </a:cubicBezTo>
                  <a:cubicBezTo>
                    <a:pt x="55892" y="18441"/>
                    <a:pt x="55607" y="12444"/>
                    <a:pt x="53037" y="9113"/>
                  </a:cubicBezTo>
                  <a:cubicBezTo>
                    <a:pt x="49990" y="5210"/>
                    <a:pt x="45230" y="4734"/>
                    <a:pt x="40947" y="6733"/>
                  </a:cubicBezTo>
                  <a:lnTo>
                    <a:pt x="40947" y="673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50"/>
            <p:cNvSpPr/>
            <p:nvPr/>
          </p:nvSpPr>
          <p:spPr>
            <a:xfrm>
              <a:off x="5258694" y="4056834"/>
              <a:ext cx="130962" cy="136761"/>
            </a:xfrm>
            <a:custGeom>
              <a:avLst/>
              <a:gdLst/>
              <a:ahLst/>
              <a:cxnLst/>
              <a:rect l="l" t="t" r="r" b="b"/>
              <a:pathLst>
                <a:path w="130962" h="136761" extrusionOk="0">
                  <a:moveTo>
                    <a:pt x="70690" y="9366"/>
                  </a:moveTo>
                  <a:cubicBezTo>
                    <a:pt x="44416" y="-3580"/>
                    <a:pt x="14334" y="13174"/>
                    <a:pt x="3862" y="38875"/>
                  </a:cubicBezTo>
                  <a:cubicBezTo>
                    <a:pt x="-7181" y="66195"/>
                    <a:pt x="6908" y="97988"/>
                    <a:pt x="27756" y="116550"/>
                  </a:cubicBezTo>
                  <a:cubicBezTo>
                    <a:pt x="48604" y="135112"/>
                    <a:pt x="81733" y="145583"/>
                    <a:pt x="106388" y="127021"/>
                  </a:cubicBezTo>
                  <a:cubicBezTo>
                    <a:pt x="126284" y="111981"/>
                    <a:pt x="135423" y="84090"/>
                    <a:pt x="128855" y="60007"/>
                  </a:cubicBezTo>
                  <a:cubicBezTo>
                    <a:pt x="120382" y="29071"/>
                    <a:pt x="92014" y="7558"/>
                    <a:pt x="61741" y="418"/>
                  </a:cubicBezTo>
                  <a:cubicBezTo>
                    <a:pt x="54221" y="-1390"/>
                    <a:pt x="46320" y="2798"/>
                    <a:pt x="44130" y="10413"/>
                  </a:cubicBezTo>
                  <a:cubicBezTo>
                    <a:pt x="42226" y="17172"/>
                    <a:pt x="46415" y="26786"/>
                    <a:pt x="54126" y="28023"/>
                  </a:cubicBezTo>
                  <a:cubicBezTo>
                    <a:pt x="72784" y="30974"/>
                    <a:pt x="91538" y="39446"/>
                    <a:pt x="102009" y="56199"/>
                  </a:cubicBezTo>
                  <a:cubicBezTo>
                    <a:pt x="111053" y="70668"/>
                    <a:pt x="110006" y="89326"/>
                    <a:pt x="99344" y="102747"/>
                  </a:cubicBezTo>
                  <a:cubicBezTo>
                    <a:pt x="94965" y="108268"/>
                    <a:pt x="88777" y="112362"/>
                    <a:pt x="81637" y="113789"/>
                  </a:cubicBezTo>
                  <a:cubicBezTo>
                    <a:pt x="71451" y="115693"/>
                    <a:pt x="60980" y="111790"/>
                    <a:pt x="52507" y="106460"/>
                  </a:cubicBezTo>
                  <a:cubicBezTo>
                    <a:pt x="35943" y="96084"/>
                    <a:pt x="21854" y="76189"/>
                    <a:pt x="23948" y="55819"/>
                  </a:cubicBezTo>
                  <a:cubicBezTo>
                    <a:pt x="24900" y="46776"/>
                    <a:pt x="30136" y="38780"/>
                    <a:pt x="37276" y="33925"/>
                  </a:cubicBezTo>
                  <a:cubicBezTo>
                    <a:pt x="45272" y="28594"/>
                    <a:pt x="53079" y="27167"/>
                    <a:pt x="61837" y="30308"/>
                  </a:cubicBezTo>
                  <a:cubicBezTo>
                    <a:pt x="73927" y="34687"/>
                    <a:pt x="82113" y="15173"/>
                    <a:pt x="70595" y="9557"/>
                  </a:cubicBezTo>
                  <a:lnTo>
                    <a:pt x="70595" y="955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50"/>
            <p:cNvSpPr/>
            <p:nvPr/>
          </p:nvSpPr>
          <p:spPr>
            <a:xfrm>
              <a:off x="4738706" y="3905175"/>
              <a:ext cx="493910" cy="517355"/>
            </a:xfrm>
            <a:custGeom>
              <a:avLst/>
              <a:gdLst/>
              <a:ahLst/>
              <a:cxnLst/>
              <a:rect l="l" t="t" r="r" b="b"/>
              <a:pathLst>
                <a:path w="493910" h="517355" extrusionOk="0">
                  <a:moveTo>
                    <a:pt x="285003" y="39944"/>
                  </a:moveTo>
                  <a:cubicBezTo>
                    <a:pt x="247971" y="109623"/>
                    <a:pt x="242164" y="194151"/>
                    <a:pt x="271485" y="267733"/>
                  </a:cubicBezTo>
                  <a:cubicBezTo>
                    <a:pt x="277482" y="282773"/>
                    <a:pt x="299377" y="285153"/>
                    <a:pt x="304518" y="267733"/>
                  </a:cubicBezTo>
                  <a:cubicBezTo>
                    <a:pt x="316989" y="225849"/>
                    <a:pt x="324795" y="182824"/>
                    <a:pt x="328222" y="139227"/>
                  </a:cubicBezTo>
                  <a:cubicBezTo>
                    <a:pt x="329840" y="117809"/>
                    <a:pt x="331268" y="95630"/>
                    <a:pt x="329554" y="74117"/>
                  </a:cubicBezTo>
                  <a:cubicBezTo>
                    <a:pt x="328126" y="56412"/>
                    <a:pt x="322415" y="39087"/>
                    <a:pt x="305660" y="30329"/>
                  </a:cubicBezTo>
                  <a:cubicBezTo>
                    <a:pt x="288906" y="21572"/>
                    <a:pt x="268438" y="27664"/>
                    <a:pt x="252826" y="36898"/>
                  </a:cubicBezTo>
                  <a:cubicBezTo>
                    <a:pt x="234358" y="47844"/>
                    <a:pt x="217413" y="62218"/>
                    <a:pt x="200183" y="74878"/>
                  </a:cubicBezTo>
                  <a:cubicBezTo>
                    <a:pt x="163056" y="102103"/>
                    <a:pt x="126025" y="129517"/>
                    <a:pt x="88993" y="156932"/>
                  </a:cubicBezTo>
                  <a:lnTo>
                    <a:pt x="109937" y="192818"/>
                  </a:lnTo>
                  <a:cubicBezTo>
                    <a:pt x="130118" y="177302"/>
                    <a:pt x="149824" y="161120"/>
                    <a:pt x="169434" y="144843"/>
                  </a:cubicBezTo>
                  <a:cubicBezTo>
                    <a:pt x="184190" y="132563"/>
                    <a:pt x="200183" y="115620"/>
                    <a:pt x="193804" y="94678"/>
                  </a:cubicBezTo>
                  <a:cubicBezTo>
                    <a:pt x="186570" y="70976"/>
                    <a:pt x="159439" y="71547"/>
                    <a:pt x="141637" y="81542"/>
                  </a:cubicBezTo>
                  <a:cubicBezTo>
                    <a:pt x="125073" y="90775"/>
                    <a:pt x="109746" y="103911"/>
                    <a:pt x="96323" y="117238"/>
                  </a:cubicBezTo>
                  <a:cubicBezTo>
                    <a:pt x="36826" y="176160"/>
                    <a:pt x="7601" y="258214"/>
                    <a:pt x="1318" y="340458"/>
                  </a:cubicBezTo>
                  <a:cubicBezTo>
                    <a:pt x="-2776" y="394811"/>
                    <a:pt x="2936" y="449355"/>
                    <a:pt x="14740" y="502471"/>
                  </a:cubicBezTo>
                  <a:cubicBezTo>
                    <a:pt x="19976" y="526173"/>
                    <a:pt x="54247" y="519510"/>
                    <a:pt x="55389" y="496950"/>
                  </a:cubicBezTo>
                  <a:cubicBezTo>
                    <a:pt x="59197" y="422892"/>
                    <a:pt x="70144" y="348835"/>
                    <a:pt x="84424" y="276014"/>
                  </a:cubicBezTo>
                  <a:lnTo>
                    <a:pt x="47297" y="270969"/>
                  </a:lnTo>
                  <a:cubicBezTo>
                    <a:pt x="42062" y="329892"/>
                    <a:pt x="42062" y="388814"/>
                    <a:pt x="48440" y="447641"/>
                  </a:cubicBezTo>
                  <a:cubicBezTo>
                    <a:pt x="49487" y="456970"/>
                    <a:pt x="54818" y="464966"/>
                    <a:pt x="64814" y="466203"/>
                  </a:cubicBezTo>
                  <a:cubicBezTo>
                    <a:pt x="73762" y="467250"/>
                    <a:pt x="83282" y="462015"/>
                    <a:pt x="85471" y="452686"/>
                  </a:cubicBezTo>
                  <a:cubicBezTo>
                    <a:pt x="96133" y="407376"/>
                    <a:pt x="106319" y="361971"/>
                    <a:pt x="116886" y="316660"/>
                  </a:cubicBezTo>
                  <a:lnTo>
                    <a:pt x="81854" y="316660"/>
                  </a:lnTo>
                  <a:cubicBezTo>
                    <a:pt x="88993" y="345122"/>
                    <a:pt x="97371" y="373108"/>
                    <a:pt x="105748" y="401189"/>
                  </a:cubicBezTo>
                  <a:cubicBezTo>
                    <a:pt x="109746" y="414515"/>
                    <a:pt x="131165" y="419751"/>
                    <a:pt x="137829" y="405377"/>
                  </a:cubicBezTo>
                  <a:cubicBezTo>
                    <a:pt x="148491" y="382437"/>
                    <a:pt x="158867" y="359496"/>
                    <a:pt x="169053" y="336364"/>
                  </a:cubicBezTo>
                  <a:lnTo>
                    <a:pt x="135354" y="322181"/>
                  </a:lnTo>
                  <a:cubicBezTo>
                    <a:pt x="129357" y="359115"/>
                    <a:pt x="125073" y="396334"/>
                    <a:pt x="142779" y="430888"/>
                  </a:cubicBezTo>
                  <a:cubicBezTo>
                    <a:pt x="150300" y="445547"/>
                    <a:pt x="172290" y="440978"/>
                    <a:pt x="176669" y="426414"/>
                  </a:cubicBezTo>
                  <a:cubicBezTo>
                    <a:pt x="195613" y="363494"/>
                    <a:pt x="214843" y="300764"/>
                    <a:pt x="233882" y="237938"/>
                  </a:cubicBezTo>
                  <a:lnTo>
                    <a:pt x="196089" y="232798"/>
                  </a:lnTo>
                  <a:cubicBezTo>
                    <a:pt x="196470" y="252598"/>
                    <a:pt x="196756" y="272302"/>
                    <a:pt x="197136" y="292101"/>
                  </a:cubicBezTo>
                  <a:cubicBezTo>
                    <a:pt x="197422" y="309711"/>
                    <a:pt x="195232" y="329225"/>
                    <a:pt x="202753" y="345598"/>
                  </a:cubicBezTo>
                  <a:cubicBezTo>
                    <a:pt x="209417" y="360067"/>
                    <a:pt x="223696" y="369871"/>
                    <a:pt x="239784" y="364255"/>
                  </a:cubicBezTo>
                  <a:cubicBezTo>
                    <a:pt x="251969" y="359972"/>
                    <a:pt x="253493" y="350548"/>
                    <a:pt x="255301" y="339125"/>
                  </a:cubicBezTo>
                  <a:cubicBezTo>
                    <a:pt x="256920" y="329130"/>
                    <a:pt x="258443" y="319230"/>
                    <a:pt x="260061" y="309236"/>
                  </a:cubicBezTo>
                  <a:cubicBezTo>
                    <a:pt x="272817" y="229276"/>
                    <a:pt x="283099" y="148936"/>
                    <a:pt x="288525" y="68120"/>
                  </a:cubicBezTo>
                  <a:cubicBezTo>
                    <a:pt x="289858" y="47940"/>
                    <a:pt x="257967" y="38516"/>
                    <a:pt x="249304" y="57459"/>
                  </a:cubicBezTo>
                  <a:cubicBezTo>
                    <a:pt x="227218" y="105720"/>
                    <a:pt x="214272" y="156741"/>
                    <a:pt x="211797" y="209857"/>
                  </a:cubicBezTo>
                  <a:lnTo>
                    <a:pt x="251017" y="209857"/>
                  </a:lnTo>
                  <a:cubicBezTo>
                    <a:pt x="247210" y="181015"/>
                    <a:pt x="239308" y="154362"/>
                    <a:pt x="224267" y="129327"/>
                  </a:cubicBezTo>
                  <a:cubicBezTo>
                    <a:pt x="214938" y="113811"/>
                    <a:pt x="186665" y="119237"/>
                    <a:pt x="188188" y="139132"/>
                  </a:cubicBezTo>
                  <a:cubicBezTo>
                    <a:pt x="188854" y="147413"/>
                    <a:pt x="189426" y="155695"/>
                    <a:pt x="190092" y="163976"/>
                  </a:cubicBezTo>
                  <a:lnTo>
                    <a:pt x="214462" y="145414"/>
                  </a:lnTo>
                  <a:cubicBezTo>
                    <a:pt x="203610" y="143510"/>
                    <a:pt x="195137" y="139417"/>
                    <a:pt x="187712" y="131326"/>
                  </a:cubicBezTo>
                  <a:lnTo>
                    <a:pt x="192567" y="149793"/>
                  </a:lnTo>
                  <a:cubicBezTo>
                    <a:pt x="213129" y="92679"/>
                    <a:pt x="265678" y="48987"/>
                    <a:pt x="324985" y="36993"/>
                  </a:cubicBezTo>
                  <a:lnTo>
                    <a:pt x="301662" y="13671"/>
                  </a:lnTo>
                  <a:cubicBezTo>
                    <a:pt x="279481" y="118571"/>
                    <a:pt x="256920" y="228419"/>
                    <a:pt x="285574" y="334271"/>
                  </a:cubicBezTo>
                  <a:cubicBezTo>
                    <a:pt x="290334" y="351976"/>
                    <a:pt x="319749" y="353880"/>
                    <a:pt x="323367" y="334271"/>
                  </a:cubicBezTo>
                  <a:cubicBezTo>
                    <a:pt x="331649" y="290007"/>
                    <a:pt x="343739" y="246791"/>
                    <a:pt x="359636" y="204622"/>
                  </a:cubicBezTo>
                  <a:lnTo>
                    <a:pt x="319464" y="199196"/>
                  </a:lnTo>
                  <a:cubicBezTo>
                    <a:pt x="315656" y="243459"/>
                    <a:pt x="320796" y="287723"/>
                    <a:pt x="334314" y="330082"/>
                  </a:cubicBezTo>
                  <a:cubicBezTo>
                    <a:pt x="340312" y="348930"/>
                    <a:pt x="368680" y="350357"/>
                    <a:pt x="374011" y="330082"/>
                  </a:cubicBezTo>
                  <a:cubicBezTo>
                    <a:pt x="384197" y="291435"/>
                    <a:pt x="394098" y="252788"/>
                    <a:pt x="404569" y="214141"/>
                  </a:cubicBezTo>
                  <a:lnTo>
                    <a:pt x="367633" y="218996"/>
                  </a:lnTo>
                  <a:cubicBezTo>
                    <a:pt x="382388" y="247362"/>
                    <a:pt x="379437" y="281155"/>
                    <a:pt x="379723" y="312091"/>
                  </a:cubicBezTo>
                  <a:cubicBezTo>
                    <a:pt x="380008" y="345503"/>
                    <a:pt x="382674" y="379962"/>
                    <a:pt x="402380" y="408233"/>
                  </a:cubicBezTo>
                  <a:cubicBezTo>
                    <a:pt x="411994" y="421940"/>
                    <a:pt x="437888" y="422797"/>
                    <a:pt x="441696" y="403093"/>
                  </a:cubicBezTo>
                  <a:cubicBezTo>
                    <a:pt x="451596" y="351119"/>
                    <a:pt x="454071" y="298003"/>
                    <a:pt x="448931" y="245363"/>
                  </a:cubicBezTo>
                  <a:lnTo>
                    <a:pt x="404283" y="245363"/>
                  </a:lnTo>
                  <a:cubicBezTo>
                    <a:pt x="410852" y="300002"/>
                    <a:pt x="420277" y="354070"/>
                    <a:pt x="433509" y="407471"/>
                  </a:cubicBezTo>
                  <a:cubicBezTo>
                    <a:pt x="438364" y="426985"/>
                    <a:pt x="465399" y="429365"/>
                    <a:pt x="475300" y="412897"/>
                  </a:cubicBezTo>
                  <a:cubicBezTo>
                    <a:pt x="486723" y="394050"/>
                    <a:pt x="492530" y="373584"/>
                    <a:pt x="493863" y="351690"/>
                  </a:cubicBezTo>
                  <a:cubicBezTo>
                    <a:pt x="495577" y="322277"/>
                    <a:pt x="449882" y="322372"/>
                    <a:pt x="448169" y="351690"/>
                  </a:cubicBezTo>
                  <a:cubicBezTo>
                    <a:pt x="447312" y="365493"/>
                    <a:pt x="442933" y="378058"/>
                    <a:pt x="435793" y="389861"/>
                  </a:cubicBezTo>
                  <a:lnTo>
                    <a:pt x="477585" y="395287"/>
                  </a:lnTo>
                  <a:cubicBezTo>
                    <a:pt x="465399" y="345883"/>
                    <a:pt x="455404" y="295814"/>
                    <a:pt x="448931" y="245268"/>
                  </a:cubicBezTo>
                  <a:cubicBezTo>
                    <a:pt x="447407" y="233369"/>
                    <a:pt x="439792" y="222994"/>
                    <a:pt x="426655" y="222994"/>
                  </a:cubicBezTo>
                  <a:cubicBezTo>
                    <a:pt x="415612" y="222994"/>
                    <a:pt x="403046" y="233274"/>
                    <a:pt x="404379" y="245268"/>
                  </a:cubicBezTo>
                  <a:cubicBezTo>
                    <a:pt x="409519" y="294100"/>
                    <a:pt x="408187" y="343123"/>
                    <a:pt x="400190" y="391575"/>
                  </a:cubicBezTo>
                  <a:lnTo>
                    <a:pt x="439506" y="386434"/>
                  </a:lnTo>
                  <a:cubicBezTo>
                    <a:pt x="420372" y="360448"/>
                    <a:pt x="420752" y="328559"/>
                    <a:pt x="420562" y="297717"/>
                  </a:cubicBezTo>
                  <a:cubicBezTo>
                    <a:pt x="420277" y="263544"/>
                    <a:pt x="418848" y="229371"/>
                    <a:pt x="402570" y="198530"/>
                  </a:cubicBezTo>
                  <a:cubicBezTo>
                    <a:pt x="394383" y="183014"/>
                    <a:pt x="369918" y="186917"/>
                    <a:pt x="365634" y="203385"/>
                  </a:cubicBezTo>
                  <a:cubicBezTo>
                    <a:pt x="355448" y="242032"/>
                    <a:pt x="344881" y="280488"/>
                    <a:pt x="334409" y="319135"/>
                  </a:cubicBezTo>
                  <a:lnTo>
                    <a:pt x="374106" y="319135"/>
                  </a:lnTo>
                  <a:cubicBezTo>
                    <a:pt x="362016" y="280203"/>
                    <a:pt x="357542" y="239937"/>
                    <a:pt x="360493" y="199196"/>
                  </a:cubicBezTo>
                  <a:cubicBezTo>
                    <a:pt x="362207" y="174828"/>
                    <a:pt x="327746" y="173305"/>
                    <a:pt x="320320" y="193770"/>
                  </a:cubicBezTo>
                  <a:cubicBezTo>
                    <a:pt x="305089" y="236130"/>
                    <a:pt x="293475" y="279536"/>
                    <a:pt x="285669" y="323895"/>
                  </a:cubicBezTo>
                  <a:lnTo>
                    <a:pt x="323462" y="323895"/>
                  </a:lnTo>
                  <a:cubicBezTo>
                    <a:pt x="295664" y="224707"/>
                    <a:pt x="316893" y="121902"/>
                    <a:pt x="338408" y="23761"/>
                  </a:cubicBezTo>
                  <a:cubicBezTo>
                    <a:pt x="341644" y="9007"/>
                    <a:pt x="329554" y="-2416"/>
                    <a:pt x="315085" y="440"/>
                  </a:cubicBezTo>
                  <a:cubicBezTo>
                    <a:pt x="241022" y="14813"/>
                    <a:pt x="180763" y="68691"/>
                    <a:pt x="156202" y="139703"/>
                  </a:cubicBezTo>
                  <a:cubicBezTo>
                    <a:pt x="154013" y="146176"/>
                    <a:pt x="156678" y="153410"/>
                    <a:pt x="161057" y="158170"/>
                  </a:cubicBezTo>
                  <a:cubicBezTo>
                    <a:pt x="172766" y="170639"/>
                    <a:pt x="187522" y="179301"/>
                    <a:pt x="204466" y="182633"/>
                  </a:cubicBezTo>
                  <a:cubicBezTo>
                    <a:pt x="215890" y="184823"/>
                    <a:pt x="229789" y="177398"/>
                    <a:pt x="228837" y="164071"/>
                  </a:cubicBezTo>
                  <a:cubicBezTo>
                    <a:pt x="228265" y="155790"/>
                    <a:pt x="227694" y="147508"/>
                    <a:pt x="227028" y="139227"/>
                  </a:cubicBezTo>
                  <a:lnTo>
                    <a:pt x="190949" y="149031"/>
                  </a:lnTo>
                  <a:cubicBezTo>
                    <a:pt x="201991" y="167593"/>
                    <a:pt x="209893" y="188440"/>
                    <a:pt x="211892" y="210048"/>
                  </a:cubicBezTo>
                  <a:cubicBezTo>
                    <a:pt x="214272" y="235083"/>
                    <a:pt x="249209" y="235464"/>
                    <a:pt x="251113" y="210048"/>
                  </a:cubicBezTo>
                  <a:cubicBezTo>
                    <a:pt x="254444" y="164642"/>
                    <a:pt x="266058" y="119903"/>
                    <a:pt x="285764" y="78876"/>
                  </a:cubicBezTo>
                  <a:lnTo>
                    <a:pt x="246543" y="68215"/>
                  </a:lnTo>
                  <a:cubicBezTo>
                    <a:pt x="238832" y="159121"/>
                    <a:pt x="230265" y="250123"/>
                    <a:pt x="215890" y="340267"/>
                  </a:cubicBezTo>
                  <a:lnTo>
                    <a:pt x="229503" y="326655"/>
                  </a:lnTo>
                  <a:cubicBezTo>
                    <a:pt x="235596" y="331510"/>
                    <a:pt x="238356" y="332176"/>
                    <a:pt x="237785" y="328749"/>
                  </a:cubicBezTo>
                  <a:lnTo>
                    <a:pt x="237500" y="327702"/>
                  </a:lnTo>
                  <a:cubicBezTo>
                    <a:pt x="237785" y="326655"/>
                    <a:pt x="236643" y="320849"/>
                    <a:pt x="236643" y="319421"/>
                  </a:cubicBezTo>
                  <a:cubicBezTo>
                    <a:pt x="236452" y="309521"/>
                    <a:pt x="236167" y="299621"/>
                    <a:pt x="235977" y="289817"/>
                  </a:cubicBezTo>
                  <a:cubicBezTo>
                    <a:pt x="235596" y="270779"/>
                    <a:pt x="235120" y="251836"/>
                    <a:pt x="234739" y="232798"/>
                  </a:cubicBezTo>
                  <a:cubicBezTo>
                    <a:pt x="234263" y="211095"/>
                    <a:pt x="203229" y="206716"/>
                    <a:pt x="196946" y="227658"/>
                  </a:cubicBezTo>
                  <a:cubicBezTo>
                    <a:pt x="178287" y="290578"/>
                    <a:pt x="159819" y="353594"/>
                    <a:pt x="141066" y="416514"/>
                  </a:cubicBezTo>
                  <a:lnTo>
                    <a:pt x="174956" y="412040"/>
                  </a:lnTo>
                  <a:cubicBezTo>
                    <a:pt x="162295" y="387482"/>
                    <a:pt x="166959" y="358068"/>
                    <a:pt x="171053" y="331891"/>
                  </a:cubicBezTo>
                  <a:cubicBezTo>
                    <a:pt x="172480" y="322848"/>
                    <a:pt x="169529" y="313805"/>
                    <a:pt x="160391" y="310092"/>
                  </a:cubicBezTo>
                  <a:cubicBezTo>
                    <a:pt x="152680" y="307046"/>
                    <a:pt x="141066" y="309140"/>
                    <a:pt x="137353" y="317612"/>
                  </a:cubicBezTo>
                  <a:cubicBezTo>
                    <a:pt x="126596" y="342171"/>
                    <a:pt x="116124" y="366921"/>
                    <a:pt x="105843" y="391670"/>
                  </a:cubicBezTo>
                  <a:lnTo>
                    <a:pt x="139733" y="391670"/>
                  </a:lnTo>
                  <a:cubicBezTo>
                    <a:pt x="130975" y="363779"/>
                    <a:pt x="123740" y="335222"/>
                    <a:pt x="117076" y="306761"/>
                  </a:cubicBezTo>
                  <a:cubicBezTo>
                    <a:pt x="112983" y="289436"/>
                    <a:pt x="86233" y="289531"/>
                    <a:pt x="82044" y="306761"/>
                  </a:cubicBezTo>
                  <a:cubicBezTo>
                    <a:pt x="71192" y="351976"/>
                    <a:pt x="60054" y="397096"/>
                    <a:pt x="49297" y="442406"/>
                  </a:cubicBezTo>
                  <a:lnTo>
                    <a:pt x="86328" y="447451"/>
                  </a:lnTo>
                  <a:cubicBezTo>
                    <a:pt x="79950" y="388814"/>
                    <a:pt x="79188" y="329511"/>
                    <a:pt x="85281" y="270779"/>
                  </a:cubicBezTo>
                  <a:cubicBezTo>
                    <a:pt x="87470" y="249647"/>
                    <a:pt x="52533" y="245078"/>
                    <a:pt x="48154" y="265734"/>
                  </a:cubicBezTo>
                  <a:cubicBezTo>
                    <a:pt x="32066" y="342076"/>
                    <a:pt x="21975" y="419084"/>
                    <a:pt x="14074" y="496664"/>
                  </a:cubicBezTo>
                  <a:lnTo>
                    <a:pt x="54723" y="491143"/>
                  </a:lnTo>
                  <a:cubicBezTo>
                    <a:pt x="42442" y="419275"/>
                    <a:pt x="35969" y="344361"/>
                    <a:pt x="54437" y="272968"/>
                  </a:cubicBezTo>
                  <a:cubicBezTo>
                    <a:pt x="69383" y="215283"/>
                    <a:pt x="100798" y="159026"/>
                    <a:pt x="149348" y="123044"/>
                  </a:cubicBezTo>
                  <a:cubicBezTo>
                    <a:pt x="152775" y="120474"/>
                    <a:pt x="156202" y="117904"/>
                    <a:pt x="159819" y="115620"/>
                  </a:cubicBezTo>
                  <a:cubicBezTo>
                    <a:pt x="165912" y="111717"/>
                    <a:pt x="168863" y="114001"/>
                    <a:pt x="162295" y="107243"/>
                  </a:cubicBezTo>
                  <a:cubicBezTo>
                    <a:pt x="155726" y="100484"/>
                    <a:pt x="157440" y="104102"/>
                    <a:pt x="151728" y="108956"/>
                  </a:cubicBezTo>
                  <a:cubicBezTo>
                    <a:pt x="148015" y="112193"/>
                    <a:pt x="143731" y="114858"/>
                    <a:pt x="139828" y="117809"/>
                  </a:cubicBezTo>
                  <a:cubicBezTo>
                    <a:pt x="121265" y="131612"/>
                    <a:pt x="102797" y="145414"/>
                    <a:pt x="84805" y="159883"/>
                  </a:cubicBezTo>
                  <a:cubicBezTo>
                    <a:pt x="76047" y="166927"/>
                    <a:pt x="77475" y="181967"/>
                    <a:pt x="84805" y="189296"/>
                  </a:cubicBezTo>
                  <a:cubicBezTo>
                    <a:pt x="93563" y="198054"/>
                    <a:pt x="105272" y="196150"/>
                    <a:pt x="114220" y="189296"/>
                  </a:cubicBezTo>
                  <a:cubicBezTo>
                    <a:pt x="144398" y="165975"/>
                    <a:pt x="174765" y="142654"/>
                    <a:pt x="204942" y="119237"/>
                  </a:cubicBezTo>
                  <a:cubicBezTo>
                    <a:pt x="220364" y="107243"/>
                    <a:pt x="235786" y="95154"/>
                    <a:pt x="251208" y="83160"/>
                  </a:cubicBezTo>
                  <a:cubicBezTo>
                    <a:pt x="258633" y="77353"/>
                    <a:pt x="277958" y="57839"/>
                    <a:pt x="289001" y="61171"/>
                  </a:cubicBezTo>
                  <a:cubicBezTo>
                    <a:pt x="297949" y="63836"/>
                    <a:pt x="294903" y="87348"/>
                    <a:pt x="294903" y="94011"/>
                  </a:cubicBezTo>
                  <a:cubicBezTo>
                    <a:pt x="294903" y="112002"/>
                    <a:pt x="294046" y="130088"/>
                    <a:pt x="292428" y="147984"/>
                  </a:cubicBezTo>
                  <a:cubicBezTo>
                    <a:pt x="289001" y="185298"/>
                    <a:pt x="281671" y="222232"/>
                    <a:pt x="271580" y="258404"/>
                  </a:cubicBezTo>
                  <a:lnTo>
                    <a:pt x="304613" y="258404"/>
                  </a:lnTo>
                  <a:cubicBezTo>
                    <a:pt x="277101" y="192914"/>
                    <a:pt x="278053" y="117999"/>
                    <a:pt x="309754" y="54222"/>
                  </a:cubicBezTo>
                  <a:cubicBezTo>
                    <a:pt x="317845" y="37850"/>
                    <a:pt x="293761" y="23476"/>
                    <a:pt x="285098" y="39848"/>
                  </a:cubicBezTo>
                  <a:lnTo>
                    <a:pt x="285098" y="3984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50"/>
            <p:cNvSpPr/>
            <p:nvPr/>
          </p:nvSpPr>
          <p:spPr>
            <a:xfrm>
              <a:off x="4714027" y="3936406"/>
              <a:ext cx="744807" cy="691833"/>
            </a:xfrm>
            <a:custGeom>
              <a:avLst/>
              <a:gdLst/>
              <a:ahLst/>
              <a:cxnLst/>
              <a:rect l="l" t="t" r="r" b="b"/>
              <a:pathLst>
                <a:path w="744807" h="691833" extrusionOk="0">
                  <a:moveTo>
                    <a:pt x="538343" y="38412"/>
                  </a:moveTo>
                  <a:cubicBezTo>
                    <a:pt x="568139" y="41172"/>
                    <a:pt x="593081" y="67349"/>
                    <a:pt x="600316" y="94954"/>
                  </a:cubicBezTo>
                  <a:lnTo>
                    <a:pt x="636681" y="79629"/>
                  </a:lnTo>
                  <a:cubicBezTo>
                    <a:pt x="622877" y="60305"/>
                    <a:pt x="609074" y="40982"/>
                    <a:pt x="595270" y="21563"/>
                  </a:cubicBezTo>
                  <a:lnTo>
                    <a:pt x="567473" y="49358"/>
                  </a:lnTo>
                  <a:cubicBezTo>
                    <a:pt x="645534" y="98572"/>
                    <a:pt x="681137" y="189668"/>
                    <a:pt x="693703" y="277528"/>
                  </a:cubicBezTo>
                  <a:cubicBezTo>
                    <a:pt x="700557" y="325314"/>
                    <a:pt x="701700" y="374336"/>
                    <a:pt x="696940" y="422312"/>
                  </a:cubicBezTo>
                  <a:cubicBezTo>
                    <a:pt x="692180" y="470287"/>
                    <a:pt x="679233" y="520453"/>
                    <a:pt x="649056" y="559004"/>
                  </a:cubicBezTo>
                  <a:cubicBezTo>
                    <a:pt x="611930" y="606314"/>
                    <a:pt x="553289" y="628207"/>
                    <a:pt x="498646" y="648197"/>
                  </a:cubicBezTo>
                  <a:lnTo>
                    <a:pt x="519970" y="684845"/>
                  </a:lnTo>
                  <a:cubicBezTo>
                    <a:pt x="540723" y="661048"/>
                    <a:pt x="547006" y="631063"/>
                    <a:pt x="546149" y="600126"/>
                  </a:cubicBezTo>
                  <a:cubicBezTo>
                    <a:pt x="545197" y="565858"/>
                    <a:pt x="539104" y="531209"/>
                    <a:pt x="533297" y="497512"/>
                  </a:cubicBezTo>
                  <a:cubicBezTo>
                    <a:pt x="520922" y="426215"/>
                    <a:pt x="501978" y="356250"/>
                    <a:pt x="476941" y="288380"/>
                  </a:cubicBezTo>
                  <a:cubicBezTo>
                    <a:pt x="467326" y="262393"/>
                    <a:pt x="429153" y="272293"/>
                    <a:pt x="435150" y="299898"/>
                  </a:cubicBezTo>
                  <a:cubicBezTo>
                    <a:pt x="458663" y="409366"/>
                    <a:pt x="493600" y="515788"/>
                    <a:pt x="538438" y="618403"/>
                  </a:cubicBezTo>
                  <a:cubicBezTo>
                    <a:pt x="548434" y="641248"/>
                    <a:pt x="583276" y="624590"/>
                    <a:pt x="577659" y="601840"/>
                  </a:cubicBezTo>
                  <a:cubicBezTo>
                    <a:pt x="566426" y="556244"/>
                    <a:pt x="555097" y="510648"/>
                    <a:pt x="543864" y="465147"/>
                  </a:cubicBezTo>
                  <a:lnTo>
                    <a:pt x="502739" y="476475"/>
                  </a:lnTo>
                  <a:cubicBezTo>
                    <a:pt x="515115" y="513123"/>
                    <a:pt x="533202" y="546915"/>
                    <a:pt x="557192" y="577281"/>
                  </a:cubicBezTo>
                  <a:cubicBezTo>
                    <a:pt x="563855" y="585657"/>
                    <a:pt x="570424" y="595843"/>
                    <a:pt x="582419" y="595843"/>
                  </a:cubicBezTo>
                  <a:cubicBezTo>
                    <a:pt x="591272" y="595843"/>
                    <a:pt x="601172" y="591845"/>
                    <a:pt x="608502" y="587466"/>
                  </a:cubicBezTo>
                  <a:cubicBezTo>
                    <a:pt x="623829" y="578423"/>
                    <a:pt x="634681" y="563669"/>
                    <a:pt x="639441" y="546535"/>
                  </a:cubicBezTo>
                  <a:cubicBezTo>
                    <a:pt x="641821" y="537968"/>
                    <a:pt x="638013" y="526830"/>
                    <a:pt x="629731" y="522642"/>
                  </a:cubicBezTo>
                  <a:cubicBezTo>
                    <a:pt x="618689" y="517026"/>
                    <a:pt x="607646" y="511409"/>
                    <a:pt x="596603" y="505698"/>
                  </a:cubicBezTo>
                  <a:lnTo>
                    <a:pt x="580039" y="544916"/>
                  </a:lnTo>
                  <a:cubicBezTo>
                    <a:pt x="646486" y="569856"/>
                    <a:pt x="703699" y="500748"/>
                    <a:pt x="716360" y="442682"/>
                  </a:cubicBezTo>
                  <a:cubicBezTo>
                    <a:pt x="733114" y="366245"/>
                    <a:pt x="708744" y="290093"/>
                    <a:pt x="684564" y="218130"/>
                  </a:cubicBezTo>
                  <a:cubicBezTo>
                    <a:pt x="676853" y="195189"/>
                    <a:pt x="642297" y="198616"/>
                    <a:pt x="641821" y="223936"/>
                  </a:cubicBezTo>
                  <a:cubicBezTo>
                    <a:pt x="641060" y="263345"/>
                    <a:pt x="640298" y="302753"/>
                    <a:pt x="639632" y="342067"/>
                  </a:cubicBezTo>
                  <a:cubicBezTo>
                    <a:pt x="639156" y="366055"/>
                    <a:pt x="679043" y="372813"/>
                    <a:pt x="682660" y="347874"/>
                  </a:cubicBezTo>
                  <a:cubicBezTo>
                    <a:pt x="688182" y="310083"/>
                    <a:pt x="666287" y="281336"/>
                    <a:pt x="635538" y="261727"/>
                  </a:cubicBezTo>
                  <a:cubicBezTo>
                    <a:pt x="609930" y="245449"/>
                    <a:pt x="575945" y="240119"/>
                    <a:pt x="554241" y="217940"/>
                  </a:cubicBezTo>
                  <a:cubicBezTo>
                    <a:pt x="534630" y="197759"/>
                    <a:pt x="547482" y="170345"/>
                    <a:pt x="556145" y="147690"/>
                  </a:cubicBezTo>
                  <a:cubicBezTo>
                    <a:pt x="566997" y="119037"/>
                    <a:pt x="578325" y="87244"/>
                    <a:pt x="566331" y="57069"/>
                  </a:cubicBezTo>
                  <a:cubicBezTo>
                    <a:pt x="562237" y="46693"/>
                    <a:pt x="553479" y="39173"/>
                    <a:pt x="541675" y="40982"/>
                  </a:cubicBezTo>
                  <a:cubicBezTo>
                    <a:pt x="531393" y="42505"/>
                    <a:pt x="521207" y="51738"/>
                    <a:pt x="522159" y="63066"/>
                  </a:cubicBezTo>
                  <a:cubicBezTo>
                    <a:pt x="526443" y="114088"/>
                    <a:pt x="492077" y="163586"/>
                    <a:pt x="441528" y="174914"/>
                  </a:cubicBezTo>
                  <a:lnTo>
                    <a:pt x="461900" y="209943"/>
                  </a:lnTo>
                  <a:cubicBezTo>
                    <a:pt x="467612" y="204708"/>
                    <a:pt x="477322" y="208516"/>
                    <a:pt x="483415" y="213180"/>
                  </a:cubicBezTo>
                  <a:cubicBezTo>
                    <a:pt x="495980" y="222985"/>
                    <a:pt x="495980" y="241451"/>
                    <a:pt x="493886" y="255825"/>
                  </a:cubicBezTo>
                  <a:cubicBezTo>
                    <a:pt x="488270" y="296186"/>
                    <a:pt x="468183" y="333214"/>
                    <a:pt x="481225" y="374527"/>
                  </a:cubicBezTo>
                  <a:cubicBezTo>
                    <a:pt x="484557" y="384998"/>
                    <a:pt x="494552" y="392137"/>
                    <a:pt x="505690" y="390423"/>
                  </a:cubicBezTo>
                  <a:cubicBezTo>
                    <a:pt x="515686" y="388900"/>
                    <a:pt x="526158" y="379762"/>
                    <a:pt x="525015" y="368530"/>
                  </a:cubicBezTo>
                  <a:cubicBezTo>
                    <a:pt x="520636" y="325980"/>
                    <a:pt x="516257" y="283430"/>
                    <a:pt x="511878" y="240880"/>
                  </a:cubicBezTo>
                  <a:lnTo>
                    <a:pt x="472657" y="257158"/>
                  </a:lnTo>
                  <a:cubicBezTo>
                    <a:pt x="498170" y="283620"/>
                    <a:pt x="510165" y="318460"/>
                    <a:pt x="507214" y="354918"/>
                  </a:cubicBezTo>
                  <a:cubicBezTo>
                    <a:pt x="505690" y="373384"/>
                    <a:pt x="527014" y="380904"/>
                    <a:pt x="541008" y="374336"/>
                  </a:cubicBezTo>
                  <a:cubicBezTo>
                    <a:pt x="566521" y="362342"/>
                    <a:pt x="585560" y="337022"/>
                    <a:pt x="589654" y="309036"/>
                  </a:cubicBezTo>
                  <a:cubicBezTo>
                    <a:pt x="590986" y="300088"/>
                    <a:pt x="589558" y="291712"/>
                    <a:pt x="581752" y="285810"/>
                  </a:cubicBezTo>
                  <a:cubicBezTo>
                    <a:pt x="574993" y="280765"/>
                    <a:pt x="564712" y="279147"/>
                    <a:pt x="557287" y="284096"/>
                  </a:cubicBezTo>
                  <a:cubicBezTo>
                    <a:pt x="500931" y="321030"/>
                    <a:pt x="472657" y="388710"/>
                    <a:pt x="485128" y="454771"/>
                  </a:cubicBezTo>
                  <a:cubicBezTo>
                    <a:pt x="487127" y="465147"/>
                    <a:pt x="499027" y="471620"/>
                    <a:pt x="508737" y="470192"/>
                  </a:cubicBezTo>
                  <a:cubicBezTo>
                    <a:pt x="519875" y="468479"/>
                    <a:pt x="526443" y="460007"/>
                    <a:pt x="527395" y="449060"/>
                  </a:cubicBezTo>
                  <a:cubicBezTo>
                    <a:pt x="532250" y="391946"/>
                    <a:pt x="579277" y="344827"/>
                    <a:pt x="634777" y="335023"/>
                  </a:cubicBezTo>
                  <a:lnTo>
                    <a:pt x="618689" y="296852"/>
                  </a:lnTo>
                  <a:cubicBezTo>
                    <a:pt x="564903" y="328074"/>
                    <a:pt x="501216" y="373384"/>
                    <a:pt x="503787" y="443158"/>
                  </a:cubicBezTo>
                  <a:lnTo>
                    <a:pt x="543769" y="437733"/>
                  </a:lnTo>
                  <a:cubicBezTo>
                    <a:pt x="539009" y="411746"/>
                    <a:pt x="564046" y="387948"/>
                    <a:pt x="583276" y="374717"/>
                  </a:cubicBezTo>
                  <a:cubicBezTo>
                    <a:pt x="606694" y="358630"/>
                    <a:pt x="632492" y="345875"/>
                    <a:pt x="653150" y="326075"/>
                  </a:cubicBezTo>
                  <a:cubicBezTo>
                    <a:pt x="698653" y="282478"/>
                    <a:pt x="696749" y="214132"/>
                    <a:pt x="675806" y="158827"/>
                  </a:cubicBezTo>
                  <a:cubicBezTo>
                    <a:pt x="665620" y="131888"/>
                    <a:pt x="650389" y="106092"/>
                    <a:pt x="625543" y="90290"/>
                  </a:cubicBezTo>
                  <a:cubicBezTo>
                    <a:pt x="600696" y="74489"/>
                    <a:pt x="570138" y="73346"/>
                    <a:pt x="543674" y="83912"/>
                  </a:cubicBezTo>
                  <a:cubicBezTo>
                    <a:pt x="481891" y="108566"/>
                    <a:pt x="461900" y="173771"/>
                    <a:pt x="456474" y="234598"/>
                  </a:cubicBezTo>
                  <a:cubicBezTo>
                    <a:pt x="449144" y="316270"/>
                    <a:pt x="463804" y="398134"/>
                    <a:pt x="477798" y="478283"/>
                  </a:cubicBezTo>
                  <a:lnTo>
                    <a:pt x="514068" y="462958"/>
                  </a:lnTo>
                  <a:cubicBezTo>
                    <a:pt x="493600" y="416696"/>
                    <a:pt x="471610" y="371100"/>
                    <a:pt x="447906" y="326361"/>
                  </a:cubicBezTo>
                  <a:cubicBezTo>
                    <a:pt x="430295" y="293139"/>
                    <a:pt x="407258" y="247353"/>
                    <a:pt x="362896" y="249828"/>
                  </a:cubicBezTo>
                  <a:cubicBezTo>
                    <a:pt x="347760" y="250685"/>
                    <a:pt x="340049" y="265154"/>
                    <a:pt x="346427" y="278575"/>
                  </a:cubicBezTo>
                  <a:cubicBezTo>
                    <a:pt x="364324" y="315985"/>
                    <a:pt x="382887" y="353014"/>
                    <a:pt x="401165" y="390233"/>
                  </a:cubicBezTo>
                  <a:cubicBezTo>
                    <a:pt x="410018" y="408224"/>
                    <a:pt x="441909" y="395278"/>
                    <a:pt x="434103" y="376335"/>
                  </a:cubicBezTo>
                  <a:cubicBezTo>
                    <a:pt x="421061" y="344923"/>
                    <a:pt x="407638" y="311701"/>
                    <a:pt x="382887" y="287523"/>
                  </a:cubicBezTo>
                  <a:cubicBezTo>
                    <a:pt x="359659" y="264868"/>
                    <a:pt x="326341" y="251732"/>
                    <a:pt x="293974" y="258205"/>
                  </a:cubicBezTo>
                  <a:cubicBezTo>
                    <a:pt x="226670" y="271722"/>
                    <a:pt x="219911" y="355108"/>
                    <a:pt x="223624" y="409937"/>
                  </a:cubicBezTo>
                  <a:cubicBezTo>
                    <a:pt x="226575" y="454010"/>
                    <a:pt x="235047" y="497892"/>
                    <a:pt x="249803" y="539491"/>
                  </a:cubicBezTo>
                  <a:cubicBezTo>
                    <a:pt x="258751" y="564906"/>
                    <a:pt x="298067" y="554816"/>
                    <a:pt x="290642" y="528258"/>
                  </a:cubicBezTo>
                  <a:cubicBezTo>
                    <a:pt x="283883" y="504175"/>
                    <a:pt x="277219" y="479997"/>
                    <a:pt x="270461" y="455914"/>
                  </a:cubicBezTo>
                  <a:cubicBezTo>
                    <a:pt x="264463" y="434211"/>
                    <a:pt x="260655" y="409747"/>
                    <a:pt x="250564" y="389471"/>
                  </a:cubicBezTo>
                  <a:cubicBezTo>
                    <a:pt x="236571" y="361390"/>
                    <a:pt x="203062" y="349301"/>
                    <a:pt x="173265" y="352157"/>
                  </a:cubicBezTo>
                  <a:cubicBezTo>
                    <a:pt x="137757" y="355489"/>
                    <a:pt x="108722" y="375669"/>
                    <a:pt x="93205" y="407938"/>
                  </a:cubicBezTo>
                  <a:cubicBezTo>
                    <a:pt x="75403" y="445062"/>
                    <a:pt x="75784" y="487041"/>
                    <a:pt x="79497" y="527116"/>
                  </a:cubicBezTo>
                  <a:lnTo>
                    <a:pt x="117670" y="516740"/>
                  </a:lnTo>
                  <a:cubicBezTo>
                    <a:pt x="68644" y="433735"/>
                    <a:pt x="44274" y="338640"/>
                    <a:pt x="45702" y="242308"/>
                  </a:cubicBezTo>
                  <a:cubicBezTo>
                    <a:pt x="45988" y="221747"/>
                    <a:pt x="11622" y="215845"/>
                    <a:pt x="8671" y="237263"/>
                  </a:cubicBezTo>
                  <a:cubicBezTo>
                    <a:pt x="-9797" y="371671"/>
                    <a:pt x="-7893" y="530828"/>
                    <a:pt x="107865" y="623638"/>
                  </a:cubicBezTo>
                  <a:cubicBezTo>
                    <a:pt x="135187" y="645532"/>
                    <a:pt x="166792" y="662381"/>
                    <a:pt x="201348" y="669234"/>
                  </a:cubicBezTo>
                  <a:cubicBezTo>
                    <a:pt x="220387" y="673042"/>
                    <a:pt x="240283" y="648197"/>
                    <a:pt x="222291" y="633252"/>
                  </a:cubicBezTo>
                  <a:cubicBezTo>
                    <a:pt x="189734" y="606123"/>
                    <a:pt x="159842" y="575187"/>
                    <a:pt x="130903" y="544345"/>
                  </a:cubicBezTo>
                  <a:lnTo>
                    <a:pt x="102249" y="581564"/>
                  </a:lnTo>
                  <a:cubicBezTo>
                    <a:pt x="151275" y="613453"/>
                    <a:pt x="200301" y="645342"/>
                    <a:pt x="249327" y="677230"/>
                  </a:cubicBezTo>
                  <a:cubicBezTo>
                    <a:pt x="264558" y="687130"/>
                    <a:pt x="281122" y="673708"/>
                    <a:pt x="282550" y="658192"/>
                  </a:cubicBezTo>
                  <a:cubicBezTo>
                    <a:pt x="285977" y="620307"/>
                    <a:pt x="280456" y="581945"/>
                    <a:pt x="265796" y="546820"/>
                  </a:cubicBezTo>
                  <a:cubicBezTo>
                    <a:pt x="261702" y="536920"/>
                    <a:pt x="253611" y="529591"/>
                    <a:pt x="242092" y="531304"/>
                  </a:cubicBezTo>
                  <a:cubicBezTo>
                    <a:pt x="232477" y="532732"/>
                    <a:pt x="222101" y="541680"/>
                    <a:pt x="223338" y="552532"/>
                  </a:cubicBezTo>
                  <a:cubicBezTo>
                    <a:pt x="228479" y="597937"/>
                    <a:pt x="245709" y="638964"/>
                    <a:pt x="274935" y="674184"/>
                  </a:cubicBezTo>
                  <a:cubicBezTo>
                    <a:pt x="287881" y="689700"/>
                    <a:pt x="309776" y="675612"/>
                    <a:pt x="311205" y="659144"/>
                  </a:cubicBezTo>
                  <a:cubicBezTo>
                    <a:pt x="315203" y="612025"/>
                    <a:pt x="312061" y="564906"/>
                    <a:pt x="302732" y="518549"/>
                  </a:cubicBezTo>
                  <a:lnTo>
                    <a:pt x="264558" y="534636"/>
                  </a:lnTo>
                  <a:cubicBezTo>
                    <a:pt x="281408" y="569666"/>
                    <a:pt x="294260" y="606218"/>
                    <a:pt x="303589" y="643914"/>
                  </a:cubicBezTo>
                  <a:cubicBezTo>
                    <a:pt x="309491" y="667711"/>
                    <a:pt x="341762" y="660286"/>
                    <a:pt x="343857" y="638488"/>
                  </a:cubicBezTo>
                  <a:cubicBezTo>
                    <a:pt x="348521" y="590988"/>
                    <a:pt x="353091" y="543488"/>
                    <a:pt x="357755" y="495894"/>
                  </a:cubicBezTo>
                  <a:lnTo>
                    <a:pt x="337669" y="515979"/>
                  </a:lnTo>
                  <a:cubicBezTo>
                    <a:pt x="350330" y="515217"/>
                    <a:pt x="362896" y="514551"/>
                    <a:pt x="375557" y="513789"/>
                  </a:cubicBezTo>
                  <a:cubicBezTo>
                    <a:pt x="401165" y="512457"/>
                    <a:pt x="401260" y="472477"/>
                    <a:pt x="375557" y="473809"/>
                  </a:cubicBezTo>
                  <a:cubicBezTo>
                    <a:pt x="362896" y="474476"/>
                    <a:pt x="350330" y="475047"/>
                    <a:pt x="337669" y="475713"/>
                  </a:cubicBezTo>
                  <a:cubicBezTo>
                    <a:pt x="325960" y="476284"/>
                    <a:pt x="318725" y="484471"/>
                    <a:pt x="317583" y="495799"/>
                  </a:cubicBezTo>
                  <a:cubicBezTo>
                    <a:pt x="312728" y="543298"/>
                    <a:pt x="307777" y="590798"/>
                    <a:pt x="302922" y="638393"/>
                  </a:cubicBezTo>
                  <a:lnTo>
                    <a:pt x="343190" y="632967"/>
                  </a:lnTo>
                  <a:cubicBezTo>
                    <a:pt x="333290" y="591750"/>
                    <a:pt x="318915" y="551865"/>
                    <a:pt x="300638" y="513504"/>
                  </a:cubicBezTo>
                  <a:cubicBezTo>
                    <a:pt x="296259" y="504270"/>
                    <a:pt x="283312" y="501129"/>
                    <a:pt x="274554" y="504937"/>
                  </a:cubicBezTo>
                  <a:cubicBezTo>
                    <a:pt x="264654" y="509315"/>
                    <a:pt x="260370" y="519025"/>
                    <a:pt x="262464" y="529591"/>
                  </a:cubicBezTo>
                  <a:cubicBezTo>
                    <a:pt x="270841" y="572331"/>
                    <a:pt x="272650" y="615737"/>
                    <a:pt x="268652" y="659049"/>
                  </a:cubicBezTo>
                  <a:lnTo>
                    <a:pt x="304922" y="644009"/>
                  </a:lnTo>
                  <a:cubicBezTo>
                    <a:pt x="283693" y="618212"/>
                    <a:pt x="269985" y="585657"/>
                    <a:pt x="266462" y="552436"/>
                  </a:cubicBezTo>
                  <a:lnTo>
                    <a:pt x="224005" y="558148"/>
                  </a:lnTo>
                  <a:cubicBezTo>
                    <a:pt x="237142" y="590322"/>
                    <a:pt x="242092" y="623543"/>
                    <a:pt x="238284" y="658097"/>
                  </a:cubicBezTo>
                  <a:lnTo>
                    <a:pt x="271508" y="639059"/>
                  </a:lnTo>
                  <a:cubicBezTo>
                    <a:pt x="223053" y="606218"/>
                    <a:pt x="174598" y="573473"/>
                    <a:pt x="126048" y="540633"/>
                  </a:cubicBezTo>
                  <a:cubicBezTo>
                    <a:pt x="102915" y="524927"/>
                    <a:pt x="80068" y="558719"/>
                    <a:pt x="97394" y="577852"/>
                  </a:cubicBezTo>
                  <a:cubicBezTo>
                    <a:pt x="126238" y="609836"/>
                    <a:pt x="158129" y="637060"/>
                    <a:pt x="191828" y="663713"/>
                  </a:cubicBezTo>
                  <a:lnTo>
                    <a:pt x="212771" y="627731"/>
                  </a:lnTo>
                  <a:cubicBezTo>
                    <a:pt x="143373" y="613929"/>
                    <a:pt x="91301" y="562051"/>
                    <a:pt x="62647" y="498940"/>
                  </a:cubicBezTo>
                  <a:cubicBezTo>
                    <a:pt x="27044" y="420598"/>
                    <a:pt x="31518" y="330073"/>
                    <a:pt x="44941" y="247258"/>
                  </a:cubicBezTo>
                  <a:lnTo>
                    <a:pt x="7909" y="242213"/>
                  </a:lnTo>
                  <a:cubicBezTo>
                    <a:pt x="3911" y="345303"/>
                    <a:pt x="30471" y="448204"/>
                    <a:pt x="82162" y="537301"/>
                  </a:cubicBezTo>
                  <a:cubicBezTo>
                    <a:pt x="91777" y="553959"/>
                    <a:pt x="122049" y="547867"/>
                    <a:pt x="120336" y="526925"/>
                  </a:cubicBezTo>
                  <a:cubicBezTo>
                    <a:pt x="116433" y="480758"/>
                    <a:pt x="115005" y="398990"/>
                    <a:pt x="175835" y="393945"/>
                  </a:cubicBezTo>
                  <a:cubicBezTo>
                    <a:pt x="196398" y="392232"/>
                    <a:pt x="210582" y="398610"/>
                    <a:pt x="215818" y="417267"/>
                  </a:cubicBezTo>
                  <a:cubicBezTo>
                    <a:pt x="227241" y="457913"/>
                    <a:pt x="238475" y="498654"/>
                    <a:pt x="249708" y="539395"/>
                  </a:cubicBezTo>
                  <a:lnTo>
                    <a:pt x="290547" y="528163"/>
                  </a:lnTo>
                  <a:cubicBezTo>
                    <a:pt x="277029" y="489897"/>
                    <a:pt x="267319" y="450393"/>
                    <a:pt x="263797" y="409842"/>
                  </a:cubicBezTo>
                  <a:cubicBezTo>
                    <a:pt x="261322" y="380524"/>
                    <a:pt x="259227" y="346922"/>
                    <a:pt x="273031" y="319792"/>
                  </a:cubicBezTo>
                  <a:cubicBezTo>
                    <a:pt x="286834" y="292663"/>
                    <a:pt x="316155" y="287523"/>
                    <a:pt x="342048" y="302087"/>
                  </a:cubicBezTo>
                  <a:cubicBezTo>
                    <a:pt x="372892" y="319412"/>
                    <a:pt x="386886" y="354727"/>
                    <a:pt x="399261" y="385949"/>
                  </a:cubicBezTo>
                  <a:lnTo>
                    <a:pt x="432199" y="372052"/>
                  </a:lnTo>
                  <a:cubicBezTo>
                    <a:pt x="414588" y="334452"/>
                    <a:pt x="397262" y="296757"/>
                    <a:pt x="379365" y="259347"/>
                  </a:cubicBezTo>
                  <a:lnTo>
                    <a:pt x="362896" y="288094"/>
                  </a:lnTo>
                  <a:cubicBezTo>
                    <a:pt x="377747" y="287523"/>
                    <a:pt x="387552" y="299612"/>
                    <a:pt x="395072" y="311130"/>
                  </a:cubicBezTo>
                  <a:cubicBezTo>
                    <a:pt x="405639" y="327313"/>
                    <a:pt x="414017" y="345208"/>
                    <a:pt x="422870" y="362438"/>
                  </a:cubicBezTo>
                  <a:cubicBezTo>
                    <a:pt x="443147" y="402037"/>
                    <a:pt x="461995" y="442397"/>
                    <a:pt x="479797" y="483138"/>
                  </a:cubicBezTo>
                  <a:cubicBezTo>
                    <a:pt x="483700" y="492086"/>
                    <a:pt x="496456" y="494847"/>
                    <a:pt x="504548" y="491229"/>
                  </a:cubicBezTo>
                  <a:cubicBezTo>
                    <a:pt x="514163" y="487041"/>
                    <a:pt x="517780" y="477903"/>
                    <a:pt x="516067" y="467813"/>
                  </a:cubicBezTo>
                  <a:cubicBezTo>
                    <a:pt x="505405" y="404321"/>
                    <a:pt x="494838" y="340544"/>
                    <a:pt x="495505" y="276005"/>
                  </a:cubicBezTo>
                  <a:cubicBezTo>
                    <a:pt x="495980" y="226507"/>
                    <a:pt x="498932" y="156732"/>
                    <a:pt x="546720" y="127795"/>
                  </a:cubicBezTo>
                  <a:cubicBezTo>
                    <a:pt x="565664" y="116277"/>
                    <a:pt x="589082" y="113516"/>
                    <a:pt x="607646" y="127414"/>
                  </a:cubicBezTo>
                  <a:cubicBezTo>
                    <a:pt x="625067" y="140455"/>
                    <a:pt x="634777" y="162444"/>
                    <a:pt x="640869" y="182719"/>
                  </a:cubicBezTo>
                  <a:cubicBezTo>
                    <a:pt x="648294" y="207088"/>
                    <a:pt x="653054" y="234122"/>
                    <a:pt x="646771" y="259252"/>
                  </a:cubicBezTo>
                  <a:cubicBezTo>
                    <a:pt x="640488" y="284382"/>
                    <a:pt x="623448" y="300374"/>
                    <a:pt x="602886" y="314081"/>
                  </a:cubicBezTo>
                  <a:cubicBezTo>
                    <a:pt x="578992" y="329978"/>
                    <a:pt x="553003" y="343209"/>
                    <a:pt x="533107" y="364436"/>
                  </a:cubicBezTo>
                  <a:cubicBezTo>
                    <a:pt x="511212" y="387853"/>
                    <a:pt x="498741" y="416410"/>
                    <a:pt x="504548" y="448584"/>
                  </a:cubicBezTo>
                  <a:cubicBezTo>
                    <a:pt x="508546" y="471239"/>
                    <a:pt x="545197" y="465814"/>
                    <a:pt x="544531" y="443158"/>
                  </a:cubicBezTo>
                  <a:cubicBezTo>
                    <a:pt x="542817" y="389662"/>
                    <a:pt x="599268" y="356155"/>
                    <a:pt x="639822" y="333024"/>
                  </a:cubicBezTo>
                  <a:cubicBezTo>
                    <a:pt x="661527" y="320649"/>
                    <a:pt x="646010" y="290950"/>
                    <a:pt x="623734" y="294853"/>
                  </a:cubicBezTo>
                  <a:cubicBezTo>
                    <a:pt x="548529" y="307799"/>
                    <a:pt x="491316" y="374336"/>
                    <a:pt x="484462" y="449251"/>
                  </a:cubicBezTo>
                  <a:lnTo>
                    <a:pt x="526729" y="443539"/>
                  </a:lnTo>
                  <a:cubicBezTo>
                    <a:pt x="518352" y="397467"/>
                    <a:pt x="540532" y="347683"/>
                    <a:pt x="579658" y="322363"/>
                  </a:cubicBezTo>
                  <a:lnTo>
                    <a:pt x="547291" y="297423"/>
                  </a:lnTo>
                  <a:cubicBezTo>
                    <a:pt x="544531" y="315414"/>
                    <a:pt x="535106" y="328074"/>
                    <a:pt x="518542" y="335689"/>
                  </a:cubicBezTo>
                  <a:lnTo>
                    <a:pt x="552337" y="355108"/>
                  </a:lnTo>
                  <a:cubicBezTo>
                    <a:pt x="556811" y="307227"/>
                    <a:pt x="539009" y="258966"/>
                    <a:pt x="505310" y="224888"/>
                  </a:cubicBezTo>
                  <a:cubicBezTo>
                    <a:pt x="492458" y="211847"/>
                    <a:pt x="463709" y="220605"/>
                    <a:pt x="466089" y="241166"/>
                  </a:cubicBezTo>
                  <a:cubicBezTo>
                    <a:pt x="470944" y="283715"/>
                    <a:pt x="475799" y="326265"/>
                    <a:pt x="480654" y="368815"/>
                  </a:cubicBezTo>
                  <a:lnTo>
                    <a:pt x="524349" y="362913"/>
                  </a:lnTo>
                  <a:cubicBezTo>
                    <a:pt x="516638" y="339592"/>
                    <a:pt x="524349" y="316270"/>
                    <a:pt x="530251" y="293425"/>
                  </a:cubicBezTo>
                  <a:cubicBezTo>
                    <a:pt x="536725" y="268104"/>
                    <a:pt x="542056" y="240214"/>
                    <a:pt x="533678" y="214703"/>
                  </a:cubicBezTo>
                  <a:cubicBezTo>
                    <a:pt x="520351" y="174057"/>
                    <a:pt x="467136" y="147690"/>
                    <a:pt x="432389" y="180435"/>
                  </a:cubicBezTo>
                  <a:cubicBezTo>
                    <a:pt x="416587" y="195379"/>
                    <a:pt x="433151" y="220034"/>
                    <a:pt x="452761" y="215465"/>
                  </a:cubicBezTo>
                  <a:cubicBezTo>
                    <a:pt x="520636" y="199473"/>
                    <a:pt x="571662" y="133220"/>
                    <a:pt x="567187" y="63256"/>
                  </a:cubicBezTo>
                  <a:lnTo>
                    <a:pt x="523016" y="69253"/>
                  </a:lnTo>
                  <a:cubicBezTo>
                    <a:pt x="532155" y="93812"/>
                    <a:pt x="517019" y="119418"/>
                    <a:pt x="508451" y="143120"/>
                  </a:cubicBezTo>
                  <a:cubicBezTo>
                    <a:pt x="497789" y="172629"/>
                    <a:pt x="492077" y="205089"/>
                    <a:pt x="509022" y="233551"/>
                  </a:cubicBezTo>
                  <a:cubicBezTo>
                    <a:pt x="525967" y="262012"/>
                    <a:pt x="557097" y="275053"/>
                    <a:pt x="586227" y="287047"/>
                  </a:cubicBezTo>
                  <a:cubicBezTo>
                    <a:pt x="603838" y="294282"/>
                    <a:pt x="644201" y="311130"/>
                    <a:pt x="640584" y="336451"/>
                  </a:cubicBezTo>
                  <a:lnTo>
                    <a:pt x="683612" y="342257"/>
                  </a:lnTo>
                  <a:cubicBezTo>
                    <a:pt x="684279" y="302849"/>
                    <a:pt x="684850" y="263440"/>
                    <a:pt x="685516" y="224127"/>
                  </a:cubicBezTo>
                  <a:lnTo>
                    <a:pt x="642773" y="229933"/>
                  </a:lnTo>
                  <a:cubicBezTo>
                    <a:pt x="662764" y="289046"/>
                    <a:pt x="683612" y="352157"/>
                    <a:pt x="676473" y="415458"/>
                  </a:cubicBezTo>
                  <a:cubicBezTo>
                    <a:pt x="673617" y="440493"/>
                    <a:pt x="665525" y="465242"/>
                    <a:pt x="648294" y="483995"/>
                  </a:cubicBezTo>
                  <a:cubicBezTo>
                    <a:pt x="633254" y="500367"/>
                    <a:pt x="613833" y="511695"/>
                    <a:pt x="591653" y="503794"/>
                  </a:cubicBezTo>
                  <a:cubicBezTo>
                    <a:pt x="569472" y="495894"/>
                    <a:pt x="553193" y="532351"/>
                    <a:pt x="575089" y="543013"/>
                  </a:cubicBezTo>
                  <a:cubicBezTo>
                    <a:pt x="586227" y="548438"/>
                    <a:pt x="597365" y="553864"/>
                    <a:pt x="608502" y="559385"/>
                  </a:cubicBezTo>
                  <a:lnTo>
                    <a:pt x="598792" y="535492"/>
                  </a:lnTo>
                  <a:cubicBezTo>
                    <a:pt x="595746" y="546535"/>
                    <a:pt x="588035" y="552246"/>
                    <a:pt x="576993" y="554245"/>
                  </a:cubicBezTo>
                  <a:lnTo>
                    <a:pt x="597650" y="559671"/>
                  </a:lnTo>
                  <a:cubicBezTo>
                    <a:pt x="573851" y="531971"/>
                    <a:pt x="555669" y="499796"/>
                    <a:pt x="544055" y="465147"/>
                  </a:cubicBezTo>
                  <a:cubicBezTo>
                    <a:pt x="535392" y="439256"/>
                    <a:pt x="496266" y="449631"/>
                    <a:pt x="502930" y="476475"/>
                  </a:cubicBezTo>
                  <a:cubicBezTo>
                    <a:pt x="514163" y="522071"/>
                    <a:pt x="525301" y="567667"/>
                    <a:pt x="536534" y="613263"/>
                  </a:cubicBezTo>
                  <a:lnTo>
                    <a:pt x="575755" y="596699"/>
                  </a:lnTo>
                  <a:cubicBezTo>
                    <a:pt x="532536" y="497607"/>
                    <a:pt x="499788" y="394041"/>
                    <a:pt x="477227" y="288380"/>
                  </a:cubicBezTo>
                  <a:lnTo>
                    <a:pt x="435436" y="299898"/>
                  </a:lnTo>
                  <a:cubicBezTo>
                    <a:pt x="458283" y="362152"/>
                    <a:pt x="476084" y="426120"/>
                    <a:pt x="488365" y="491325"/>
                  </a:cubicBezTo>
                  <a:cubicBezTo>
                    <a:pt x="494267" y="522452"/>
                    <a:pt x="499312" y="553959"/>
                    <a:pt x="501883" y="585562"/>
                  </a:cubicBezTo>
                  <a:cubicBezTo>
                    <a:pt x="503691" y="608027"/>
                    <a:pt x="505119" y="635632"/>
                    <a:pt x="489317" y="653813"/>
                  </a:cubicBezTo>
                  <a:cubicBezTo>
                    <a:pt x="476180" y="668853"/>
                    <a:pt x="488460" y="698553"/>
                    <a:pt x="510641" y="690461"/>
                  </a:cubicBezTo>
                  <a:cubicBezTo>
                    <a:pt x="566426" y="670186"/>
                    <a:pt x="624305" y="648292"/>
                    <a:pt x="666953" y="605267"/>
                  </a:cubicBezTo>
                  <a:cubicBezTo>
                    <a:pt x="707126" y="564811"/>
                    <a:pt x="728450" y="509791"/>
                    <a:pt x="737303" y="454296"/>
                  </a:cubicBezTo>
                  <a:cubicBezTo>
                    <a:pt x="753772" y="351110"/>
                    <a:pt x="743967" y="237739"/>
                    <a:pt x="699605" y="142359"/>
                  </a:cubicBezTo>
                  <a:cubicBezTo>
                    <a:pt x="675235" y="90100"/>
                    <a:pt x="637633" y="44599"/>
                    <a:pt x="588321" y="14329"/>
                  </a:cubicBezTo>
                  <a:cubicBezTo>
                    <a:pt x="571852" y="4238"/>
                    <a:pt x="548148" y="25275"/>
                    <a:pt x="560524" y="42124"/>
                  </a:cubicBezTo>
                  <a:cubicBezTo>
                    <a:pt x="574613" y="61352"/>
                    <a:pt x="588606" y="80486"/>
                    <a:pt x="602695" y="99714"/>
                  </a:cubicBezTo>
                  <a:cubicBezTo>
                    <a:pt x="615357" y="116943"/>
                    <a:pt x="645534" y="107614"/>
                    <a:pt x="639061" y="84388"/>
                  </a:cubicBezTo>
                  <a:cubicBezTo>
                    <a:pt x="626495" y="39173"/>
                    <a:pt x="585941" y="3763"/>
                    <a:pt x="538628" y="50"/>
                  </a:cubicBezTo>
                  <a:cubicBezTo>
                    <a:pt x="528252" y="-807"/>
                    <a:pt x="519399" y="9474"/>
                    <a:pt x="519399" y="19278"/>
                  </a:cubicBezTo>
                  <a:cubicBezTo>
                    <a:pt x="519399" y="30416"/>
                    <a:pt x="528252" y="37555"/>
                    <a:pt x="538628" y="38507"/>
                  </a:cubicBezTo>
                  <a:lnTo>
                    <a:pt x="538628" y="385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50"/>
            <p:cNvSpPr/>
            <p:nvPr/>
          </p:nvSpPr>
          <p:spPr>
            <a:xfrm>
              <a:off x="4895862" y="4294626"/>
              <a:ext cx="357062" cy="359304"/>
            </a:xfrm>
            <a:custGeom>
              <a:avLst/>
              <a:gdLst/>
              <a:ahLst/>
              <a:cxnLst/>
              <a:rect l="l" t="t" r="r" b="b"/>
              <a:pathLst>
                <a:path w="357062" h="359304" extrusionOk="0">
                  <a:moveTo>
                    <a:pt x="222472" y="73039"/>
                  </a:moveTo>
                  <a:cubicBezTo>
                    <a:pt x="204575" y="119587"/>
                    <a:pt x="165354" y="151761"/>
                    <a:pt x="117661" y="164421"/>
                  </a:cubicBezTo>
                  <a:lnTo>
                    <a:pt x="132321" y="199166"/>
                  </a:lnTo>
                  <a:cubicBezTo>
                    <a:pt x="203813" y="164707"/>
                    <a:pt x="268547" y="102739"/>
                    <a:pt x="278637" y="20971"/>
                  </a:cubicBezTo>
                  <a:lnTo>
                    <a:pt x="237132" y="26587"/>
                  </a:lnTo>
                  <a:cubicBezTo>
                    <a:pt x="248841" y="70184"/>
                    <a:pt x="250079" y="115399"/>
                    <a:pt x="239893" y="159376"/>
                  </a:cubicBezTo>
                  <a:lnTo>
                    <a:pt x="265501" y="144812"/>
                  </a:lnTo>
                  <a:cubicBezTo>
                    <a:pt x="227517" y="138530"/>
                    <a:pt x="191819" y="148144"/>
                    <a:pt x="161927" y="172417"/>
                  </a:cubicBezTo>
                  <a:lnTo>
                    <a:pt x="194008" y="197167"/>
                  </a:lnTo>
                  <a:cubicBezTo>
                    <a:pt x="210096" y="171846"/>
                    <a:pt x="246080" y="160233"/>
                    <a:pt x="273973" y="171846"/>
                  </a:cubicBezTo>
                  <a:cubicBezTo>
                    <a:pt x="301865" y="183459"/>
                    <a:pt x="317858" y="217061"/>
                    <a:pt x="310814" y="246189"/>
                  </a:cubicBezTo>
                  <a:lnTo>
                    <a:pt x="348797" y="236194"/>
                  </a:lnTo>
                  <a:cubicBezTo>
                    <a:pt x="342514" y="230483"/>
                    <a:pt x="336136" y="224867"/>
                    <a:pt x="329758" y="219251"/>
                  </a:cubicBezTo>
                  <a:lnTo>
                    <a:pt x="303484" y="253329"/>
                  </a:lnTo>
                  <a:cubicBezTo>
                    <a:pt x="314812" y="260373"/>
                    <a:pt x="313289" y="277317"/>
                    <a:pt x="308339" y="288359"/>
                  </a:cubicBezTo>
                  <a:cubicBezTo>
                    <a:pt x="300247" y="306445"/>
                    <a:pt x="279685" y="314440"/>
                    <a:pt x="260931" y="315773"/>
                  </a:cubicBezTo>
                  <a:cubicBezTo>
                    <a:pt x="236085" y="317487"/>
                    <a:pt x="211143" y="312632"/>
                    <a:pt x="186964" y="307492"/>
                  </a:cubicBezTo>
                  <a:cubicBezTo>
                    <a:pt x="157738" y="301209"/>
                    <a:pt x="129084" y="292261"/>
                    <a:pt x="101192" y="281410"/>
                  </a:cubicBezTo>
                  <a:lnTo>
                    <a:pt x="89197" y="325006"/>
                  </a:lnTo>
                  <a:cubicBezTo>
                    <a:pt x="124610" y="333478"/>
                    <a:pt x="160023" y="341855"/>
                    <a:pt x="195341" y="350327"/>
                  </a:cubicBezTo>
                  <a:cubicBezTo>
                    <a:pt x="218188" y="355753"/>
                    <a:pt x="233990" y="323007"/>
                    <a:pt x="211810" y="311204"/>
                  </a:cubicBezTo>
                  <a:cubicBezTo>
                    <a:pt x="172113" y="290167"/>
                    <a:pt x="133463" y="267417"/>
                    <a:pt x="93386" y="246951"/>
                  </a:cubicBezTo>
                  <a:cubicBezTo>
                    <a:pt x="87674" y="244095"/>
                    <a:pt x="41313" y="217823"/>
                    <a:pt x="39790" y="219632"/>
                  </a:cubicBezTo>
                  <a:cubicBezTo>
                    <a:pt x="40742" y="226104"/>
                    <a:pt x="42075" y="226866"/>
                    <a:pt x="43788" y="222106"/>
                  </a:cubicBezTo>
                  <a:cubicBezTo>
                    <a:pt x="45502" y="219441"/>
                    <a:pt x="47120" y="216776"/>
                    <a:pt x="48834" y="214206"/>
                  </a:cubicBezTo>
                  <a:cubicBezTo>
                    <a:pt x="51309" y="210208"/>
                    <a:pt x="53879" y="206305"/>
                    <a:pt x="56354" y="202307"/>
                  </a:cubicBezTo>
                  <a:cubicBezTo>
                    <a:pt x="63018" y="191741"/>
                    <a:pt x="69777" y="181175"/>
                    <a:pt x="76441" y="170514"/>
                  </a:cubicBezTo>
                  <a:cubicBezTo>
                    <a:pt x="88626" y="151285"/>
                    <a:pt x="61876" y="132723"/>
                    <a:pt x="45978" y="147002"/>
                  </a:cubicBezTo>
                  <a:cubicBezTo>
                    <a:pt x="32650" y="159091"/>
                    <a:pt x="19323" y="171180"/>
                    <a:pt x="6091" y="183459"/>
                  </a:cubicBezTo>
                  <a:cubicBezTo>
                    <a:pt x="-12282" y="200594"/>
                    <a:pt x="15039" y="227532"/>
                    <a:pt x="33507" y="210874"/>
                  </a:cubicBezTo>
                  <a:cubicBezTo>
                    <a:pt x="46930" y="198880"/>
                    <a:pt x="60162" y="186696"/>
                    <a:pt x="73299" y="174416"/>
                  </a:cubicBezTo>
                  <a:lnTo>
                    <a:pt x="42836" y="150905"/>
                  </a:lnTo>
                  <a:cubicBezTo>
                    <a:pt x="35887" y="162232"/>
                    <a:pt x="28938" y="173560"/>
                    <a:pt x="21988" y="184887"/>
                  </a:cubicBezTo>
                  <a:cubicBezTo>
                    <a:pt x="15610" y="195263"/>
                    <a:pt x="6947" y="206210"/>
                    <a:pt x="4187" y="218299"/>
                  </a:cubicBezTo>
                  <a:cubicBezTo>
                    <a:pt x="-2096" y="246285"/>
                    <a:pt x="28652" y="258183"/>
                    <a:pt x="47882" y="269416"/>
                  </a:cubicBezTo>
                  <a:cubicBezTo>
                    <a:pt x="94813" y="296640"/>
                    <a:pt x="142792" y="321675"/>
                    <a:pt x="190105" y="348138"/>
                  </a:cubicBezTo>
                  <a:lnTo>
                    <a:pt x="206574" y="309015"/>
                  </a:lnTo>
                  <a:cubicBezTo>
                    <a:pt x="171447" y="299781"/>
                    <a:pt x="136224" y="290548"/>
                    <a:pt x="101096" y="281314"/>
                  </a:cubicBezTo>
                  <a:cubicBezTo>
                    <a:pt x="89292" y="278173"/>
                    <a:pt x="76536" y="285217"/>
                    <a:pt x="73299" y="297116"/>
                  </a:cubicBezTo>
                  <a:cubicBezTo>
                    <a:pt x="69682" y="310157"/>
                    <a:pt x="77773" y="320247"/>
                    <a:pt x="89102" y="324911"/>
                  </a:cubicBezTo>
                  <a:cubicBezTo>
                    <a:pt x="123658" y="339285"/>
                    <a:pt x="159833" y="349566"/>
                    <a:pt x="196864" y="355277"/>
                  </a:cubicBezTo>
                  <a:cubicBezTo>
                    <a:pt x="228945" y="360227"/>
                    <a:pt x="264168" y="362511"/>
                    <a:pt x="295106" y="350708"/>
                  </a:cubicBezTo>
                  <a:cubicBezTo>
                    <a:pt x="323094" y="340047"/>
                    <a:pt x="344609" y="318914"/>
                    <a:pt x="351272" y="289120"/>
                  </a:cubicBezTo>
                  <a:cubicBezTo>
                    <a:pt x="357936" y="259326"/>
                    <a:pt x="349083" y="233624"/>
                    <a:pt x="325284" y="215824"/>
                  </a:cubicBezTo>
                  <a:cubicBezTo>
                    <a:pt x="305007" y="200689"/>
                    <a:pt x="282541" y="232768"/>
                    <a:pt x="299009" y="249902"/>
                  </a:cubicBezTo>
                  <a:cubicBezTo>
                    <a:pt x="304912" y="255994"/>
                    <a:pt x="310623" y="262276"/>
                    <a:pt x="316621" y="268273"/>
                  </a:cubicBezTo>
                  <a:cubicBezTo>
                    <a:pt x="328140" y="279887"/>
                    <a:pt x="350987" y="275222"/>
                    <a:pt x="354604" y="258279"/>
                  </a:cubicBezTo>
                  <a:cubicBezTo>
                    <a:pt x="365742" y="206495"/>
                    <a:pt x="338230" y="151190"/>
                    <a:pt x="288348" y="131486"/>
                  </a:cubicBezTo>
                  <a:cubicBezTo>
                    <a:pt x="238465" y="111781"/>
                    <a:pt x="185440" y="134532"/>
                    <a:pt x="158690" y="176511"/>
                  </a:cubicBezTo>
                  <a:cubicBezTo>
                    <a:pt x="145363" y="197452"/>
                    <a:pt x="173826" y="214967"/>
                    <a:pt x="190771" y="201260"/>
                  </a:cubicBezTo>
                  <a:cubicBezTo>
                    <a:pt x="207716" y="187553"/>
                    <a:pt x="232467" y="181175"/>
                    <a:pt x="254458" y="184982"/>
                  </a:cubicBezTo>
                  <a:cubicBezTo>
                    <a:pt x="265215" y="186886"/>
                    <a:pt x="277210" y="182222"/>
                    <a:pt x="280066" y="170418"/>
                  </a:cubicBezTo>
                  <a:cubicBezTo>
                    <a:pt x="292346" y="119206"/>
                    <a:pt x="291870" y="66090"/>
                    <a:pt x="277971" y="15354"/>
                  </a:cubicBezTo>
                  <a:cubicBezTo>
                    <a:pt x="275210" y="5264"/>
                    <a:pt x="265025" y="-1304"/>
                    <a:pt x="254743" y="219"/>
                  </a:cubicBezTo>
                  <a:cubicBezTo>
                    <a:pt x="243605" y="1933"/>
                    <a:pt x="237703" y="10214"/>
                    <a:pt x="236370" y="20971"/>
                  </a:cubicBezTo>
                  <a:cubicBezTo>
                    <a:pt x="228183" y="89126"/>
                    <a:pt x="168495" y="134912"/>
                    <a:pt x="113186" y="166325"/>
                  </a:cubicBezTo>
                  <a:cubicBezTo>
                    <a:pt x="94813" y="176701"/>
                    <a:pt x="107094" y="208113"/>
                    <a:pt x="127847" y="201069"/>
                  </a:cubicBezTo>
                  <a:cubicBezTo>
                    <a:pt x="183251" y="182317"/>
                    <a:pt x="227136" y="134817"/>
                    <a:pt x="243034" y="78751"/>
                  </a:cubicBezTo>
                  <a:cubicBezTo>
                    <a:pt x="246842" y="65329"/>
                    <a:pt x="227422" y="60665"/>
                    <a:pt x="222567" y="73134"/>
                  </a:cubicBezTo>
                  <a:lnTo>
                    <a:pt x="222567" y="731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9" name="Google Shape;3567;p70">
            <a:extLst>
              <a:ext uri="{FF2B5EF4-FFF2-40B4-BE49-F238E27FC236}">
                <a16:creationId xmlns:a16="http://schemas.microsoft.com/office/drawing/2014/main" id="{88EB9608-9D94-40A9-8F95-9B398DD6E5A7}"/>
              </a:ext>
            </a:extLst>
          </p:cNvPr>
          <p:cNvSpPr txBox="1">
            <a:spLocks/>
          </p:cNvSpPr>
          <p:nvPr/>
        </p:nvSpPr>
        <p:spPr>
          <a:xfrm>
            <a:off x="782059" y="1642367"/>
            <a:ext cx="3320013" cy="1350057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chemeClr val="lt1"/>
              </a:buClr>
              <a:buSzPts val="1100"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Za dodatne informacije:</a:t>
            </a:r>
          </a:p>
          <a:p>
            <a:pPr algn="r">
              <a:buClr>
                <a:schemeClr val="lt1"/>
              </a:buClr>
              <a:buSzPts val="1100"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darja.husejnagic@untz.ba</a:t>
            </a:r>
          </a:p>
          <a:p>
            <a:pPr algn="r">
              <a:buClr>
                <a:schemeClr val="lt1"/>
              </a:buClr>
              <a:buSzPts val="1100"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061 406 137</a:t>
            </a:r>
          </a:p>
          <a:p>
            <a:pPr algn="r">
              <a:buClr>
                <a:schemeClr val="lt1"/>
              </a:buClr>
              <a:buSzPts val="1100"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UNIVERZITET U TUZLI</a:t>
            </a:r>
          </a:p>
          <a:p>
            <a:pPr algn="r">
              <a:buClr>
                <a:schemeClr val="lt1"/>
              </a:buClr>
              <a:buSzPts val="1100"/>
            </a:pP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PRIRODNO-MATEMATIČKI FAKULTET </a:t>
            </a:r>
          </a:p>
        </p:txBody>
      </p:sp>
    </p:spTree>
    <p:extLst>
      <p:ext uri="{BB962C8B-B14F-4D97-AF65-F5344CB8AC3E}">
        <p14:creationId xmlns:p14="http://schemas.microsoft.com/office/powerpoint/2010/main" val="1558640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37"/>
          <p:cNvSpPr txBox="1">
            <a:spLocks noGrp="1"/>
          </p:cNvSpPr>
          <p:nvPr>
            <p:ph type="title"/>
          </p:nvPr>
        </p:nvSpPr>
        <p:spPr>
          <a:xfrm>
            <a:off x="722400" y="108771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BA" sz="1800" dirty="0"/>
              <a:t> Naučno područje: Biološke nauke</a:t>
            </a:r>
            <a:br>
              <a:rPr lang="en-GB" sz="1800" dirty="0"/>
            </a:br>
            <a:r>
              <a:rPr lang="hr-BA" sz="1800" dirty="0"/>
              <a:t> Naučno polje: Mikrobiologija i molekularna biologija</a:t>
            </a:r>
            <a:br>
              <a:rPr lang="hr-BA" sz="1800" dirty="0"/>
            </a:br>
            <a:br>
              <a:rPr lang="hr-BA" sz="1800" dirty="0"/>
            </a:br>
            <a:r>
              <a:rPr lang="hr-BA" sz="1800" u="sng" dirty="0"/>
              <a:t>Predmet istraživanja</a:t>
            </a:r>
            <a:endParaRPr sz="1800" u="sng" dirty="0"/>
          </a:p>
        </p:txBody>
      </p:sp>
      <p:sp>
        <p:nvSpPr>
          <p:cNvPr id="2190" name="Google Shape;2190;p37"/>
          <p:cNvSpPr txBox="1"/>
          <p:nvPr/>
        </p:nvSpPr>
        <p:spPr>
          <a:xfrm>
            <a:off x="866633" y="1197539"/>
            <a:ext cx="7554967" cy="2864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/>
          <a:p>
            <a:pPr marL="285750" indent="-28575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i="1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Pseudomonas aeruginosa 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(</a:t>
            </a:r>
            <a:r>
              <a:rPr lang="en-US" sz="1600" i="1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P. aeruginosa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) je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glavni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uzročnik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akutnih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, po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život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opasnih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infekcija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te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doživotnih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hroničnih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infekcija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BA" sz="1600" i="1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P. aeruginosa </a:t>
            </a:r>
            <a:r>
              <a:rPr lang="hr-BA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posjeduje brojne faktore virulencije, uključujući biofilm, pigmente, egzotoksine, proteaze, flagel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e</a:t>
            </a:r>
            <a:r>
              <a:rPr lang="hr-BA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i sekrecijske sisteme. </a:t>
            </a:r>
            <a:endParaRPr lang="en-US" sz="1600" kern="100" dirty="0">
              <a:latin typeface="Signika Negative" panose="020B0604020202020204" charset="0"/>
              <a:ea typeface="Aptos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hr-BA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Svjetska zdravstvena organizacija 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je </a:t>
            </a:r>
            <a:r>
              <a:rPr lang="hr-BA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svrstala </a:t>
            </a:r>
            <a:r>
              <a:rPr lang="hr-BA" sz="1600" i="1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P. aeruginosa </a:t>
            </a:r>
            <a:r>
              <a:rPr lang="hr-BA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među tri najznačajnija antibiotski rezistentna patogena, pri čemu infekcije izazvane ovim mikroorganizmom predstavljaju ozbiljan terapijski izazov i često poprimaju hronični tok.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Liječenje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infekcija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dodatno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otežava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sposobnost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i="1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P. aeruginosa 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da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formira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biofilmove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, koji je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štite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od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okolišnog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stresa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,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ometaju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fagocitozu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i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omogućavaju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kolonizaciju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i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dugoročnu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 </a:t>
            </a:r>
            <a:r>
              <a:rPr lang="en-US" sz="1600" kern="100" dirty="0" err="1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perzistenciju</a:t>
            </a:r>
            <a:r>
              <a:rPr lang="en-US" sz="1600" kern="100" dirty="0"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.</a:t>
            </a:r>
            <a:endParaRPr lang="hr-BA" sz="1600" kern="100" dirty="0">
              <a:latin typeface="Signika Negative" panose="020B0604020202020204" charset="0"/>
              <a:ea typeface="Aptos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3" name="Google Shape;2153;p36"/>
          <p:cNvGrpSpPr/>
          <p:nvPr/>
        </p:nvGrpSpPr>
        <p:grpSpPr>
          <a:xfrm>
            <a:off x="4311521" y="-1620574"/>
            <a:ext cx="2989067" cy="2988839"/>
            <a:chOff x="5909796" y="935051"/>
            <a:chExt cx="2989067" cy="2988839"/>
          </a:xfrm>
        </p:grpSpPr>
        <p:grpSp>
          <p:nvGrpSpPr>
            <p:cNvPr id="2154" name="Google Shape;2154;p36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8" name="Google Shape;2158;p36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159" name="Google Shape;2159;p36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2" name="Google Shape;2162;p36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163" name="Google Shape;2163;p36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5" name="Google Shape;2165;p36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66" name="Google Shape;2166;p36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167" name="Google Shape;2167;p36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8" name="Google Shape;2168;p36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9" name="Google Shape;2169;p36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172" name="Google Shape;2172;p3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1862" r="11886"/>
          <a:stretch/>
        </p:blipFill>
        <p:spPr>
          <a:xfrm>
            <a:off x="5505479" y="526407"/>
            <a:ext cx="2989066" cy="4082593"/>
          </a:xfrm>
          <a:prstGeom prst="rect">
            <a:avLst/>
          </a:prstGeom>
        </p:spPr>
      </p:pic>
      <p:grpSp>
        <p:nvGrpSpPr>
          <p:cNvPr id="2173" name="Google Shape;2173;p36"/>
          <p:cNvGrpSpPr/>
          <p:nvPr/>
        </p:nvGrpSpPr>
        <p:grpSpPr>
          <a:xfrm>
            <a:off x="8082536" y="1575348"/>
            <a:ext cx="678197" cy="677149"/>
            <a:chOff x="4689863" y="3888278"/>
            <a:chExt cx="789335" cy="788116"/>
          </a:xfrm>
        </p:grpSpPr>
        <p:sp>
          <p:nvSpPr>
            <p:cNvPr id="2174" name="Google Shape;2174;p36"/>
            <p:cNvSpPr/>
            <p:nvPr/>
          </p:nvSpPr>
          <p:spPr>
            <a:xfrm>
              <a:off x="4689863" y="3888278"/>
              <a:ext cx="789335" cy="788116"/>
            </a:xfrm>
            <a:custGeom>
              <a:avLst/>
              <a:gdLst/>
              <a:ahLst/>
              <a:cxnLst/>
              <a:rect l="l" t="t" r="r" b="b"/>
              <a:pathLst>
                <a:path w="789335" h="788116" extrusionOk="0">
                  <a:moveTo>
                    <a:pt x="607059" y="43608"/>
                  </a:moveTo>
                  <a:cubicBezTo>
                    <a:pt x="502343" y="-8841"/>
                    <a:pt x="378207" y="-14172"/>
                    <a:pt x="269207" y="28664"/>
                  </a:cubicBezTo>
                  <a:cubicBezTo>
                    <a:pt x="167062" y="68834"/>
                    <a:pt x="83955" y="149650"/>
                    <a:pt x="38547" y="249409"/>
                  </a:cubicBezTo>
                  <a:cubicBezTo>
                    <a:pt x="-6862" y="349168"/>
                    <a:pt x="-19142" y="482148"/>
                    <a:pt x="40260" y="582859"/>
                  </a:cubicBezTo>
                  <a:cubicBezTo>
                    <a:pt x="70057" y="633309"/>
                    <a:pt x="114418" y="673765"/>
                    <a:pt x="162683" y="706320"/>
                  </a:cubicBezTo>
                  <a:cubicBezTo>
                    <a:pt x="213517" y="740588"/>
                    <a:pt x="271682" y="765908"/>
                    <a:pt x="331656" y="778854"/>
                  </a:cubicBezTo>
                  <a:cubicBezTo>
                    <a:pt x="443702" y="802842"/>
                    <a:pt x="563554" y="780663"/>
                    <a:pt x="653324" y="707367"/>
                  </a:cubicBezTo>
                  <a:cubicBezTo>
                    <a:pt x="743094" y="634070"/>
                    <a:pt x="785076" y="503851"/>
                    <a:pt x="789074" y="386482"/>
                  </a:cubicBezTo>
                  <a:cubicBezTo>
                    <a:pt x="793072" y="269113"/>
                    <a:pt x="751186" y="151839"/>
                    <a:pt x="660750" y="76544"/>
                  </a:cubicBezTo>
                  <a:cubicBezTo>
                    <a:pt x="620672" y="43228"/>
                    <a:pt x="572027" y="18193"/>
                    <a:pt x="519954" y="11054"/>
                  </a:cubicBezTo>
                  <a:cubicBezTo>
                    <a:pt x="473308" y="4676"/>
                    <a:pt x="418094" y="14004"/>
                    <a:pt x="384871" y="50176"/>
                  </a:cubicBezTo>
                  <a:cubicBezTo>
                    <a:pt x="353837" y="83969"/>
                    <a:pt x="352314" y="133087"/>
                    <a:pt x="375446" y="171734"/>
                  </a:cubicBezTo>
                  <a:cubicBezTo>
                    <a:pt x="398579" y="210381"/>
                    <a:pt x="445606" y="231894"/>
                    <a:pt x="489682" y="215331"/>
                  </a:cubicBezTo>
                  <a:cubicBezTo>
                    <a:pt x="533758" y="198768"/>
                    <a:pt x="568980" y="148412"/>
                    <a:pt x="559175" y="98914"/>
                  </a:cubicBezTo>
                  <a:cubicBezTo>
                    <a:pt x="550512" y="55031"/>
                    <a:pt x="507769" y="24951"/>
                    <a:pt x="465216" y="20096"/>
                  </a:cubicBezTo>
                  <a:cubicBezTo>
                    <a:pt x="443416" y="17622"/>
                    <a:pt x="423425" y="22762"/>
                    <a:pt x="404767" y="33994"/>
                  </a:cubicBezTo>
                  <a:cubicBezTo>
                    <a:pt x="391154" y="42181"/>
                    <a:pt x="403529" y="63598"/>
                    <a:pt x="417237" y="55412"/>
                  </a:cubicBezTo>
                  <a:cubicBezTo>
                    <a:pt x="449319" y="36089"/>
                    <a:pt x="493775" y="48082"/>
                    <a:pt x="517860" y="74640"/>
                  </a:cubicBezTo>
                  <a:cubicBezTo>
                    <a:pt x="548132" y="108052"/>
                    <a:pt x="534614" y="157741"/>
                    <a:pt x="500629" y="182871"/>
                  </a:cubicBezTo>
                  <a:cubicBezTo>
                    <a:pt x="464455" y="209619"/>
                    <a:pt x="418665" y="199625"/>
                    <a:pt x="395342" y="161739"/>
                  </a:cubicBezTo>
                  <a:cubicBezTo>
                    <a:pt x="374018" y="127090"/>
                    <a:pt x="379254" y="83493"/>
                    <a:pt x="412668" y="58553"/>
                  </a:cubicBezTo>
                  <a:cubicBezTo>
                    <a:pt x="446082" y="33614"/>
                    <a:pt x="495489" y="32471"/>
                    <a:pt x="535566" y="42371"/>
                  </a:cubicBezTo>
                  <a:cubicBezTo>
                    <a:pt x="581165" y="53699"/>
                    <a:pt x="622576" y="78258"/>
                    <a:pt x="656371" y="110622"/>
                  </a:cubicBezTo>
                  <a:cubicBezTo>
                    <a:pt x="733575" y="184585"/>
                    <a:pt x="762038" y="290340"/>
                    <a:pt x="758326" y="394859"/>
                  </a:cubicBezTo>
                  <a:cubicBezTo>
                    <a:pt x="754613" y="499377"/>
                    <a:pt x="721866" y="613700"/>
                    <a:pt x="639426" y="683379"/>
                  </a:cubicBezTo>
                  <a:cubicBezTo>
                    <a:pt x="561745" y="749060"/>
                    <a:pt x="454269" y="771620"/>
                    <a:pt x="355360" y="753629"/>
                  </a:cubicBezTo>
                  <a:cubicBezTo>
                    <a:pt x="301193" y="743729"/>
                    <a:pt x="249406" y="723549"/>
                    <a:pt x="202189" y="695373"/>
                  </a:cubicBezTo>
                  <a:cubicBezTo>
                    <a:pt x="157732" y="668910"/>
                    <a:pt x="115751" y="636355"/>
                    <a:pt x="83860" y="595233"/>
                  </a:cubicBezTo>
                  <a:cubicBezTo>
                    <a:pt x="17984" y="510229"/>
                    <a:pt x="15890" y="395430"/>
                    <a:pt x="50161" y="297004"/>
                  </a:cubicBezTo>
                  <a:cubicBezTo>
                    <a:pt x="81480" y="207049"/>
                    <a:pt x="145357" y="128613"/>
                    <a:pt x="227797" y="80733"/>
                  </a:cubicBezTo>
                  <a:cubicBezTo>
                    <a:pt x="316996" y="28854"/>
                    <a:pt x="425805" y="15242"/>
                    <a:pt x="526142" y="36279"/>
                  </a:cubicBezTo>
                  <a:cubicBezTo>
                    <a:pt x="551559" y="41609"/>
                    <a:pt x="576310" y="49415"/>
                    <a:pt x="600205" y="59410"/>
                  </a:cubicBezTo>
                  <a:cubicBezTo>
                    <a:pt x="609248" y="63218"/>
                    <a:pt x="615627" y="47892"/>
                    <a:pt x="606868" y="43513"/>
                  </a:cubicBezTo>
                  <a:lnTo>
                    <a:pt x="606868" y="435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4950298" y="4255508"/>
              <a:ext cx="169367" cy="173697"/>
            </a:xfrm>
            <a:custGeom>
              <a:avLst/>
              <a:gdLst/>
              <a:ahLst/>
              <a:cxnLst/>
              <a:rect l="l" t="t" r="r" b="b"/>
              <a:pathLst>
                <a:path w="169367" h="173697" extrusionOk="0">
                  <a:moveTo>
                    <a:pt x="59893" y="881"/>
                  </a:moveTo>
                  <a:cubicBezTo>
                    <a:pt x="41520" y="12399"/>
                    <a:pt x="23242" y="24393"/>
                    <a:pt x="11438" y="43145"/>
                  </a:cubicBezTo>
                  <a:cubicBezTo>
                    <a:pt x="2680" y="57043"/>
                    <a:pt x="-937" y="74272"/>
                    <a:pt x="205" y="90550"/>
                  </a:cubicBezTo>
                  <a:cubicBezTo>
                    <a:pt x="2585" y="124437"/>
                    <a:pt x="22862" y="156326"/>
                    <a:pt x="55133" y="168796"/>
                  </a:cubicBezTo>
                  <a:cubicBezTo>
                    <a:pt x="91593" y="182979"/>
                    <a:pt x="131957" y="164798"/>
                    <a:pt x="153947" y="134623"/>
                  </a:cubicBezTo>
                  <a:cubicBezTo>
                    <a:pt x="175937" y="104447"/>
                    <a:pt x="174319" y="63801"/>
                    <a:pt x="149663" y="35435"/>
                  </a:cubicBezTo>
                  <a:cubicBezTo>
                    <a:pt x="125007" y="7068"/>
                    <a:pt x="79884" y="-6544"/>
                    <a:pt x="44376" y="10686"/>
                  </a:cubicBezTo>
                  <a:cubicBezTo>
                    <a:pt x="30287" y="17539"/>
                    <a:pt x="42663" y="39147"/>
                    <a:pt x="56752" y="31913"/>
                  </a:cubicBezTo>
                  <a:cubicBezTo>
                    <a:pt x="79694" y="20109"/>
                    <a:pt x="108729" y="26106"/>
                    <a:pt x="127482" y="42955"/>
                  </a:cubicBezTo>
                  <a:cubicBezTo>
                    <a:pt x="148330" y="61612"/>
                    <a:pt x="154233" y="89788"/>
                    <a:pt x="139953" y="114442"/>
                  </a:cubicBezTo>
                  <a:cubicBezTo>
                    <a:pt x="125674" y="139096"/>
                    <a:pt x="96924" y="155945"/>
                    <a:pt x="69317" y="149472"/>
                  </a:cubicBezTo>
                  <a:cubicBezTo>
                    <a:pt x="43900" y="143570"/>
                    <a:pt x="26384" y="119868"/>
                    <a:pt x="21053" y="95309"/>
                  </a:cubicBezTo>
                  <a:cubicBezTo>
                    <a:pt x="18102" y="81507"/>
                    <a:pt x="19339" y="66371"/>
                    <a:pt x="25908" y="53711"/>
                  </a:cubicBezTo>
                  <a:cubicBezTo>
                    <a:pt x="35142" y="36006"/>
                    <a:pt x="52182" y="22775"/>
                    <a:pt x="67509" y="10495"/>
                  </a:cubicBezTo>
                  <a:cubicBezTo>
                    <a:pt x="72935" y="6116"/>
                    <a:pt x="65890" y="-2831"/>
                    <a:pt x="60084" y="881"/>
                  </a:cubicBezTo>
                  <a:lnTo>
                    <a:pt x="60084" y="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5258630" y="4286908"/>
              <a:ext cx="141259" cy="170577"/>
            </a:xfrm>
            <a:custGeom>
              <a:avLst/>
              <a:gdLst/>
              <a:ahLst/>
              <a:cxnLst/>
              <a:rect l="l" t="t" r="r" b="b"/>
              <a:pathLst>
                <a:path w="141259" h="170577" extrusionOk="0">
                  <a:moveTo>
                    <a:pt x="59807" y="8033"/>
                  </a:moveTo>
                  <a:cubicBezTo>
                    <a:pt x="31057" y="20788"/>
                    <a:pt x="7829" y="48489"/>
                    <a:pt x="1642" y="79616"/>
                  </a:cubicBezTo>
                  <a:cubicBezTo>
                    <a:pt x="-4546" y="110743"/>
                    <a:pt x="6877" y="141203"/>
                    <a:pt x="33913" y="158243"/>
                  </a:cubicBezTo>
                  <a:cubicBezTo>
                    <a:pt x="56570" y="172521"/>
                    <a:pt x="88746" y="175757"/>
                    <a:pt x="111879" y="160718"/>
                  </a:cubicBezTo>
                  <a:cubicBezTo>
                    <a:pt x="143770" y="139966"/>
                    <a:pt x="144246" y="98749"/>
                    <a:pt x="138343" y="65147"/>
                  </a:cubicBezTo>
                  <a:cubicBezTo>
                    <a:pt x="134916" y="45633"/>
                    <a:pt x="129109" y="24025"/>
                    <a:pt x="112926" y="10984"/>
                  </a:cubicBezTo>
                  <a:cubicBezTo>
                    <a:pt x="96743" y="-2057"/>
                    <a:pt x="73515" y="-4532"/>
                    <a:pt x="56760" y="9271"/>
                  </a:cubicBezTo>
                  <a:cubicBezTo>
                    <a:pt x="51429" y="13649"/>
                    <a:pt x="52191" y="22692"/>
                    <a:pt x="56760" y="27261"/>
                  </a:cubicBezTo>
                  <a:cubicBezTo>
                    <a:pt x="61996" y="32497"/>
                    <a:pt x="69421" y="31640"/>
                    <a:pt x="74752" y="27261"/>
                  </a:cubicBezTo>
                  <a:cubicBezTo>
                    <a:pt x="81987" y="21360"/>
                    <a:pt x="94268" y="27166"/>
                    <a:pt x="100075" y="33734"/>
                  </a:cubicBezTo>
                  <a:cubicBezTo>
                    <a:pt x="108833" y="43729"/>
                    <a:pt x="111593" y="58198"/>
                    <a:pt x="114068" y="70858"/>
                  </a:cubicBezTo>
                  <a:cubicBezTo>
                    <a:pt x="116543" y="83518"/>
                    <a:pt x="118447" y="97988"/>
                    <a:pt x="115972" y="111123"/>
                  </a:cubicBezTo>
                  <a:cubicBezTo>
                    <a:pt x="114735" y="117692"/>
                    <a:pt x="112640" y="123689"/>
                    <a:pt x="109023" y="129305"/>
                  </a:cubicBezTo>
                  <a:cubicBezTo>
                    <a:pt x="106833" y="132827"/>
                    <a:pt x="102930" y="136825"/>
                    <a:pt x="99884" y="138729"/>
                  </a:cubicBezTo>
                  <a:cubicBezTo>
                    <a:pt x="84938" y="148057"/>
                    <a:pt x="65138" y="146725"/>
                    <a:pt x="48954" y="138062"/>
                  </a:cubicBezTo>
                  <a:cubicBezTo>
                    <a:pt x="40577" y="133493"/>
                    <a:pt x="33913" y="127687"/>
                    <a:pt x="29344" y="119595"/>
                  </a:cubicBezTo>
                  <a:cubicBezTo>
                    <a:pt x="24108" y="110362"/>
                    <a:pt x="22204" y="97988"/>
                    <a:pt x="23346" y="86660"/>
                  </a:cubicBezTo>
                  <a:cubicBezTo>
                    <a:pt x="26012" y="59626"/>
                    <a:pt x="45146" y="35543"/>
                    <a:pt x="68850" y="23454"/>
                  </a:cubicBezTo>
                  <a:cubicBezTo>
                    <a:pt x="79227" y="18123"/>
                    <a:pt x="70088" y="3464"/>
                    <a:pt x="59807" y="8033"/>
                  </a:cubicBezTo>
                  <a:lnTo>
                    <a:pt x="59807" y="80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5064128" y="4475229"/>
              <a:ext cx="140406" cy="143231"/>
            </a:xfrm>
            <a:custGeom>
              <a:avLst/>
              <a:gdLst/>
              <a:ahLst/>
              <a:cxnLst/>
              <a:rect l="l" t="t" r="r" b="b"/>
              <a:pathLst>
                <a:path w="140406" h="143231" extrusionOk="0">
                  <a:moveTo>
                    <a:pt x="84574" y="25321"/>
                  </a:moveTo>
                  <a:cubicBezTo>
                    <a:pt x="93332" y="28177"/>
                    <a:pt x="100947" y="34364"/>
                    <a:pt x="105612" y="41028"/>
                  </a:cubicBezTo>
                  <a:cubicBezTo>
                    <a:pt x="107040" y="43027"/>
                    <a:pt x="108277" y="45121"/>
                    <a:pt x="109515" y="47310"/>
                  </a:cubicBezTo>
                  <a:cubicBezTo>
                    <a:pt x="110086" y="48357"/>
                    <a:pt x="110562" y="49309"/>
                    <a:pt x="111038" y="50356"/>
                  </a:cubicBezTo>
                  <a:cubicBezTo>
                    <a:pt x="111990" y="52260"/>
                    <a:pt x="111419" y="51023"/>
                    <a:pt x="112180" y="53022"/>
                  </a:cubicBezTo>
                  <a:cubicBezTo>
                    <a:pt x="113989" y="57876"/>
                    <a:pt x="115512" y="62731"/>
                    <a:pt x="116464" y="67871"/>
                  </a:cubicBezTo>
                  <a:cubicBezTo>
                    <a:pt x="116845" y="69965"/>
                    <a:pt x="116464" y="67205"/>
                    <a:pt x="116655" y="69394"/>
                  </a:cubicBezTo>
                  <a:cubicBezTo>
                    <a:pt x="116750" y="70727"/>
                    <a:pt x="116940" y="72060"/>
                    <a:pt x="116940" y="73392"/>
                  </a:cubicBezTo>
                  <a:cubicBezTo>
                    <a:pt x="117035" y="76057"/>
                    <a:pt x="116940" y="78723"/>
                    <a:pt x="116845" y="81388"/>
                  </a:cubicBezTo>
                  <a:cubicBezTo>
                    <a:pt x="116845" y="81959"/>
                    <a:pt x="116750" y="82530"/>
                    <a:pt x="116655" y="83102"/>
                  </a:cubicBezTo>
                  <a:cubicBezTo>
                    <a:pt x="116655" y="82911"/>
                    <a:pt x="116940" y="81388"/>
                    <a:pt x="116655" y="82816"/>
                  </a:cubicBezTo>
                  <a:cubicBezTo>
                    <a:pt x="116464" y="84149"/>
                    <a:pt x="116179" y="85386"/>
                    <a:pt x="115893" y="86719"/>
                  </a:cubicBezTo>
                  <a:cubicBezTo>
                    <a:pt x="115322" y="89289"/>
                    <a:pt x="114560" y="91764"/>
                    <a:pt x="113608" y="94239"/>
                  </a:cubicBezTo>
                  <a:cubicBezTo>
                    <a:pt x="114275" y="92430"/>
                    <a:pt x="113323" y="94905"/>
                    <a:pt x="113037" y="95476"/>
                  </a:cubicBezTo>
                  <a:cubicBezTo>
                    <a:pt x="112561" y="96523"/>
                    <a:pt x="111990" y="97475"/>
                    <a:pt x="111419" y="98427"/>
                  </a:cubicBezTo>
                  <a:cubicBezTo>
                    <a:pt x="110753" y="99569"/>
                    <a:pt x="109991" y="100712"/>
                    <a:pt x="109325" y="101759"/>
                  </a:cubicBezTo>
                  <a:cubicBezTo>
                    <a:pt x="109039" y="102235"/>
                    <a:pt x="108658" y="102711"/>
                    <a:pt x="108373" y="103187"/>
                  </a:cubicBezTo>
                  <a:cubicBezTo>
                    <a:pt x="109134" y="102140"/>
                    <a:pt x="108658" y="102806"/>
                    <a:pt x="108087" y="103377"/>
                  </a:cubicBezTo>
                  <a:cubicBezTo>
                    <a:pt x="106373" y="105281"/>
                    <a:pt x="104660" y="106994"/>
                    <a:pt x="102851" y="108613"/>
                  </a:cubicBezTo>
                  <a:cubicBezTo>
                    <a:pt x="102470" y="108993"/>
                    <a:pt x="101995" y="109374"/>
                    <a:pt x="101518" y="109659"/>
                  </a:cubicBezTo>
                  <a:cubicBezTo>
                    <a:pt x="103232" y="108422"/>
                    <a:pt x="101614" y="109564"/>
                    <a:pt x="101328" y="109659"/>
                  </a:cubicBezTo>
                  <a:cubicBezTo>
                    <a:pt x="100186" y="110326"/>
                    <a:pt x="99139" y="111087"/>
                    <a:pt x="97996" y="111754"/>
                  </a:cubicBezTo>
                  <a:cubicBezTo>
                    <a:pt x="96854" y="112420"/>
                    <a:pt x="95712" y="112991"/>
                    <a:pt x="94569" y="113562"/>
                  </a:cubicBezTo>
                  <a:cubicBezTo>
                    <a:pt x="93903" y="113848"/>
                    <a:pt x="91428" y="114800"/>
                    <a:pt x="93427" y="114133"/>
                  </a:cubicBezTo>
                  <a:cubicBezTo>
                    <a:pt x="90952" y="115085"/>
                    <a:pt x="88477" y="115847"/>
                    <a:pt x="85906" y="116513"/>
                  </a:cubicBezTo>
                  <a:cubicBezTo>
                    <a:pt x="84574" y="116799"/>
                    <a:pt x="83336" y="117084"/>
                    <a:pt x="82003" y="117275"/>
                  </a:cubicBezTo>
                  <a:cubicBezTo>
                    <a:pt x="81432" y="117370"/>
                    <a:pt x="80861" y="117465"/>
                    <a:pt x="80290" y="117560"/>
                  </a:cubicBezTo>
                  <a:cubicBezTo>
                    <a:pt x="80480" y="117560"/>
                    <a:pt x="82384" y="117370"/>
                    <a:pt x="80861" y="117465"/>
                  </a:cubicBezTo>
                  <a:cubicBezTo>
                    <a:pt x="78195" y="117655"/>
                    <a:pt x="75530" y="117846"/>
                    <a:pt x="72864" y="117846"/>
                  </a:cubicBezTo>
                  <a:cubicBezTo>
                    <a:pt x="70389" y="117846"/>
                    <a:pt x="67914" y="117655"/>
                    <a:pt x="65439" y="117275"/>
                  </a:cubicBezTo>
                  <a:cubicBezTo>
                    <a:pt x="67724" y="117560"/>
                    <a:pt x="65249" y="117275"/>
                    <a:pt x="64392" y="116989"/>
                  </a:cubicBezTo>
                  <a:cubicBezTo>
                    <a:pt x="62869" y="116704"/>
                    <a:pt x="61441" y="116323"/>
                    <a:pt x="59918" y="115942"/>
                  </a:cubicBezTo>
                  <a:cubicBezTo>
                    <a:pt x="57538" y="115276"/>
                    <a:pt x="55158" y="114514"/>
                    <a:pt x="52873" y="113658"/>
                  </a:cubicBezTo>
                  <a:cubicBezTo>
                    <a:pt x="51445" y="113181"/>
                    <a:pt x="53159" y="113848"/>
                    <a:pt x="53349" y="113848"/>
                  </a:cubicBezTo>
                  <a:cubicBezTo>
                    <a:pt x="52873" y="113658"/>
                    <a:pt x="52302" y="113372"/>
                    <a:pt x="51826" y="113181"/>
                  </a:cubicBezTo>
                  <a:cubicBezTo>
                    <a:pt x="50493" y="112515"/>
                    <a:pt x="49161" y="111849"/>
                    <a:pt x="47828" y="111087"/>
                  </a:cubicBezTo>
                  <a:cubicBezTo>
                    <a:pt x="45733" y="109850"/>
                    <a:pt x="43639" y="108517"/>
                    <a:pt x="41640" y="107089"/>
                  </a:cubicBezTo>
                  <a:cubicBezTo>
                    <a:pt x="43449" y="108422"/>
                    <a:pt x="41545" y="106899"/>
                    <a:pt x="40783" y="106328"/>
                  </a:cubicBezTo>
                  <a:cubicBezTo>
                    <a:pt x="39641" y="105376"/>
                    <a:pt x="38594" y="104329"/>
                    <a:pt x="37547" y="103187"/>
                  </a:cubicBezTo>
                  <a:cubicBezTo>
                    <a:pt x="36785" y="102330"/>
                    <a:pt x="36023" y="101473"/>
                    <a:pt x="35262" y="100712"/>
                  </a:cubicBezTo>
                  <a:cubicBezTo>
                    <a:pt x="34881" y="100331"/>
                    <a:pt x="33739" y="98713"/>
                    <a:pt x="35262" y="100712"/>
                  </a:cubicBezTo>
                  <a:cubicBezTo>
                    <a:pt x="34976" y="100236"/>
                    <a:pt x="34596" y="99760"/>
                    <a:pt x="34310" y="99284"/>
                  </a:cubicBezTo>
                  <a:cubicBezTo>
                    <a:pt x="32882" y="96999"/>
                    <a:pt x="31549" y="94810"/>
                    <a:pt x="30312" y="92335"/>
                  </a:cubicBezTo>
                  <a:cubicBezTo>
                    <a:pt x="29645" y="91002"/>
                    <a:pt x="30312" y="92525"/>
                    <a:pt x="30502" y="92716"/>
                  </a:cubicBezTo>
                  <a:cubicBezTo>
                    <a:pt x="30312" y="92145"/>
                    <a:pt x="30026" y="91573"/>
                    <a:pt x="29836" y="91002"/>
                  </a:cubicBezTo>
                  <a:cubicBezTo>
                    <a:pt x="29360" y="89670"/>
                    <a:pt x="28979" y="88337"/>
                    <a:pt x="28598" y="86909"/>
                  </a:cubicBezTo>
                  <a:cubicBezTo>
                    <a:pt x="28313" y="85767"/>
                    <a:pt x="28122" y="84530"/>
                    <a:pt x="27837" y="83387"/>
                  </a:cubicBezTo>
                  <a:cubicBezTo>
                    <a:pt x="27837" y="83197"/>
                    <a:pt x="27551" y="81198"/>
                    <a:pt x="27741" y="82816"/>
                  </a:cubicBezTo>
                  <a:cubicBezTo>
                    <a:pt x="27932" y="84625"/>
                    <a:pt x="27646" y="81008"/>
                    <a:pt x="27646" y="81008"/>
                  </a:cubicBezTo>
                  <a:cubicBezTo>
                    <a:pt x="27551" y="78628"/>
                    <a:pt x="27551" y="76153"/>
                    <a:pt x="27646" y="73773"/>
                  </a:cubicBezTo>
                  <a:cubicBezTo>
                    <a:pt x="27646" y="73011"/>
                    <a:pt x="27741" y="72155"/>
                    <a:pt x="27837" y="71393"/>
                  </a:cubicBezTo>
                  <a:cubicBezTo>
                    <a:pt x="27837" y="71584"/>
                    <a:pt x="27456" y="73678"/>
                    <a:pt x="27837" y="72060"/>
                  </a:cubicBezTo>
                  <a:cubicBezTo>
                    <a:pt x="28122" y="70632"/>
                    <a:pt x="28313" y="69299"/>
                    <a:pt x="28693" y="67871"/>
                  </a:cubicBezTo>
                  <a:cubicBezTo>
                    <a:pt x="29455" y="64730"/>
                    <a:pt x="30502" y="61589"/>
                    <a:pt x="31740" y="58543"/>
                  </a:cubicBezTo>
                  <a:cubicBezTo>
                    <a:pt x="30692" y="60922"/>
                    <a:pt x="32311" y="57591"/>
                    <a:pt x="32691" y="56829"/>
                  </a:cubicBezTo>
                  <a:cubicBezTo>
                    <a:pt x="33453" y="55401"/>
                    <a:pt x="34215" y="53973"/>
                    <a:pt x="35071" y="52546"/>
                  </a:cubicBezTo>
                  <a:cubicBezTo>
                    <a:pt x="35833" y="51308"/>
                    <a:pt x="36595" y="50071"/>
                    <a:pt x="37451" y="48928"/>
                  </a:cubicBezTo>
                  <a:cubicBezTo>
                    <a:pt x="37832" y="48453"/>
                    <a:pt x="38213" y="47881"/>
                    <a:pt x="38498" y="47406"/>
                  </a:cubicBezTo>
                  <a:cubicBezTo>
                    <a:pt x="39450" y="46073"/>
                    <a:pt x="37166" y="48833"/>
                    <a:pt x="38974" y="46834"/>
                  </a:cubicBezTo>
                  <a:cubicBezTo>
                    <a:pt x="41069" y="44550"/>
                    <a:pt x="43068" y="42265"/>
                    <a:pt x="45353" y="40171"/>
                  </a:cubicBezTo>
                  <a:cubicBezTo>
                    <a:pt x="46019" y="39600"/>
                    <a:pt x="48875" y="37410"/>
                    <a:pt x="46685" y="38934"/>
                  </a:cubicBezTo>
                  <a:cubicBezTo>
                    <a:pt x="48018" y="37982"/>
                    <a:pt x="49351" y="37030"/>
                    <a:pt x="50684" y="36173"/>
                  </a:cubicBezTo>
                  <a:cubicBezTo>
                    <a:pt x="51921" y="35412"/>
                    <a:pt x="53159" y="34745"/>
                    <a:pt x="54396" y="34079"/>
                  </a:cubicBezTo>
                  <a:cubicBezTo>
                    <a:pt x="55063" y="33698"/>
                    <a:pt x="55919" y="33413"/>
                    <a:pt x="56586" y="33032"/>
                  </a:cubicBezTo>
                  <a:cubicBezTo>
                    <a:pt x="58299" y="31985"/>
                    <a:pt x="54492" y="33698"/>
                    <a:pt x="56395" y="33032"/>
                  </a:cubicBezTo>
                  <a:cubicBezTo>
                    <a:pt x="59251" y="32080"/>
                    <a:pt x="62107" y="31128"/>
                    <a:pt x="65058" y="30462"/>
                  </a:cubicBezTo>
                  <a:cubicBezTo>
                    <a:pt x="66201" y="30271"/>
                    <a:pt x="70580" y="29986"/>
                    <a:pt x="67057" y="30081"/>
                  </a:cubicBezTo>
                  <a:cubicBezTo>
                    <a:pt x="68676" y="30081"/>
                    <a:pt x="70294" y="29890"/>
                    <a:pt x="72008" y="29890"/>
                  </a:cubicBezTo>
                  <a:cubicBezTo>
                    <a:pt x="79814" y="29890"/>
                    <a:pt x="87334" y="23037"/>
                    <a:pt x="86953" y="14946"/>
                  </a:cubicBezTo>
                  <a:cubicBezTo>
                    <a:pt x="86573" y="6855"/>
                    <a:pt x="80385" y="-94"/>
                    <a:pt x="72008" y="1"/>
                  </a:cubicBezTo>
                  <a:cubicBezTo>
                    <a:pt x="40974" y="287"/>
                    <a:pt x="15651" y="23227"/>
                    <a:pt x="4799" y="51023"/>
                  </a:cubicBezTo>
                  <a:cubicBezTo>
                    <a:pt x="-6053" y="78818"/>
                    <a:pt x="1848" y="109469"/>
                    <a:pt x="24981" y="127365"/>
                  </a:cubicBezTo>
                  <a:cubicBezTo>
                    <a:pt x="46400" y="143928"/>
                    <a:pt x="76672" y="147926"/>
                    <a:pt x="101614" y="137455"/>
                  </a:cubicBezTo>
                  <a:cubicBezTo>
                    <a:pt x="126555" y="126984"/>
                    <a:pt x="142072" y="101092"/>
                    <a:pt x="140263" y="73583"/>
                  </a:cubicBezTo>
                  <a:cubicBezTo>
                    <a:pt x="138264" y="43979"/>
                    <a:pt x="119035" y="15707"/>
                    <a:pt x="89048" y="8758"/>
                  </a:cubicBezTo>
                  <a:cubicBezTo>
                    <a:pt x="78386" y="6284"/>
                    <a:pt x="74197" y="21704"/>
                    <a:pt x="84574" y="25131"/>
                  </a:cubicBezTo>
                  <a:lnTo>
                    <a:pt x="84574" y="251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4805886" y="4072654"/>
              <a:ext cx="147584" cy="148444"/>
            </a:xfrm>
            <a:custGeom>
              <a:avLst/>
              <a:gdLst/>
              <a:ahLst/>
              <a:cxnLst/>
              <a:rect l="l" t="t" r="r" b="b"/>
              <a:pathLst>
                <a:path w="147584" h="148444" extrusionOk="0">
                  <a:moveTo>
                    <a:pt x="45137" y="31717"/>
                  </a:moveTo>
                  <a:cubicBezTo>
                    <a:pt x="39330" y="22578"/>
                    <a:pt x="28383" y="21436"/>
                    <a:pt x="19434" y="26672"/>
                  </a:cubicBezTo>
                  <a:cubicBezTo>
                    <a:pt x="11438" y="31336"/>
                    <a:pt x="6773" y="39332"/>
                    <a:pt x="3727" y="47709"/>
                  </a:cubicBezTo>
                  <a:cubicBezTo>
                    <a:pt x="-1509" y="61987"/>
                    <a:pt x="-938" y="78645"/>
                    <a:pt x="3631" y="93019"/>
                  </a:cubicBezTo>
                  <a:cubicBezTo>
                    <a:pt x="13342" y="123480"/>
                    <a:pt x="41044" y="149371"/>
                    <a:pt x="74362" y="148419"/>
                  </a:cubicBezTo>
                  <a:cubicBezTo>
                    <a:pt x="107681" y="147467"/>
                    <a:pt x="136716" y="120339"/>
                    <a:pt x="145188" y="88545"/>
                  </a:cubicBezTo>
                  <a:cubicBezTo>
                    <a:pt x="153661" y="56752"/>
                    <a:pt x="139191" y="23150"/>
                    <a:pt x="109299" y="8586"/>
                  </a:cubicBezTo>
                  <a:cubicBezTo>
                    <a:pt x="79408" y="-5978"/>
                    <a:pt x="34665" y="-3313"/>
                    <a:pt x="13342" y="26672"/>
                  </a:cubicBezTo>
                  <a:cubicBezTo>
                    <a:pt x="9343" y="32288"/>
                    <a:pt x="11818" y="40855"/>
                    <a:pt x="16959" y="44663"/>
                  </a:cubicBezTo>
                  <a:cubicBezTo>
                    <a:pt x="22480" y="48756"/>
                    <a:pt x="30191" y="48565"/>
                    <a:pt x="35237" y="43616"/>
                  </a:cubicBezTo>
                  <a:cubicBezTo>
                    <a:pt x="37141" y="41712"/>
                    <a:pt x="39140" y="39808"/>
                    <a:pt x="41234" y="37999"/>
                  </a:cubicBezTo>
                  <a:cubicBezTo>
                    <a:pt x="41710" y="37619"/>
                    <a:pt x="42186" y="37142"/>
                    <a:pt x="42662" y="36762"/>
                  </a:cubicBezTo>
                  <a:cubicBezTo>
                    <a:pt x="42472" y="36952"/>
                    <a:pt x="40948" y="37999"/>
                    <a:pt x="42281" y="37142"/>
                  </a:cubicBezTo>
                  <a:cubicBezTo>
                    <a:pt x="43519" y="36286"/>
                    <a:pt x="44661" y="35524"/>
                    <a:pt x="45899" y="34763"/>
                  </a:cubicBezTo>
                  <a:cubicBezTo>
                    <a:pt x="46946" y="34097"/>
                    <a:pt x="48088" y="33526"/>
                    <a:pt x="49135" y="32954"/>
                  </a:cubicBezTo>
                  <a:cubicBezTo>
                    <a:pt x="49706" y="32669"/>
                    <a:pt x="50278" y="32383"/>
                    <a:pt x="50849" y="32097"/>
                  </a:cubicBezTo>
                  <a:cubicBezTo>
                    <a:pt x="52753" y="31146"/>
                    <a:pt x="48850" y="32859"/>
                    <a:pt x="50849" y="32097"/>
                  </a:cubicBezTo>
                  <a:cubicBezTo>
                    <a:pt x="53324" y="31146"/>
                    <a:pt x="55894" y="30289"/>
                    <a:pt x="58560" y="29623"/>
                  </a:cubicBezTo>
                  <a:cubicBezTo>
                    <a:pt x="59797" y="29337"/>
                    <a:pt x="61035" y="29052"/>
                    <a:pt x="62272" y="28861"/>
                  </a:cubicBezTo>
                  <a:cubicBezTo>
                    <a:pt x="62844" y="28766"/>
                    <a:pt x="63510" y="28671"/>
                    <a:pt x="64081" y="28575"/>
                  </a:cubicBezTo>
                  <a:cubicBezTo>
                    <a:pt x="66271" y="28195"/>
                    <a:pt x="61796" y="28766"/>
                    <a:pt x="64081" y="28575"/>
                  </a:cubicBezTo>
                  <a:cubicBezTo>
                    <a:pt x="66842" y="28385"/>
                    <a:pt x="69507" y="28195"/>
                    <a:pt x="72268" y="28195"/>
                  </a:cubicBezTo>
                  <a:cubicBezTo>
                    <a:pt x="73506" y="28195"/>
                    <a:pt x="74838" y="28195"/>
                    <a:pt x="76076" y="28385"/>
                  </a:cubicBezTo>
                  <a:cubicBezTo>
                    <a:pt x="76933" y="28385"/>
                    <a:pt x="80550" y="28861"/>
                    <a:pt x="79217" y="28671"/>
                  </a:cubicBezTo>
                  <a:cubicBezTo>
                    <a:pt x="77694" y="28480"/>
                    <a:pt x="81121" y="29052"/>
                    <a:pt x="81692" y="29147"/>
                  </a:cubicBezTo>
                  <a:cubicBezTo>
                    <a:pt x="83120" y="29432"/>
                    <a:pt x="84548" y="29813"/>
                    <a:pt x="85976" y="30194"/>
                  </a:cubicBezTo>
                  <a:cubicBezTo>
                    <a:pt x="88642" y="30860"/>
                    <a:pt x="91212" y="31812"/>
                    <a:pt x="93782" y="32764"/>
                  </a:cubicBezTo>
                  <a:cubicBezTo>
                    <a:pt x="95306" y="33335"/>
                    <a:pt x="93497" y="32669"/>
                    <a:pt x="93306" y="32574"/>
                  </a:cubicBezTo>
                  <a:cubicBezTo>
                    <a:pt x="93878" y="32859"/>
                    <a:pt x="94449" y="33049"/>
                    <a:pt x="95020" y="33335"/>
                  </a:cubicBezTo>
                  <a:cubicBezTo>
                    <a:pt x="96353" y="34001"/>
                    <a:pt x="97590" y="34668"/>
                    <a:pt x="98923" y="35429"/>
                  </a:cubicBezTo>
                  <a:cubicBezTo>
                    <a:pt x="99970" y="36096"/>
                    <a:pt x="101113" y="36667"/>
                    <a:pt x="102064" y="37428"/>
                  </a:cubicBezTo>
                  <a:cubicBezTo>
                    <a:pt x="102731" y="37904"/>
                    <a:pt x="105587" y="39998"/>
                    <a:pt x="104635" y="39237"/>
                  </a:cubicBezTo>
                  <a:cubicBezTo>
                    <a:pt x="103588" y="38380"/>
                    <a:pt x="106063" y="40569"/>
                    <a:pt x="106539" y="40950"/>
                  </a:cubicBezTo>
                  <a:cubicBezTo>
                    <a:pt x="107586" y="41902"/>
                    <a:pt x="108633" y="42949"/>
                    <a:pt x="109585" y="43996"/>
                  </a:cubicBezTo>
                  <a:cubicBezTo>
                    <a:pt x="110442" y="44948"/>
                    <a:pt x="111203" y="45805"/>
                    <a:pt x="112060" y="46757"/>
                  </a:cubicBezTo>
                  <a:cubicBezTo>
                    <a:pt x="110347" y="44663"/>
                    <a:pt x="112631" y="47709"/>
                    <a:pt x="113107" y="48375"/>
                  </a:cubicBezTo>
                  <a:cubicBezTo>
                    <a:pt x="114630" y="50660"/>
                    <a:pt x="115963" y="53039"/>
                    <a:pt x="117010" y="55609"/>
                  </a:cubicBezTo>
                  <a:cubicBezTo>
                    <a:pt x="116153" y="53610"/>
                    <a:pt x="117296" y="56752"/>
                    <a:pt x="117486" y="57323"/>
                  </a:cubicBezTo>
                  <a:cubicBezTo>
                    <a:pt x="117962" y="58846"/>
                    <a:pt x="118343" y="60369"/>
                    <a:pt x="118724" y="61892"/>
                  </a:cubicBezTo>
                  <a:cubicBezTo>
                    <a:pt x="118914" y="62558"/>
                    <a:pt x="119009" y="63225"/>
                    <a:pt x="119105" y="63891"/>
                  </a:cubicBezTo>
                  <a:cubicBezTo>
                    <a:pt x="119105" y="63605"/>
                    <a:pt x="118914" y="61702"/>
                    <a:pt x="119105" y="63415"/>
                  </a:cubicBezTo>
                  <a:cubicBezTo>
                    <a:pt x="119295" y="64938"/>
                    <a:pt x="119390" y="66556"/>
                    <a:pt x="119390" y="68079"/>
                  </a:cubicBezTo>
                  <a:cubicBezTo>
                    <a:pt x="119390" y="69412"/>
                    <a:pt x="119390" y="70744"/>
                    <a:pt x="119390" y="72077"/>
                  </a:cubicBezTo>
                  <a:cubicBezTo>
                    <a:pt x="119390" y="72934"/>
                    <a:pt x="119295" y="73886"/>
                    <a:pt x="119200" y="74743"/>
                  </a:cubicBezTo>
                  <a:cubicBezTo>
                    <a:pt x="119200" y="74933"/>
                    <a:pt x="118914" y="77122"/>
                    <a:pt x="119200" y="75504"/>
                  </a:cubicBezTo>
                  <a:cubicBezTo>
                    <a:pt x="119390" y="74267"/>
                    <a:pt x="118724" y="77693"/>
                    <a:pt x="118629" y="78265"/>
                  </a:cubicBezTo>
                  <a:cubicBezTo>
                    <a:pt x="118248" y="79788"/>
                    <a:pt x="117867" y="81311"/>
                    <a:pt x="117391" y="82834"/>
                  </a:cubicBezTo>
                  <a:cubicBezTo>
                    <a:pt x="117010" y="84166"/>
                    <a:pt x="116534" y="85404"/>
                    <a:pt x="116058" y="86737"/>
                  </a:cubicBezTo>
                  <a:cubicBezTo>
                    <a:pt x="115202" y="89307"/>
                    <a:pt x="115678" y="87784"/>
                    <a:pt x="115963" y="87117"/>
                  </a:cubicBezTo>
                  <a:cubicBezTo>
                    <a:pt x="115678" y="87784"/>
                    <a:pt x="115392" y="88355"/>
                    <a:pt x="115106" y="89021"/>
                  </a:cubicBezTo>
                  <a:cubicBezTo>
                    <a:pt x="113774" y="91686"/>
                    <a:pt x="112346" y="94352"/>
                    <a:pt x="110822" y="96827"/>
                  </a:cubicBezTo>
                  <a:cubicBezTo>
                    <a:pt x="109966" y="98159"/>
                    <a:pt x="109014" y="99492"/>
                    <a:pt x="108062" y="100824"/>
                  </a:cubicBezTo>
                  <a:cubicBezTo>
                    <a:pt x="107110" y="102157"/>
                    <a:pt x="108062" y="100824"/>
                    <a:pt x="108157" y="100634"/>
                  </a:cubicBezTo>
                  <a:cubicBezTo>
                    <a:pt x="107681" y="101205"/>
                    <a:pt x="107300" y="101681"/>
                    <a:pt x="106824" y="102252"/>
                  </a:cubicBezTo>
                  <a:cubicBezTo>
                    <a:pt x="104825" y="104537"/>
                    <a:pt x="102826" y="106631"/>
                    <a:pt x="100541" y="108630"/>
                  </a:cubicBezTo>
                  <a:cubicBezTo>
                    <a:pt x="97590" y="111295"/>
                    <a:pt x="98447" y="110629"/>
                    <a:pt x="95306" y="112628"/>
                  </a:cubicBezTo>
                  <a:cubicBezTo>
                    <a:pt x="92830" y="114246"/>
                    <a:pt x="90260" y="115579"/>
                    <a:pt x="87595" y="116912"/>
                  </a:cubicBezTo>
                  <a:cubicBezTo>
                    <a:pt x="87595" y="116912"/>
                    <a:pt x="85500" y="117864"/>
                    <a:pt x="86833" y="117292"/>
                  </a:cubicBezTo>
                  <a:cubicBezTo>
                    <a:pt x="88356" y="116626"/>
                    <a:pt x="85691" y="117673"/>
                    <a:pt x="85405" y="117768"/>
                  </a:cubicBezTo>
                  <a:cubicBezTo>
                    <a:pt x="84168" y="118244"/>
                    <a:pt x="82835" y="118625"/>
                    <a:pt x="81502" y="119006"/>
                  </a:cubicBezTo>
                  <a:cubicBezTo>
                    <a:pt x="80169" y="119387"/>
                    <a:pt x="78836" y="119672"/>
                    <a:pt x="77599" y="119958"/>
                  </a:cubicBezTo>
                  <a:cubicBezTo>
                    <a:pt x="76933" y="120053"/>
                    <a:pt x="76266" y="120243"/>
                    <a:pt x="75600" y="120339"/>
                  </a:cubicBezTo>
                  <a:cubicBezTo>
                    <a:pt x="77123" y="120148"/>
                    <a:pt x="76266" y="120339"/>
                    <a:pt x="75314" y="120339"/>
                  </a:cubicBezTo>
                  <a:cubicBezTo>
                    <a:pt x="72363" y="120339"/>
                    <a:pt x="69412" y="120529"/>
                    <a:pt x="66461" y="120148"/>
                  </a:cubicBezTo>
                  <a:cubicBezTo>
                    <a:pt x="64843" y="119958"/>
                    <a:pt x="66556" y="120148"/>
                    <a:pt x="66842" y="120148"/>
                  </a:cubicBezTo>
                  <a:cubicBezTo>
                    <a:pt x="66175" y="120053"/>
                    <a:pt x="65509" y="119958"/>
                    <a:pt x="64938" y="119767"/>
                  </a:cubicBezTo>
                  <a:cubicBezTo>
                    <a:pt x="63415" y="119387"/>
                    <a:pt x="61987" y="119101"/>
                    <a:pt x="60464" y="118625"/>
                  </a:cubicBezTo>
                  <a:cubicBezTo>
                    <a:pt x="59607" y="118339"/>
                    <a:pt x="56561" y="117292"/>
                    <a:pt x="57227" y="117483"/>
                  </a:cubicBezTo>
                  <a:cubicBezTo>
                    <a:pt x="58084" y="117864"/>
                    <a:pt x="55323" y="116531"/>
                    <a:pt x="54752" y="116245"/>
                  </a:cubicBezTo>
                  <a:cubicBezTo>
                    <a:pt x="52277" y="114913"/>
                    <a:pt x="49802" y="113485"/>
                    <a:pt x="47517" y="111867"/>
                  </a:cubicBezTo>
                  <a:cubicBezTo>
                    <a:pt x="47231" y="111676"/>
                    <a:pt x="45518" y="110343"/>
                    <a:pt x="47136" y="111581"/>
                  </a:cubicBezTo>
                  <a:cubicBezTo>
                    <a:pt x="46660" y="111200"/>
                    <a:pt x="46089" y="110724"/>
                    <a:pt x="45613" y="110343"/>
                  </a:cubicBezTo>
                  <a:cubicBezTo>
                    <a:pt x="44661" y="109487"/>
                    <a:pt x="43614" y="108630"/>
                    <a:pt x="42662" y="107678"/>
                  </a:cubicBezTo>
                  <a:cubicBezTo>
                    <a:pt x="40568" y="105679"/>
                    <a:pt x="38664" y="103585"/>
                    <a:pt x="36855" y="101301"/>
                  </a:cubicBezTo>
                  <a:cubicBezTo>
                    <a:pt x="37902" y="102633"/>
                    <a:pt x="35332" y="99111"/>
                    <a:pt x="35046" y="98540"/>
                  </a:cubicBezTo>
                  <a:cubicBezTo>
                    <a:pt x="34190" y="97207"/>
                    <a:pt x="33428" y="95875"/>
                    <a:pt x="32571" y="94542"/>
                  </a:cubicBezTo>
                  <a:cubicBezTo>
                    <a:pt x="31714" y="93209"/>
                    <a:pt x="31048" y="91782"/>
                    <a:pt x="30382" y="90449"/>
                  </a:cubicBezTo>
                  <a:cubicBezTo>
                    <a:pt x="29334" y="88164"/>
                    <a:pt x="29620" y="88831"/>
                    <a:pt x="29049" y="87403"/>
                  </a:cubicBezTo>
                  <a:cubicBezTo>
                    <a:pt x="28002" y="84452"/>
                    <a:pt x="27050" y="81501"/>
                    <a:pt x="26383" y="78455"/>
                  </a:cubicBezTo>
                  <a:cubicBezTo>
                    <a:pt x="26193" y="77789"/>
                    <a:pt x="26098" y="77122"/>
                    <a:pt x="26003" y="76551"/>
                  </a:cubicBezTo>
                  <a:cubicBezTo>
                    <a:pt x="26003" y="76361"/>
                    <a:pt x="25527" y="73981"/>
                    <a:pt x="25717" y="74933"/>
                  </a:cubicBezTo>
                  <a:cubicBezTo>
                    <a:pt x="25717" y="74933"/>
                    <a:pt x="25431" y="71887"/>
                    <a:pt x="25336" y="70744"/>
                  </a:cubicBezTo>
                  <a:cubicBezTo>
                    <a:pt x="25241" y="68270"/>
                    <a:pt x="25336" y="63891"/>
                    <a:pt x="25527" y="62654"/>
                  </a:cubicBezTo>
                  <a:cubicBezTo>
                    <a:pt x="25717" y="61225"/>
                    <a:pt x="26764" y="56657"/>
                    <a:pt x="27621" y="54086"/>
                  </a:cubicBezTo>
                  <a:cubicBezTo>
                    <a:pt x="28668" y="51040"/>
                    <a:pt x="28668" y="49803"/>
                    <a:pt x="30572" y="47138"/>
                  </a:cubicBezTo>
                  <a:cubicBezTo>
                    <a:pt x="30191" y="47709"/>
                    <a:pt x="32571" y="45043"/>
                    <a:pt x="32476" y="45329"/>
                  </a:cubicBezTo>
                  <a:cubicBezTo>
                    <a:pt x="32000" y="46281"/>
                    <a:pt x="33047" y="43139"/>
                    <a:pt x="32762" y="45138"/>
                  </a:cubicBezTo>
                  <a:cubicBezTo>
                    <a:pt x="34285" y="44853"/>
                    <a:pt x="33523" y="44567"/>
                    <a:pt x="30667" y="44282"/>
                  </a:cubicBezTo>
                  <a:cubicBezTo>
                    <a:pt x="27907" y="42949"/>
                    <a:pt x="27240" y="43045"/>
                    <a:pt x="28763" y="44567"/>
                  </a:cubicBezTo>
                  <a:cubicBezTo>
                    <a:pt x="36379" y="54086"/>
                    <a:pt x="51991" y="41712"/>
                    <a:pt x="45613" y="31622"/>
                  </a:cubicBezTo>
                  <a:lnTo>
                    <a:pt x="45613" y="316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4819691" y="4343989"/>
              <a:ext cx="125340" cy="151915"/>
            </a:xfrm>
            <a:custGeom>
              <a:avLst/>
              <a:gdLst/>
              <a:ahLst/>
              <a:cxnLst/>
              <a:rect l="l" t="t" r="r" b="b"/>
              <a:pathLst>
                <a:path w="125340" h="151915" extrusionOk="0">
                  <a:moveTo>
                    <a:pt x="41042" y="6733"/>
                  </a:moveTo>
                  <a:cubicBezTo>
                    <a:pt x="14196" y="18822"/>
                    <a:pt x="-2844" y="51662"/>
                    <a:pt x="393" y="80695"/>
                  </a:cubicBezTo>
                  <a:cubicBezTo>
                    <a:pt x="3915" y="111822"/>
                    <a:pt x="25620" y="140760"/>
                    <a:pt x="56178" y="149708"/>
                  </a:cubicBezTo>
                  <a:cubicBezTo>
                    <a:pt x="72837" y="154562"/>
                    <a:pt x="91115" y="151612"/>
                    <a:pt x="103491" y="138856"/>
                  </a:cubicBezTo>
                  <a:cubicBezTo>
                    <a:pt x="114438" y="127624"/>
                    <a:pt x="120626" y="111251"/>
                    <a:pt x="123482" y="96021"/>
                  </a:cubicBezTo>
                  <a:cubicBezTo>
                    <a:pt x="129098" y="65655"/>
                    <a:pt x="122530" y="31577"/>
                    <a:pt x="96351" y="12444"/>
                  </a:cubicBezTo>
                  <a:cubicBezTo>
                    <a:pt x="72837" y="-4880"/>
                    <a:pt x="34092" y="-5356"/>
                    <a:pt x="14863" y="18917"/>
                  </a:cubicBezTo>
                  <a:cubicBezTo>
                    <a:pt x="10103" y="24914"/>
                    <a:pt x="8961" y="33196"/>
                    <a:pt x="14863" y="39098"/>
                  </a:cubicBezTo>
                  <a:cubicBezTo>
                    <a:pt x="19813" y="44047"/>
                    <a:pt x="30285" y="45190"/>
                    <a:pt x="35044" y="39098"/>
                  </a:cubicBezTo>
                  <a:cubicBezTo>
                    <a:pt x="36568" y="37194"/>
                    <a:pt x="38186" y="35385"/>
                    <a:pt x="40090" y="33767"/>
                  </a:cubicBezTo>
                  <a:cubicBezTo>
                    <a:pt x="38662" y="35004"/>
                    <a:pt x="42279" y="32339"/>
                    <a:pt x="43041" y="31863"/>
                  </a:cubicBezTo>
                  <a:cubicBezTo>
                    <a:pt x="45992" y="30150"/>
                    <a:pt x="44278" y="30911"/>
                    <a:pt x="47515" y="29959"/>
                  </a:cubicBezTo>
                  <a:cubicBezTo>
                    <a:pt x="48467" y="29674"/>
                    <a:pt x="49419" y="29388"/>
                    <a:pt x="50276" y="29198"/>
                  </a:cubicBezTo>
                  <a:cubicBezTo>
                    <a:pt x="50276" y="29198"/>
                    <a:pt x="54750" y="28436"/>
                    <a:pt x="52275" y="28722"/>
                  </a:cubicBezTo>
                  <a:cubicBezTo>
                    <a:pt x="54464" y="28436"/>
                    <a:pt x="56749" y="28436"/>
                    <a:pt x="58939" y="28436"/>
                  </a:cubicBezTo>
                  <a:cubicBezTo>
                    <a:pt x="60176" y="28436"/>
                    <a:pt x="61414" y="28531"/>
                    <a:pt x="62651" y="28627"/>
                  </a:cubicBezTo>
                  <a:cubicBezTo>
                    <a:pt x="61985" y="28627"/>
                    <a:pt x="60367" y="28246"/>
                    <a:pt x="63318" y="28722"/>
                  </a:cubicBezTo>
                  <a:cubicBezTo>
                    <a:pt x="65507" y="29102"/>
                    <a:pt x="67792" y="29674"/>
                    <a:pt x="69886" y="30340"/>
                  </a:cubicBezTo>
                  <a:cubicBezTo>
                    <a:pt x="73218" y="31387"/>
                    <a:pt x="72837" y="31292"/>
                    <a:pt x="75598" y="32720"/>
                  </a:cubicBezTo>
                  <a:cubicBezTo>
                    <a:pt x="80168" y="35195"/>
                    <a:pt x="81595" y="36242"/>
                    <a:pt x="84737" y="39478"/>
                  </a:cubicBezTo>
                  <a:cubicBezTo>
                    <a:pt x="88164" y="43000"/>
                    <a:pt x="90829" y="47284"/>
                    <a:pt x="92733" y="51758"/>
                  </a:cubicBezTo>
                  <a:cubicBezTo>
                    <a:pt x="96827" y="60896"/>
                    <a:pt x="97779" y="70986"/>
                    <a:pt x="97112" y="81076"/>
                  </a:cubicBezTo>
                  <a:cubicBezTo>
                    <a:pt x="96160" y="97258"/>
                    <a:pt x="88926" y="127529"/>
                    <a:pt x="67221" y="124007"/>
                  </a:cubicBezTo>
                  <a:cubicBezTo>
                    <a:pt x="46754" y="120770"/>
                    <a:pt x="31141" y="101637"/>
                    <a:pt x="26953" y="82313"/>
                  </a:cubicBezTo>
                  <a:cubicBezTo>
                    <a:pt x="21717" y="58421"/>
                    <a:pt x="34092" y="36051"/>
                    <a:pt x="52275" y="21392"/>
                  </a:cubicBezTo>
                  <a:cubicBezTo>
                    <a:pt x="55892" y="18441"/>
                    <a:pt x="55607" y="12444"/>
                    <a:pt x="53037" y="9113"/>
                  </a:cubicBezTo>
                  <a:cubicBezTo>
                    <a:pt x="49990" y="5210"/>
                    <a:pt x="45230" y="4734"/>
                    <a:pt x="40947" y="6733"/>
                  </a:cubicBezTo>
                  <a:lnTo>
                    <a:pt x="40947" y="67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36"/>
            <p:cNvSpPr/>
            <p:nvPr/>
          </p:nvSpPr>
          <p:spPr>
            <a:xfrm>
              <a:off x="5258694" y="4056834"/>
              <a:ext cx="130962" cy="136761"/>
            </a:xfrm>
            <a:custGeom>
              <a:avLst/>
              <a:gdLst/>
              <a:ahLst/>
              <a:cxnLst/>
              <a:rect l="l" t="t" r="r" b="b"/>
              <a:pathLst>
                <a:path w="130962" h="136761" extrusionOk="0">
                  <a:moveTo>
                    <a:pt x="70690" y="9366"/>
                  </a:moveTo>
                  <a:cubicBezTo>
                    <a:pt x="44416" y="-3580"/>
                    <a:pt x="14334" y="13174"/>
                    <a:pt x="3862" y="38875"/>
                  </a:cubicBezTo>
                  <a:cubicBezTo>
                    <a:pt x="-7181" y="66195"/>
                    <a:pt x="6908" y="97988"/>
                    <a:pt x="27756" y="116550"/>
                  </a:cubicBezTo>
                  <a:cubicBezTo>
                    <a:pt x="48604" y="135112"/>
                    <a:pt x="81733" y="145583"/>
                    <a:pt x="106388" y="127021"/>
                  </a:cubicBezTo>
                  <a:cubicBezTo>
                    <a:pt x="126284" y="111981"/>
                    <a:pt x="135423" y="84090"/>
                    <a:pt x="128855" y="60007"/>
                  </a:cubicBezTo>
                  <a:cubicBezTo>
                    <a:pt x="120382" y="29071"/>
                    <a:pt x="92014" y="7558"/>
                    <a:pt x="61741" y="418"/>
                  </a:cubicBezTo>
                  <a:cubicBezTo>
                    <a:pt x="54221" y="-1390"/>
                    <a:pt x="46320" y="2798"/>
                    <a:pt x="44130" y="10413"/>
                  </a:cubicBezTo>
                  <a:cubicBezTo>
                    <a:pt x="42226" y="17172"/>
                    <a:pt x="46415" y="26786"/>
                    <a:pt x="54126" y="28023"/>
                  </a:cubicBezTo>
                  <a:cubicBezTo>
                    <a:pt x="72784" y="30974"/>
                    <a:pt x="91538" y="39446"/>
                    <a:pt x="102009" y="56199"/>
                  </a:cubicBezTo>
                  <a:cubicBezTo>
                    <a:pt x="111053" y="70668"/>
                    <a:pt x="110006" y="89326"/>
                    <a:pt x="99344" y="102747"/>
                  </a:cubicBezTo>
                  <a:cubicBezTo>
                    <a:pt x="94965" y="108268"/>
                    <a:pt x="88777" y="112362"/>
                    <a:pt x="81637" y="113789"/>
                  </a:cubicBezTo>
                  <a:cubicBezTo>
                    <a:pt x="71451" y="115693"/>
                    <a:pt x="60980" y="111790"/>
                    <a:pt x="52507" y="106460"/>
                  </a:cubicBezTo>
                  <a:cubicBezTo>
                    <a:pt x="35943" y="96084"/>
                    <a:pt x="21854" y="76189"/>
                    <a:pt x="23948" y="55819"/>
                  </a:cubicBezTo>
                  <a:cubicBezTo>
                    <a:pt x="24900" y="46776"/>
                    <a:pt x="30136" y="38780"/>
                    <a:pt x="37276" y="33925"/>
                  </a:cubicBezTo>
                  <a:cubicBezTo>
                    <a:pt x="45272" y="28594"/>
                    <a:pt x="53079" y="27167"/>
                    <a:pt x="61837" y="30308"/>
                  </a:cubicBezTo>
                  <a:cubicBezTo>
                    <a:pt x="73927" y="34687"/>
                    <a:pt x="82113" y="15173"/>
                    <a:pt x="70595" y="9557"/>
                  </a:cubicBezTo>
                  <a:lnTo>
                    <a:pt x="70595" y="955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36"/>
            <p:cNvSpPr/>
            <p:nvPr/>
          </p:nvSpPr>
          <p:spPr>
            <a:xfrm>
              <a:off x="4738706" y="3905175"/>
              <a:ext cx="493910" cy="517355"/>
            </a:xfrm>
            <a:custGeom>
              <a:avLst/>
              <a:gdLst/>
              <a:ahLst/>
              <a:cxnLst/>
              <a:rect l="l" t="t" r="r" b="b"/>
              <a:pathLst>
                <a:path w="493910" h="517355" extrusionOk="0">
                  <a:moveTo>
                    <a:pt x="285003" y="39944"/>
                  </a:moveTo>
                  <a:cubicBezTo>
                    <a:pt x="247971" y="109623"/>
                    <a:pt x="242164" y="194151"/>
                    <a:pt x="271485" y="267733"/>
                  </a:cubicBezTo>
                  <a:cubicBezTo>
                    <a:pt x="277482" y="282773"/>
                    <a:pt x="299377" y="285153"/>
                    <a:pt x="304518" y="267733"/>
                  </a:cubicBezTo>
                  <a:cubicBezTo>
                    <a:pt x="316989" y="225849"/>
                    <a:pt x="324795" y="182824"/>
                    <a:pt x="328222" y="139227"/>
                  </a:cubicBezTo>
                  <a:cubicBezTo>
                    <a:pt x="329840" y="117809"/>
                    <a:pt x="331268" y="95630"/>
                    <a:pt x="329554" y="74117"/>
                  </a:cubicBezTo>
                  <a:cubicBezTo>
                    <a:pt x="328126" y="56412"/>
                    <a:pt x="322415" y="39087"/>
                    <a:pt x="305660" y="30329"/>
                  </a:cubicBezTo>
                  <a:cubicBezTo>
                    <a:pt x="288906" y="21572"/>
                    <a:pt x="268438" y="27664"/>
                    <a:pt x="252826" y="36898"/>
                  </a:cubicBezTo>
                  <a:cubicBezTo>
                    <a:pt x="234358" y="47844"/>
                    <a:pt x="217413" y="62218"/>
                    <a:pt x="200183" y="74878"/>
                  </a:cubicBezTo>
                  <a:cubicBezTo>
                    <a:pt x="163056" y="102103"/>
                    <a:pt x="126025" y="129517"/>
                    <a:pt x="88993" y="156932"/>
                  </a:cubicBezTo>
                  <a:lnTo>
                    <a:pt x="109937" y="192818"/>
                  </a:lnTo>
                  <a:cubicBezTo>
                    <a:pt x="130118" y="177302"/>
                    <a:pt x="149824" y="161120"/>
                    <a:pt x="169434" y="144843"/>
                  </a:cubicBezTo>
                  <a:cubicBezTo>
                    <a:pt x="184190" y="132563"/>
                    <a:pt x="200183" y="115620"/>
                    <a:pt x="193804" y="94678"/>
                  </a:cubicBezTo>
                  <a:cubicBezTo>
                    <a:pt x="186570" y="70976"/>
                    <a:pt x="159439" y="71547"/>
                    <a:pt x="141637" y="81542"/>
                  </a:cubicBezTo>
                  <a:cubicBezTo>
                    <a:pt x="125073" y="90775"/>
                    <a:pt x="109746" y="103911"/>
                    <a:pt x="96323" y="117238"/>
                  </a:cubicBezTo>
                  <a:cubicBezTo>
                    <a:pt x="36826" y="176160"/>
                    <a:pt x="7601" y="258214"/>
                    <a:pt x="1318" y="340458"/>
                  </a:cubicBezTo>
                  <a:cubicBezTo>
                    <a:pt x="-2776" y="394811"/>
                    <a:pt x="2936" y="449355"/>
                    <a:pt x="14740" y="502471"/>
                  </a:cubicBezTo>
                  <a:cubicBezTo>
                    <a:pt x="19976" y="526173"/>
                    <a:pt x="54247" y="519510"/>
                    <a:pt x="55389" y="496950"/>
                  </a:cubicBezTo>
                  <a:cubicBezTo>
                    <a:pt x="59197" y="422892"/>
                    <a:pt x="70144" y="348835"/>
                    <a:pt x="84424" y="276014"/>
                  </a:cubicBezTo>
                  <a:lnTo>
                    <a:pt x="47297" y="270969"/>
                  </a:lnTo>
                  <a:cubicBezTo>
                    <a:pt x="42062" y="329892"/>
                    <a:pt x="42062" y="388814"/>
                    <a:pt x="48440" y="447641"/>
                  </a:cubicBezTo>
                  <a:cubicBezTo>
                    <a:pt x="49487" y="456970"/>
                    <a:pt x="54818" y="464966"/>
                    <a:pt x="64814" y="466203"/>
                  </a:cubicBezTo>
                  <a:cubicBezTo>
                    <a:pt x="73762" y="467250"/>
                    <a:pt x="83282" y="462015"/>
                    <a:pt x="85471" y="452686"/>
                  </a:cubicBezTo>
                  <a:cubicBezTo>
                    <a:pt x="96133" y="407376"/>
                    <a:pt x="106319" y="361971"/>
                    <a:pt x="116886" y="316660"/>
                  </a:cubicBezTo>
                  <a:lnTo>
                    <a:pt x="81854" y="316660"/>
                  </a:lnTo>
                  <a:cubicBezTo>
                    <a:pt x="88993" y="345122"/>
                    <a:pt x="97371" y="373108"/>
                    <a:pt x="105748" y="401189"/>
                  </a:cubicBezTo>
                  <a:cubicBezTo>
                    <a:pt x="109746" y="414515"/>
                    <a:pt x="131165" y="419751"/>
                    <a:pt x="137829" y="405377"/>
                  </a:cubicBezTo>
                  <a:cubicBezTo>
                    <a:pt x="148491" y="382437"/>
                    <a:pt x="158867" y="359496"/>
                    <a:pt x="169053" y="336364"/>
                  </a:cubicBezTo>
                  <a:lnTo>
                    <a:pt x="135354" y="322181"/>
                  </a:lnTo>
                  <a:cubicBezTo>
                    <a:pt x="129357" y="359115"/>
                    <a:pt x="125073" y="396334"/>
                    <a:pt x="142779" y="430888"/>
                  </a:cubicBezTo>
                  <a:cubicBezTo>
                    <a:pt x="150300" y="445547"/>
                    <a:pt x="172290" y="440978"/>
                    <a:pt x="176669" y="426414"/>
                  </a:cubicBezTo>
                  <a:cubicBezTo>
                    <a:pt x="195613" y="363494"/>
                    <a:pt x="214843" y="300764"/>
                    <a:pt x="233882" y="237938"/>
                  </a:cubicBezTo>
                  <a:lnTo>
                    <a:pt x="196089" y="232798"/>
                  </a:lnTo>
                  <a:cubicBezTo>
                    <a:pt x="196470" y="252598"/>
                    <a:pt x="196756" y="272302"/>
                    <a:pt x="197136" y="292101"/>
                  </a:cubicBezTo>
                  <a:cubicBezTo>
                    <a:pt x="197422" y="309711"/>
                    <a:pt x="195232" y="329225"/>
                    <a:pt x="202753" y="345598"/>
                  </a:cubicBezTo>
                  <a:cubicBezTo>
                    <a:pt x="209417" y="360067"/>
                    <a:pt x="223696" y="369871"/>
                    <a:pt x="239784" y="364255"/>
                  </a:cubicBezTo>
                  <a:cubicBezTo>
                    <a:pt x="251969" y="359972"/>
                    <a:pt x="253493" y="350548"/>
                    <a:pt x="255301" y="339125"/>
                  </a:cubicBezTo>
                  <a:cubicBezTo>
                    <a:pt x="256920" y="329130"/>
                    <a:pt x="258443" y="319230"/>
                    <a:pt x="260061" y="309236"/>
                  </a:cubicBezTo>
                  <a:cubicBezTo>
                    <a:pt x="272817" y="229276"/>
                    <a:pt x="283099" y="148936"/>
                    <a:pt x="288525" y="68120"/>
                  </a:cubicBezTo>
                  <a:cubicBezTo>
                    <a:pt x="289858" y="47940"/>
                    <a:pt x="257967" y="38516"/>
                    <a:pt x="249304" y="57459"/>
                  </a:cubicBezTo>
                  <a:cubicBezTo>
                    <a:pt x="227218" y="105720"/>
                    <a:pt x="214272" y="156741"/>
                    <a:pt x="211797" y="209857"/>
                  </a:cubicBezTo>
                  <a:lnTo>
                    <a:pt x="251017" y="209857"/>
                  </a:lnTo>
                  <a:cubicBezTo>
                    <a:pt x="247210" y="181015"/>
                    <a:pt x="239308" y="154362"/>
                    <a:pt x="224267" y="129327"/>
                  </a:cubicBezTo>
                  <a:cubicBezTo>
                    <a:pt x="214938" y="113811"/>
                    <a:pt x="186665" y="119237"/>
                    <a:pt x="188188" y="139132"/>
                  </a:cubicBezTo>
                  <a:cubicBezTo>
                    <a:pt x="188854" y="147413"/>
                    <a:pt x="189426" y="155695"/>
                    <a:pt x="190092" y="163976"/>
                  </a:cubicBezTo>
                  <a:lnTo>
                    <a:pt x="214462" y="145414"/>
                  </a:lnTo>
                  <a:cubicBezTo>
                    <a:pt x="203610" y="143510"/>
                    <a:pt x="195137" y="139417"/>
                    <a:pt x="187712" y="131326"/>
                  </a:cubicBezTo>
                  <a:lnTo>
                    <a:pt x="192567" y="149793"/>
                  </a:lnTo>
                  <a:cubicBezTo>
                    <a:pt x="213129" y="92679"/>
                    <a:pt x="265678" y="48987"/>
                    <a:pt x="324985" y="36993"/>
                  </a:cubicBezTo>
                  <a:lnTo>
                    <a:pt x="301662" y="13671"/>
                  </a:lnTo>
                  <a:cubicBezTo>
                    <a:pt x="279481" y="118571"/>
                    <a:pt x="256920" y="228419"/>
                    <a:pt x="285574" y="334271"/>
                  </a:cubicBezTo>
                  <a:cubicBezTo>
                    <a:pt x="290334" y="351976"/>
                    <a:pt x="319749" y="353880"/>
                    <a:pt x="323367" y="334271"/>
                  </a:cubicBezTo>
                  <a:cubicBezTo>
                    <a:pt x="331649" y="290007"/>
                    <a:pt x="343739" y="246791"/>
                    <a:pt x="359636" y="204622"/>
                  </a:cubicBezTo>
                  <a:lnTo>
                    <a:pt x="319464" y="199196"/>
                  </a:lnTo>
                  <a:cubicBezTo>
                    <a:pt x="315656" y="243459"/>
                    <a:pt x="320796" y="287723"/>
                    <a:pt x="334314" y="330082"/>
                  </a:cubicBezTo>
                  <a:cubicBezTo>
                    <a:pt x="340312" y="348930"/>
                    <a:pt x="368680" y="350357"/>
                    <a:pt x="374011" y="330082"/>
                  </a:cubicBezTo>
                  <a:cubicBezTo>
                    <a:pt x="384197" y="291435"/>
                    <a:pt x="394098" y="252788"/>
                    <a:pt x="404569" y="214141"/>
                  </a:cubicBezTo>
                  <a:lnTo>
                    <a:pt x="367633" y="218996"/>
                  </a:lnTo>
                  <a:cubicBezTo>
                    <a:pt x="382388" y="247362"/>
                    <a:pt x="379437" y="281155"/>
                    <a:pt x="379723" y="312091"/>
                  </a:cubicBezTo>
                  <a:cubicBezTo>
                    <a:pt x="380008" y="345503"/>
                    <a:pt x="382674" y="379962"/>
                    <a:pt x="402380" y="408233"/>
                  </a:cubicBezTo>
                  <a:cubicBezTo>
                    <a:pt x="411994" y="421940"/>
                    <a:pt x="437888" y="422797"/>
                    <a:pt x="441696" y="403093"/>
                  </a:cubicBezTo>
                  <a:cubicBezTo>
                    <a:pt x="451596" y="351119"/>
                    <a:pt x="454071" y="298003"/>
                    <a:pt x="448931" y="245363"/>
                  </a:cubicBezTo>
                  <a:lnTo>
                    <a:pt x="404283" y="245363"/>
                  </a:lnTo>
                  <a:cubicBezTo>
                    <a:pt x="410852" y="300002"/>
                    <a:pt x="420277" y="354070"/>
                    <a:pt x="433509" y="407471"/>
                  </a:cubicBezTo>
                  <a:cubicBezTo>
                    <a:pt x="438364" y="426985"/>
                    <a:pt x="465399" y="429365"/>
                    <a:pt x="475300" y="412897"/>
                  </a:cubicBezTo>
                  <a:cubicBezTo>
                    <a:pt x="486723" y="394050"/>
                    <a:pt x="492530" y="373584"/>
                    <a:pt x="493863" y="351690"/>
                  </a:cubicBezTo>
                  <a:cubicBezTo>
                    <a:pt x="495577" y="322277"/>
                    <a:pt x="449882" y="322372"/>
                    <a:pt x="448169" y="351690"/>
                  </a:cubicBezTo>
                  <a:cubicBezTo>
                    <a:pt x="447312" y="365493"/>
                    <a:pt x="442933" y="378058"/>
                    <a:pt x="435793" y="389861"/>
                  </a:cubicBezTo>
                  <a:lnTo>
                    <a:pt x="477585" y="395287"/>
                  </a:lnTo>
                  <a:cubicBezTo>
                    <a:pt x="465399" y="345883"/>
                    <a:pt x="455404" y="295814"/>
                    <a:pt x="448931" y="245268"/>
                  </a:cubicBezTo>
                  <a:cubicBezTo>
                    <a:pt x="447407" y="233369"/>
                    <a:pt x="439792" y="222994"/>
                    <a:pt x="426655" y="222994"/>
                  </a:cubicBezTo>
                  <a:cubicBezTo>
                    <a:pt x="415612" y="222994"/>
                    <a:pt x="403046" y="233274"/>
                    <a:pt x="404379" y="245268"/>
                  </a:cubicBezTo>
                  <a:cubicBezTo>
                    <a:pt x="409519" y="294100"/>
                    <a:pt x="408187" y="343123"/>
                    <a:pt x="400190" y="391575"/>
                  </a:cubicBezTo>
                  <a:lnTo>
                    <a:pt x="439506" y="386434"/>
                  </a:lnTo>
                  <a:cubicBezTo>
                    <a:pt x="420372" y="360448"/>
                    <a:pt x="420752" y="328559"/>
                    <a:pt x="420562" y="297717"/>
                  </a:cubicBezTo>
                  <a:cubicBezTo>
                    <a:pt x="420277" y="263544"/>
                    <a:pt x="418848" y="229371"/>
                    <a:pt x="402570" y="198530"/>
                  </a:cubicBezTo>
                  <a:cubicBezTo>
                    <a:pt x="394383" y="183014"/>
                    <a:pt x="369918" y="186917"/>
                    <a:pt x="365634" y="203385"/>
                  </a:cubicBezTo>
                  <a:cubicBezTo>
                    <a:pt x="355448" y="242032"/>
                    <a:pt x="344881" y="280488"/>
                    <a:pt x="334409" y="319135"/>
                  </a:cubicBezTo>
                  <a:lnTo>
                    <a:pt x="374106" y="319135"/>
                  </a:lnTo>
                  <a:cubicBezTo>
                    <a:pt x="362016" y="280203"/>
                    <a:pt x="357542" y="239937"/>
                    <a:pt x="360493" y="199196"/>
                  </a:cubicBezTo>
                  <a:cubicBezTo>
                    <a:pt x="362207" y="174828"/>
                    <a:pt x="327746" y="173305"/>
                    <a:pt x="320320" y="193770"/>
                  </a:cubicBezTo>
                  <a:cubicBezTo>
                    <a:pt x="305089" y="236130"/>
                    <a:pt x="293475" y="279536"/>
                    <a:pt x="285669" y="323895"/>
                  </a:cubicBezTo>
                  <a:lnTo>
                    <a:pt x="323462" y="323895"/>
                  </a:lnTo>
                  <a:cubicBezTo>
                    <a:pt x="295664" y="224707"/>
                    <a:pt x="316893" y="121902"/>
                    <a:pt x="338408" y="23761"/>
                  </a:cubicBezTo>
                  <a:cubicBezTo>
                    <a:pt x="341644" y="9007"/>
                    <a:pt x="329554" y="-2416"/>
                    <a:pt x="315085" y="440"/>
                  </a:cubicBezTo>
                  <a:cubicBezTo>
                    <a:pt x="241022" y="14813"/>
                    <a:pt x="180763" y="68691"/>
                    <a:pt x="156202" y="139703"/>
                  </a:cubicBezTo>
                  <a:cubicBezTo>
                    <a:pt x="154013" y="146176"/>
                    <a:pt x="156678" y="153410"/>
                    <a:pt x="161057" y="158170"/>
                  </a:cubicBezTo>
                  <a:cubicBezTo>
                    <a:pt x="172766" y="170639"/>
                    <a:pt x="187522" y="179301"/>
                    <a:pt x="204466" y="182633"/>
                  </a:cubicBezTo>
                  <a:cubicBezTo>
                    <a:pt x="215890" y="184823"/>
                    <a:pt x="229789" y="177398"/>
                    <a:pt x="228837" y="164071"/>
                  </a:cubicBezTo>
                  <a:cubicBezTo>
                    <a:pt x="228265" y="155790"/>
                    <a:pt x="227694" y="147508"/>
                    <a:pt x="227028" y="139227"/>
                  </a:cubicBezTo>
                  <a:lnTo>
                    <a:pt x="190949" y="149031"/>
                  </a:lnTo>
                  <a:cubicBezTo>
                    <a:pt x="201991" y="167593"/>
                    <a:pt x="209893" y="188440"/>
                    <a:pt x="211892" y="210048"/>
                  </a:cubicBezTo>
                  <a:cubicBezTo>
                    <a:pt x="214272" y="235083"/>
                    <a:pt x="249209" y="235464"/>
                    <a:pt x="251113" y="210048"/>
                  </a:cubicBezTo>
                  <a:cubicBezTo>
                    <a:pt x="254444" y="164642"/>
                    <a:pt x="266058" y="119903"/>
                    <a:pt x="285764" y="78876"/>
                  </a:cubicBezTo>
                  <a:lnTo>
                    <a:pt x="246543" y="68215"/>
                  </a:lnTo>
                  <a:cubicBezTo>
                    <a:pt x="238832" y="159121"/>
                    <a:pt x="230265" y="250123"/>
                    <a:pt x="215890" y="340267"/>
                  </a:cubicBezTo>
                  <a:lnTo>
                    <a:pt x="229503" y="326655"/>
                  </a:lnTo>
                  <a:cubicBezTo>
                    <a:pt x="235596" y="331510"/>
                    <a:pt x="238356" y="332176"/>
                    <a:pt x="237785" y="328749"/>
                  </a:cubicBezTo>
                  <a:lnTo>
                    <a:pt x="237500" y="327702"/>
                  </a:lnTo>
                  <a:cubicBezTo>
                    <a:pt x="237785" y="326655"/>
                    <a:pt x="236643" y="320849"/>
                    <a:pt x="236643" y="319421"/>
                  </a:cubicBezTo>
                  <a:cubicBezTo>
                    <a:pt x="236452" y="309521"/>
                    <a:pt x="236167" y="299621"/>
                    <a:pt x="235977" y="289817"/>
                  </a:cubicBezTo>
                  <a:cubicBezTo>
                    <a:pt x="235596" y="270779"/>
                    <a:pt x="235120" y="251836"/>
                    <a:pt x="234739" y="232798"/>
                  </a:cubicBezTo>
                  <a:cubicBezTo>
                    <a:pt x="234263" y="211095"/>
                    <a:pt x="203229" y="206716"/>
                    <a:pt x="196946" y="227658"/>
                  </a:cubicBezTo>
                  <a:cubicBezTo>
                    <a:pt x="178287" y="290578"/>
                    <a:pt x="159819" y="353594"/>
                    <a:pt x="141066" y="416514"/>
                  </a:cubicBezTo>
                  <a:lnTo>
                    <a:pt x="174956" y="412040"/>
                  </a:lnTo>
                  <a:cubicBezTo>
                    <a:pt x="162295" y="387482"/>
                    <a:pt x="166959" y="358068"/>
                    <a:pt x="171053" y="331891"/>
                  </a:cubicBezTo>
                  <a:cubicBezTo>
                    <a:pt x="172480" y="322848"/>
                    <a:pt x="169529" y="313805"/>
                    <a:pt x="160391" y="310092"/>
                  </a:cubicBezTo>
                  <a:cubicBezTo>
                    <a:pt x="152680" y="307046"/>
                    <a:pt x="141066" y="309140"/>
                    <a:pt x="137353" y="317612"/>
                  </a:cubicBezTo>
                  <a:cubicBezTo>
                    <a:pt x="126596" y="342171"/>
                    <a:pt x="116124" y="366921"/>
                    <a:pt x="105843" y="391670"/>
                  </a:cubicBezTo>
                  <a:lnTo>
                    <a:pt x="139733" y="391670"/>
                  </a:lnTo>
                  <a:cubicBezTo>
                    <a:pt x="130975" y="363779"/>
                    <a:pt x="123740" y="335222"/>
                    <a:pt x="117076" y="306761"/>
                  </a:cubicBezTo>
                  <a:cubicBezTo>
                    <a:pt x="112983" y="289436"/>
                    <a:pt x="86233" y="289531"/>
                    <a:pt x="82044" y="306761"/>
                  </a:cubicBezTo>
                  <a:cubicBezTo>
                    <a:pt x="71192" y="351976"/>
                    <a:pt x="60054" y="397096"/>
                    <a:pt x="49297" y="442406"/>
                  </a:cubicBezTo>
                  <a:lnTo>
                    <a:pt x="86328" y="447451"/>
                  </a:lnTo>
                  <a:cubicBezTo>
                    <a:pt x="79950" y="388814"/>
                    <a:pt x="79188" y="329511"/>
                    <a:pt x="85281" y="270779"/>
                  </a:cubicBezTo>
                  <a:cubicBezTo>
                    <a:pt x="87470" y="249647"/>
                    <a:pt x="52533" y="245078"/>
                    <a:pt x="48154" y="265734"/>
                  </a:cubicBezTo>
                  <a:cubicBezTo>
                    <a:pt x="32066" y="342076"/>
                    <a:pt x="21975" y="419084"/>
                    <a:pt x="14074" y="496664"/>
                  </a:cubicBezTo>
                  <a:lnTo>
                    <a:pt x="54723" y="491143"/>
                  </a:lnTo>
                  <a:cubicBezTo>
                    <a:pt x="42442" y="419275"/>
                    <a:pt x="35969" y="344361"/>
                    <a:pt x="54437" y="272968"/>
                  </a:cubicBezTo>
                  <a:cubicBezTo>
                    <a:pt x="69383" y="215283"/>
                    <a:pt x="100798" y="159026"/>
                    <a:pt x="149348" y="123044"/>
                  </a:cubicBezTo>
                  <a:cubicBezTo>
                    <a:pt x="152775" y="120474"/>
                    <a:pt x="156202" y="117904"/>
                    <a:pt x="159819" y="115620"/>
                  </a:cubicBezTo>
                  <a:cubicBezTo>
                    <a:pt x="165912" y="111717"/>
                    <a:pt x="168863" y="114001"/>
                    <a:pt x="162295" y="107243"/>
                  </a:cubicBezTo>
                  <a:cubicBezTo>
                    <a:pt x="155726" y="100484"/>
                    <a:pt x="157440" y="104102"/>
                    <a:pt x="151728" y="108956"/>
                  </a:cubicBezTo>
                  <a:cubicBezTo>
                    <a:pt x="148015" y="112193"/>
                    <a:pt x="143731" y="114858"/>
                    <a:pt x="139828" y="117809"/>
                  </a:cubicBezTo>
                  <a:cubicBezTo>
                    <a:pt x="121265" y="131612"/>
                    <a:pt x="102797" y="145414"/>
                    <a:pt x="84805" y="159883"/>
                  </a:cubicBezTo>
                  <a:cubicBezTo>
                    <a:pt x="76047" y="166927"/>
                    <a:pt x="77475" y="181967"/>
                    <a:pt x="84805" y="189296"/>
                  </a:cubicBezTo>
                  <a:cubicBezTo>
                    <a:pt x="93563" y="198054"/>
                    <a:pt x="105272" y="196150"/>
                    <a:pt x="114220" y="189296"/>
                  </a:cubicBezTo>
                  <a:cubicBezTo>
                    <a:pt x="144398" y="165975"/>
                    <a:pt x="174765" y="142654"/>
                    <a:pt x="204942" y="119237"/>
                  </a:cubicBezTo>
                  <a:cubicBezTo>
                    <a:pt x="220364" y="107243"/>
                    <a:pt x="235786" y="95154"/>
                    <a:pt x="251208" y="83160"/>
                  </a:cubicBezTo>
                  <a:cubicBezTo>
                    <a:pt x="258633" y="77353"/>
                    <a:pt x="277958" y="57839"/>
                    <a:pt x="289001" y="61171"/>
                  </a:cubicBezTo>
                  <a:cubicBezTo>
                    <a:pt x="297949" y="63836"/>
                    <a:pt x="294903" y="87348"/>
                    <a:pt x="294903" y="94011"/>
                  </a:cubicBezTo>
                  <a:cubicBezTo>
                    <a:pt x="294903" y="112002"/>
                    <a:pt x="294046" y="130088"/>
                    <a:pt x="292428" y="147984"/>
                  </a:cubicBezTo>
                  <a:cubicBezTo>
                    <a:pt x="289001" y="185298"/>
                    <a:pt x="281671" y="222232"/>
                    <a:pt x="271580" y="258404"/>
                  </a:cubicBezTo>
                  <a:lnTo>
                    <a:pt x="304613" y="258404"/>
                  </a:lnTo>
                  <a:cubicBezTo>
                    <a:pt x="277101" y="192914"/>
                    <a:pt x="278053" y="117999"/>
                    <a:pt x="309754" y="54222"/>
                  </a:cubicBezTo>
                  <a:cubicBezTo>
                    <a:pt x="317845" y="37850"/>
                    <a:pt x="293761" y="23476"/>
                    <a:pt x="285098" y="39848"/>
                  </a:cubicBezTo>
                  <a:lnTo>
                    <a:pt x="285098" y="398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4714027" y="3936406"/>
              <a:ext cx="744807" cy="691833"/>
            </a:xfrm>
            <a:custGeom>
              <a:avLst/>
              <a:gdLst/>
              <a:ahLst/>
              <a:cxnLst/>
              <a:rect l="l" t="t" r="r" b="b"/>
              <a:pathLst>
                <a:path w="744807" h="691833" extrusionOk="0">
                  <a:moveTo>
                    <a:pt x="538343" y="38412"/>
                  </a:moveTo>
                  <a:cubicBezTo>
                    <a:pt x="568139" y="41172"/>
                    <a:pt x="593081" y="67349"/>
                    <a:pt x="600316" y="94954"/>
                  </a:cubicBezTo>
                  <a:lnTo>
                    <a:pt x="636681" y="79629"/>
                  </a:lnTo>
                  <a:cubicBezTo>
                    <a:pt x="622877" y="60305"/>
                    <a:pt x="609074" y="40982"/>
                    <a:pt x="595270" y="21563"/>
                  </a:cubicBezTo>
                  <a:lnTo>
                    <a:pt x="567473" y="49358"/>
                  </a:lnTo>
                  <a:cubicBezTo>
                    <a:pt x="645534" y="98572"/>
                    <a:pt x="681137" y="189668"/>
                    <a:pt x="693703" y="277528"/>
                  </a:cubicBezTo>
                  <a:cubicBezTo>
                    <a:pt x="700557" y="325314"/>
                    <a:pt x="701700" y="374336"/>
                    <a:pt x="696940" y="422312"/>
                  </a:cubicBezTo>
                  <a:cubicBezTo>
                    <a:pt x="692180" y="470287"/>
                    <a:pt x="679233" y="520453"/>
                    <a:pt x="649056" y="559004"/>
                  </a:cubicBezTo>
                  <a:cubicBezTo>
                    <a:pt x="611930" y="606314"/>
                    <a:pt x="553289" y="628207"/>
                    <a:pt x="498646" y="648197"/>
                  </a:cubicBezTo>
                  <a:lnTo>
                    <a:pt x="519970" y="684845"/>
                  </a:lnTo>
                  <a:cubicBezTo>
                    <a:pt x="540723" y="661048"/>
                    <a:pt x="547006" y="631063"/>
                    <a:pt x="546149" y="600126"/>
                  </a:cubicBezTo>
                  <a:cubicBezTo>
                    <a:pt x="545197" y="565858"/>
                    <a:pt x="539104" y="531209"/>
                    <a:pt x="533297" y="497512"/>
                  </a:cubicBezTo>
                  <a:cubicBezTo>
                    <a:pt x="520922" y="426215"/>
                    <a:pt x="501978" y="356250"/>
                    <a:pt x="476941" y="288380"/>
                  </a:cubicBezTo>
                  <a:cubicBezTo>
                    <a:pt x="467326" y="262393"/>
                    <a:pt x="429153" y="272293"/>
                    <a:pt x="435150" y="299898"/>
                  </a:cubicBezTo>
                  <a:cubicBezTo>
                    <a:pt x="458663" y="409366"/>
                    <a:pt x="493600" y="515788"/>
                    <a:pt x="538438" y="618403"/>
                  </a:cubicBezTo>
                  <a:cubicBezTo>
                    <a:pt x="548434" y="641248"/>
                    <a:pt x="583276" y="624590"/>
                    <a:pt x="577659" y="601840"/>
                  </a:cubicBezTo>
                  <a:cubicBezTo>
                    <a:pt x="566426" y="556244"/>
                    <a:pt x="555097" y="510648"/>
                    <a:pt x="543864" y="465147"/>
                  </a:cubicBezTo>
                  <a:lnTo>
                    <a:pt x="502739" y="476475"/>
                  </a:lnTo>
                  <a:cubicBezTo>
                    <a:pt x="515115" y="513123"/>
                    <a:pt x="533202" y="546915"/>
                    <a:pt x="557192" y="577281"/>
                  </a:cubicBezTo>
                  <a:cubicBezTo>
                    <a:pt x="563855" y="585657"/>
                    <a:pt x="570424" y="595843"/>
                    <a:pt x="582419" y="595843"/>
                  </a:cubicBezTo>
                  <a:cubicBezTo>
                    <a:pt x="591272" y="595843"/>
                    <a:pt x="601172" y="591845"/>
                    <a:pt x="608502" y="587466"/>
                  </a:cubicBezTo>
                  <a:cubicBezTo>
                    <a:pt x="623829" y="578423"/>
                    <a:pt x="634681" y="563669"/>
                    <a:pt x="639441" y="546535"/>
                  </a:cubicBezTo>
                  <a:cubicBezTo>
                    <a:pt x="641821" y="537968"/>
                    <a:pt x="638013" y="526830"/>
                    <a:pt x="629731" y="522642"/>
                  </a:cubicBezTo>
                  <a:cubicBezTo>
                    <a:pt x="618689" y="517026"/>
                    <a:pt x="607646" y="511409"/>
                    <a:pt x="596603" y="505698"/>
                  </a:cubicBezTo>
                  <a:lnTo>
                    <a:pt x="580039" y="544916"/>
                  </a:lnTo>
                  <a:cubicBezTo>
                    <a:pt x="646486" y="569856"/>
                    <a:pt x="703699" y="500748"/>
                    <a:pt x="716360" y="442682"/>
                  </a:cubicBezTo>
                  <a:cubicBezTo>
                    <a:pt x="733114" y="366245"/>
                    <a:pt x="708744" y="290093"/>
                    <a:pt x="684564" y="218130"/>
                  </a:cubicBezTo>
                  <a:cubicBezTo>
                    <a:pt x="676853" y="195189"/>
                    <a:pt x="642297" y="198616"/>
                    <a:pt x="641821" y="223936"/>
                  </a:cubicBezTo>
                  <a:cubicBezTo>
                    <a:pt x="641060" y="263345"/>
                    <a:pt x="640298" y="302753"/>
                    <a:pt x="639632" y="342067"/>
                  </a:cubicBezTo>
                  <a:cubicBezTo>
                    <a:pt x="639156" y="366055"/>
                    <a:pt x="679043" y="372813"/>
                    <a:pt x="682660" y="347874"/>
                  </a:cubicBezTo>
                  <a:cubicBezTo>
                    <a:pt x="688182" y="310083"/>
                    <a:pt x="666287" y="281336"/>
                    <a:pt x="635538" y="261727"/>
                  </a:cubicBezTo>
                  <a:cubicBezTo>
                    <a:pt x="609930" y="245449"/>
                    <a:pt x="575945" y="240119"/>
                    <a:pt x="554241" y="217940"/>
                  </a:cubicBezTo>
                  <a:cubicBezTo>
                    <a:pt x="534630" y="197759"/>
                    <a:pt x="547482" y="170345"/>
                    <a:pt x="556145" y="147690"/>
                  </a:cubicBezTo>
                  <a:cubicBezTo>
                    <a:pt x="566997" y="119037"/>
                    <a:pt x="578325" y="87244"/>
                    <a:pt x="566331" y="57069"/>
                  </a:cubicBezTo>
                  <a:cubicBezTo>
                    <a:pt x="562237" y="46693"/>
                    <a:pt x="553479" y="39173"/>
                    <a:pt x="541675" y="40982"/>
                  </a:cubicBezTo>
                  <a:cubicBezTo>
                    <a:pt x="531393" y="42505"/>
                    <a:pt x="521207" y="51738"/>
                    <a:pt x="522159" y="63066"/>
                  </a:cubicBezTo>
                  <a:cubicBezTo>
                    <a:pt x="526443" y="114088"/>
                    <a:pt x="492077" y="163586"/>
                    <a:pt x="441528" y="174914"/>
                  </a:cubicBezTo>
                  <a:lnTo>
                    <a:pt x="461900" y="209943"/>
                  </a:lnTo>
                  <a:cubicBezTo>
                    <a:pt x="467612" y="204708"/>
                    <a:pt x="477322" y="208516"/>
                    <a:pt x="483415" y="213180"/>
                  </a:cubicBezTo>
                  <a:cubicBezTo>
                    <a:pt x="495980" y="222985"/>
                    <a:pt x="495980" y="241451"/>
                    <a:pt x="493886" y="255825"/>
                  </a:cubicBezTo>
                  <a:cubicBezTo>
                    <a:pt x="488270" y="296186"/>
                    <a:pt x="468183" y="333214"/>
                    <a:pt x="481225" y="374527"/>
                  </a:cubicBezTo>
                  <a:cubicBezTo>
                    <a:pt x="484557" y="384998"/>
                    <a:pt x="494552" y="392137"/>
                    <a:pt x="505690" y="390423"/>
                  </a:cubicBezTo>
                  <a:cubicBezTo>
                    <a:pt x="515686" y="388900"/>
                    <a:pt x="526158" y="379762"/>
                    <a:pt x="525015" y="368530"/>
                  </a:cubicBezTo>
                  <a:cubicBezTo>
                    <a:pt x="520636" y="325980"/>
                    <a:pt x="516257" y="283430"/>
                    <a:pt x="511878" y="240880"/>
                  </a:cubicBezTo>
                  <a:lnTo>
                    <a:pt x="472657" y="257158"/>
                  </a:lnTo>
                  <a:cubicBezTo>
                    <a:pt x="498170" y="283620"/>
                    <a:pt x="510165" y="318460"/>
                    <a:pt x="507214" y="354918"/>
                  </a:cubicBezTo>
                  <a:cubicBezTo>
                    <a:pt x="505690" y="373384"/>
                    <a:pt x="527014" y="380904"/>
                    <a:pt x="541008" y="374336"/>
                  </a:cubicBezTo>
                  <a:cubicBezTo>
                    <a:pt x="566521" y="362342"/>
                    <a:pt x="585560" y="337022"/>
                    <a:pt x="589654" y="309036"/>
                  </a:cubicBezTo>
                  <a:cubicBezTo>
                    <a:pt x="590986" y="300088"/>
                    <a:pt x="589558" y="291712"/>
                    <a:pt x="581752" y="285810"/>
                  </a:cubicBezTo>
                  <a:cubicBezTo>
                    <a:pt x="574993" y="280765"/>
                    <a:pt x="564712" y="279147"/>
                    <a:pt x="557287" y="284096"/>
                  </a:cubicBezTo>
                  <a:cubicBezTo>
                    <a:pt x="500931" y="321030"/>
                    <a:pt x="472657" y="388710"/>
                    <a:pt x="485128" y="454771"/>
                  </a:cubicBezTo>
                  <a:cubicBezTo>
                    <a:pt x="487127" y="465147"/>
                    <a:pt x="499027" y="471620"/>
                    <a:pt x="508737" y="470192"/>
                  </a:cubicBezTo>
                  <a:cubicBezTo>
                    <a:pt x="519875" y="468479"/>
                    <a:pt x="526443" y="460007"/>
                    <a:pt x="527395" y="449060"/>
                  </a:cubicBezTo>
                  <a:cubicBezTo>
                    <a:pt x="532250" y="391946"/>
                    <a:pt x="579277" y="344827"/>
                    <a:pt x="634777" y="335023"/>
                  </a:cubicBezTo>
                  <a:lnTo>
                    <a:pt x="618689" y="296852"/>
                  </a:lnTo>
                  <a:cubicBezTo>
                    <a:pt x="564903" y="328074"/>
                    <a:pt x="501216" y="373384"/>
                    <a:pt x="503787" y="443158"/>
                  </a:cubicBezTo>
                  <a:lnTo>
                    <a:pt x="543769" y="437733"/>
                  </a:lnTo>
                  <a:cubicBezTo>
                    <a:pt x="539009" y="411746"/>
                    <a:pt x="564046" y="387948"/>
                    <a:pt x="583276" y="374717"/>
                  </a:cubicBezTo>
                  <a:cubicBezTo>
                    <a:pt x="606694" y="358630"/>
                    <a:pt x="632492" y="345875"/>
                    <a:pt x="653150" y="326075"/>
                  </a:cubicBezTo>
                  <a:cubicBezTo>
                    <a:pt x="698653" y="282478"/>
                    <a:pt x="696749" y="214132"/>
                    <a:pt x="675806" y="158827"/>
                  </a:cubicBezTo>
                  <a:cubicBezTo>
                    <a:pt x="665620" y="131888"/>
                    <a:pt x="650389" y="106092"/>
                    <a:pt x="625543" y="90290"/>
                  </a:cubicBezTo>
                  <a:cubicBezTo>
                    <a:pt x="600696" y="74489"/>
                    <a:pt x="570138" y="73346"/>
                    <a:pt x="543674" y="83912"/>
                  </a:cubicBezTo>
                  <a:cubicBezTo>
                    <a:pt x="481891" y="108566"/>
                    <a:pt x="461900" y="173771"/>
                    <a:pt x="456474" y="234598"/>
                  </a:cubicBezTo>
                  <a:cubicBezTo>
                    <a:pt x="449144" y="316270"/>
                    <a:pt x="463804" y="398134"/>
                    <a:pt x="477798" y="478283"/>
                  </a:cubicBezTo>
                  <a:lnTo>
                    <a:pt x="514068" y="462958"/>
                  </a:lnTo>
                  <a:cubicBezTo>
                    <a:pt x="493600" y="416696"/>
                    <a:pt x="471610" y="371100"/>
                    <a:pt x="447906" y="326361"/>
                  </a:cubicBezTo>
                  <a:cubicBezTo>
                    <a:pt x="430295" y="293139"/>
                    <a:pt x="407258" y="247353"/>
                    <a:pt x="362896" y="249828"/>
                  </a:cubicBezTo>
                  <a:cubicBezTo>
                    <a:pt x="347760" y="250685"/>
                    <a:pt x="340049" y="265154"/>
                    <a:pt x="346427" y="278575"/>
                  </a:cubicBezTo>
                  <a:cubicBezTo>
                    <a:pt x="364324" y="315985"/>
                    <a:pt x="382887" y="353014"/>
                    <a:pt x="401165" y="390233"/>
                  </a:cubicBezTo>
                  <a:cubicBezTo>
                    <a:pt x="410018" y="408224"/>
                    <a:pt x="441909" y="395278"/>
                    <a:pt x="434103" y="376335"/>
                  </a:cubicBezTo>
                  <a:cubicBezTo>
                    <a:pt x="421061" y="344923"/>
                    <a:pt x="407638" y="311701"/>
                    <a:pt x="382887" y="287523"/>
                  </a:cubicBezTo>
                  <a:cubicBezTo>
                    <a:pt x="359659" y="264868"/>
                    <a:pt x="326341" y="251732"/>
                    <a:pt x="293974" y="258205"/>
                  </a:cubicBezTo>
                  <a:cubicBezTo>
                    <a:pt x="226670" y="271722"/>
                    <a:pt x="219911" y="355108"/>
                    <a:pt x="223624" y="409937"/>
                  </a:cubicBezTo>
                  <a:cubicBezTo>
                    <a:pt x="226575" y="454010"/>
                    <a:pt x="235047" y="497892"/>
                    <a:pt x="249803" y="539491"/>
                  </a:cubicBezTo>
                  <a:cubicBezTo>
                    <a:pt x="258751" y="564906"/>
                    <a:pt x="298067" y="554816"/>
                    <a:pt x="290642" y="528258"/>
                  </a:cubicBezTo>
                  <a:cubicBezTo>
                    <a:pt x="283883" y="504175"/>
                    <a:pt x="277219" y="479997"/>
                    <a:pt x="270461" y="455914"/>
                  </a:cubicBezTo>
                  <a:cubicBezTo>
                    <a:pt x="264463" y="434211"/>
                    <a:pt x="260655" y="409747"/>
                    <a:pt x="250564" y="389471"/>
                  </a:cubicBezTo>
                  <a:cubicBezTo>
                    <a:pt x="236571" y="361390"/>
                    <a:pt x="203062" y="349301"/>
                    <a:pt x="173265" y="352157"/>
                  </a:cubicBezTo>
                  <a:cubicBezTo>
                    <a:pt x="137757" y="355489"/>
                    <a:pt x="108722" y="375669"/>
                    <a:pt x="93205" y="407938"/>
                  </a:cubicBezTo>
                  <a:cubicBezTo>
                    <a:pt x="75403" y="445062"/>
                    <a:pt x="75784" y="487041"/>
                    <a:pt x="79497" y="527116"/>
                  </a:cubicBezTo>
                  <a:lnTo>
                    <a:pt x="117670" y="516740"/>
                  </a:lnTo>
                  <a:cubicBezTo>
                    <a:pt x="68644" y="433735"/>
                    <a:pt x="44274" y="338640"/>
                    <a:pt x="45702" y="242308"/>
                  </a:cubicBezTo>
                  <a:cubicBezTo>
                    <a:pt x="45988" y="221747"/>
                    <a:pt x="11622" y="215845"/>
                    <a:pt x="8671" y="237263"/>
                  </a:cubicBezTo>
                  <a:cubicBezTo>
                    <a:pt x="-9797" y="371671"/>
                    <a:pt x="-7893" y="530828"/>
                    <a:pt x="107865" y="623638"/>
                  </a:cubicBezTo>
                  <a:cubicBezTo>
                    <a:pt x="135187" y="645532"/>
                    <a:pt x="166792" y="662381"/>
                    <a:pt x="201348" y="669234"/>
                  </a:cubicBezTo>
                  <a:cubicBezTo>
                    <a:pt x="220387" y="673042"/>
                    <a:pt x="240283" y="648197"/>
                    <a:pt x="222291" y="633252"/>
                  </a:cubicBezTo>
                  <a:cubicBezTo>
                    <a:pt x="189734" y="606123"/>
                    <a:pt x="159842" y="575187"/>
                    <a:pt x="130903" y="544345"/>
                  </a:cubicBezTo>
                  <a:lnTo>
                    <a:pt x="102249" y="581564"/>
                  </a:lnTo>
                  <a:cubicBezTo>
                    <a:pt x="151275" y="613453"/>
                    <a:pt x="200301" y="645342"/>
                    <a:pt x="249327" y="677230"/>
                  </a:cubicBezTo>
                  <a:cubicBezTo>
                    <a:pt x="264558" y="687130"/>
                    <a:pt x="281122" y="673708"/>
                    <a:pt x="282550" y="658192"/>
                  </a:cubicBezTo>
                  <a:cubicBezTo>
                    <a:pt x="285977" y="620307"/>
                    <a:pt x="280456" y="581945"/>
                    <a:pt x="265796" y="546820"/>
                  </a:cubicBezTo>
                  <a:cubicBezTo>
                    <a:pt x="261702" y="536920"/>
                    <a:pt x="253611" y="529591"/>
                    <a:pt x="242092" y="531304"/>
                  </a:cubicBezTo>
                  <a:cubicBezTo>
                    <a:pt x="232477" y="532732"/>
                    <a:pt x="222101" y="541680"/>
                    <a:pt x="223338" y="552532"/>
                  </a:cubicBezTo>
                  <a:cubicBezTo>
                    <a:pt x="228479" y="597937"/>
                    <a:pt x="245709" y="638964"/>
                    <a:pt x="274935" y="674184"/>
                  </a:cubicBezTo>
                  <a:cubicBezTo>
                    <a:pt x="287881" y="689700"/>
                    <a:pt x="309776" y="675612"/>
                    <a:pt x="311205" y="659144"/>
                  </a:cubicBezTo>
                  <a:cubicBezTo>
                    <a:pt x="315203" y="612025"/>
                    <a:pt x="312061" y="564906"/>
                    <a:pt x="302732" y="518549"/>
                  </a:cubicBezTo>
                  <a:lnTo>
                    <a:pt x="264558" y="534636"/>
                  </a:lnTo>
                  <a:cubicBezTo>
                    <a:pt x="281408" y="569666"/>
                    <a:pt x="294260" y="606218"/>
                    <a:pt x="303589" y="643914"/>
                  </a:cubicBezTo>
                  <a:cubicBezTo>
                    <a:pt x="309491" y="667711"/>
                    <a:pt x="341762" y="660286"/>
                    <a:pt x="343857" y="638488"/>
                  </a:cubicBezTo>
                  <a:cubicBezTo>
                    <a:pt x="348521" y="590988"/>
                    <a:pt x="353091" y="543488"/>
                    <a:pt x="357755" y="495894"/>
                  </a:cubicBezTo>
                  <a:lnTo>
                    <a:pt x="337669" y="515979"/>
                  </a:lnTo>
                  <a:cubicBezTo>
                    <a:pt x="350330" y="515217"/>
                    <a:pt x="362896" y="514551"/>
                    <a:pt x="375557" y="513789"/>
                  </a:cubicBezTo>
                  <a:cubicBezTo>
                    <a:pt x="401165" y="512457"/>
                    <a:pt x="401260" y="472477"/>
                    <a:pt x="375557" y="473809"/>
                  </a:cubicBezTo>
                  <a:cubicBezTo>
                    <a:pt x="362896" y="474476"/>
                    <a:pt x="350330" y="475047"/>
                    <a:pt x="337669" y="475713"/>
                  </a:cubicBezTo>
                  <a:cubicBezTo>
                    <a:pt x="325960" y="476284"/>
                    <a:pt x="318725" y="484471"/>
                    <a:pt x="317583" y="495799"/>
                  </a:cubicBezTo>
                  <a:cubicBezTo>
                    <a:pt x="312728" y="543298"/>
                    <a:pt x="307777" y="590798"/>
                    <a:pt x="302922" y="638393"/>
                  </a:cubicBezTo>
                  <a:lnTo>
                    <a:pt x="343190" y="632967"/>
                  </a:lnTo>
                  <a:cubicBezTo>
                    <a:pt x="333290" y="591750"/>
                    <a:pt x="318915" y="551865"/>
                    <a:pt x="300638" y="513504"/>
                  </a:cubicBezTo>
                  <a:cubicBezTo>
                    <a:pt x="296259" y="504270"/>
                    <a:pt x="283312" y="501129"/>
                    <a:pt x="274554" y="504937"/>
                  </a:cubicBezTo>
                  <a:cubicBezTo>
                    <a:pt x="264654" y="509315"/>
                    <a:pt x="260370" y="519025"/>
                    <a:pt x="262464" y="529591"/>
                  </a:cubicBezTo>
                  <a:cubicBezTo>
                    <a:pt x="270841" y="572331"/>
                    <a:pt x="272650" y="615737"/>
                    <a:pt x="268652" y="659049"/>
                  </a:cubicBezTo>
                  <a:lnTo>
                    <a:pt x="304922" y="644009"/>
                  </a:lnTo>
                  <a:cubicBezTo>
                    <a:pt x="283693" y="618212"/>
                    <a:pt x="269985" y="585657"/>
                    <a:pt x="266462" y="552436"/>
                  </a:cubicBezTo>
                  <a:lnTo>
                    <a:pt x="224005" y="558148"/>
                  </a:lnTo>
                  <a:cubicBezTo>
                    <a:pt x="237142" y="590322"/>
                    <a:pt x="242092" y="623543"/>
                    <a:pt x="238284" y="658097"/>
                  </a:cubicBezTo>
                  <a:lnTo>
                    <a:pt x="271508" y="639059"/>
                  </a:lnTo>
                  <a:cubicBezTo>
                    <a:pt x="223053" y="606218"/>
                    <a:pt x="174598" y="573473"/>
                    <a:pt x="126048" y="540633"/>
                  </a:cubicBezTo>
                  <a:cubicBezTo>
                    <a:pt x="102915" y="524927"/>
                    <a:pt x="80068" y="558719"/>
                    <a:pt x="97394" y="577852"/>
                  </a:cubicBezTo>
                  <a:cubicBezTo>
                    <a:pt x="126238" y="609836"/>
                    <a:pt x="158129" y="637060"/>
                    <a:pt x="191828" y="663713"/>
                  </a:cubicBezTo>
                  <a:lnTo>
                    <a:pt x="212771" y="627731"/>
                  </a:lnTo>
                  <a:cubicBezTo>
                    <a:pt x="143373" y="613929"/>
                    <a:pt x="91301" y="562051"/>
                    <a:pt x="62647" y="498940"/>
                  </a:cubicBezTo>
                  <a:cubicBezTo>
                    <a:pt x="27044" y="420598"/>
                    <a:pt x="31518" y="330073"/>
                    <a:pt x="44941" y="247258"/>
                  </a:cubicBezTo>
                  <a:lnTo>
                    <a:pt x="7909" y="242213"/>
                  </a:lnTo>
                  <a:cubicBezTo>
                    <a:pt x="3911" y="345303"/>
                    <a:pt x="30471" y="448204"/>
                    <a:pt x="82162" y="537301"/>
                  </a:cubicBezTo>
                  <a:cubicBezTo>
                    <a:pt x="91777" y="553959"/>
                    <a:pt x="122049" y="547867"/>
                    <a:pt x="120336" y="526925"/>
                  </a:cubicBezTo>
                  <a:cubicBezTo>
                    <a:pt x="116433" y="480758"/>
                    <a:pt x="115005" y="398990"/>
                    <a:pt x="175835" y="393945"/>
                  </a:cubicBezTo>
                  <a:cubicBezTo>
                    <a:pt x="196398" y="392232"/>
                    <a:pt x="210582" y="398610"/>
                    <a:pt x="215818" y="417267"/>
                  </a:cubicBezTo>
                  <a:cubicBezTo>
                    <a:pt x="227241" y="457913"/>
                    <a:pt x="238475" y="498654"/>
                    <a:pt x="249708" y="539395"/>
                  </a:cubicBezTo>
                  <a:lnTo>
                    <a:pt x="290547" y="528163"/>
                  </a:lnTo>
                  <a:cubicBezTo>
                    <a:pt x="277029" y="489897"/>
                    <a:pt x="267319" y="450393"/>
                    <a:pt x="263797" y="409842"/>
                  </a:cubicBezTo>
                  <a:cubicBezTo>
                    <a:pt x="261322" y="380524"/>
                    <a:pt x="259227" y="346922"/>
                    <a:pt x="273031" y="319792"/>
                  </a:cubicBezTo>
                  <a:cubicBezTo>
                    <a:pt x="286834" y="292663"/>
                    <a:pt x="316155" y="287523"/>
                    <a:pt x="342048" y="302087"/>
                  </a:cubicBezTo>
                  <a:cubicBezTo>
                    <a:pt x="372892" y="319412"/>
                    <a:pt x="386886" y="354727"/>
                    <a:pt x="399261" y="385949"/>
                  </a:cubicBezTo>
                  <a:lnTo>
                    <a:pt x="432199" y="372052"/>
                  </a:lnTo>
                  <a:cubicBezTo>
                    <a:pt x="414588" y="334452"/>
                    <a:pt x="397262" y="296757"/>
                    <a:pt x="379365" y="259347"/>
                  </a:cubicBezTo>
                  <a:lnTo>
                    <a:pt x="362896" y="288094"/>
                  </a:lnTo>
                  <a:cubicBezTo>
                    <a:pt x="377747" y="287523"/>
                    <a:pt x="387552" y="299612"/>
                    <a:pt x="395072" y="311130"/>
                  </a:cubicBezTo>
                  <a:cubicBezTo>
                    <a:pt x="405639" y="327313"/>
                    <a:pt x="414017" y="345208"/>
                    <a:pt x="422870" y="362438"/>
                  </a:cubicBezTo>
                  <a:cubicBezTo>
                    <a:pt x="443147" y="402037"/>
                    <a:pt x="461995" y="442397"/>
                    <a:pt x="479797" y="483138"/>
                  </a:cubicBezTo>
                  <a:cubicBezTo>
                    <a:pt x="483700" y="492086"/>
                    <a:pt x="496456" y="494847"/>
                    <a:pt x="504548" y="491229"/>
                  </a:cubicBezTo>
                  <a:cubicBezTo>
                    <a:pt x="514163" y="487041"/>
                    <a:pt x="517780" y="477903"/>
                    <a:pt x="516067" y="467813"/>
                  </a:cubicBezTo>
                  <a:cubicBezTo>
                    <a:pt x="505405" y="404321"/>
                    <a:pt x="494838" y="340544"/>
                    <a:pt x="495505" y="276005"/>
                  </a:cubicBezTo>
                  <a:cubicBezTo>
                    <a:pt x="495980" y="226507"/>
                    <a:pt x="498932" y="156732"/>
                    <a:pt x="546720" y="127795"/>
                  </a:cubicBezTo>
                  <a:cubicBezTo>
                    <a:pt x="565664" y="116277"/>
                    <a:pt x="589082" y="113516"/>
                    <a:pt x="607646" y="127414"/>
                  </a:cubicBezTo>
                  <a:cubicBezTo>
                    <a:pt x="625067" y="140455"/>
                    <a:pt x="634777" y="162444"/>
                    <a:pt x="640869" y="182719"/>
                  </a:cubicBezTo>
                  <a:cubicBezTo>
                    <a:pt x="648294" y="207088"/>
                    <a:pt x="653054" y="234122"/>
                    <a:pt x="646771" y="259252"/>
                  </a:cubicBezTo>
                  <a:cubicBezTo>
                    <a:pt x="640488" y="284382"/>
                    <a:pt x="623448" y="300374"/>
                    <a:pt x="602886" y="314081"/>
                  </a:cubicBezTo>
                  <a:cubicBezTo>
                    <a:pt x="578992" y="329978"/>
                    <a:pt x="553003" y="343209"/>
                    <a:pt x="533107" y="364436"/>
                  </a:cubicBezTo>
                  <a:cubicBezTo>
                    <a:pt x="511212" y="387853"/>
                    <a:pt x="498741" y="416410"/>
                    <a:pt x="504548" y="448584"/>
                  </a:cubicBezTo>
                  <a:cubicBezTo>
                    <a:pt x="508546" y="471239"/>
                    <a:pt x="545197" y="465814"/>
                    <a:pt x="544531" y="443158"/>
                  </a:cubicBezTo>
                  <a:cubicBezTo>
                    <a:pt x="542817" y="389662"/>
                    <a:pt x="599268" y="356155"/>
                    <a:pt x="639822" y="333024"/>
                  </a:cubicBezTo>
                  <a:cubicBezTo>
                    <a:pt x="661527" y="320649"/>
                    <a:pt x="646010" y="290950"/>
                    <a:pt x="623734" y="294853"/>
                  </a:cubicBezTo>
                  <a:cubicBezTo>
                    <a:pt x="548529" y="307799"/>
                    <a:pt x="491316" y="374336"/>
                    <a:pt x="484462" y="449251"/>
                  </a:cubicBezTo>
                  <a:lnTo>
                    <a:pt x="526729" y="443539"/>
                  </a:lnTo>
                  <a:cubicBezTo>
                    <a:pt x="518352" y="397467"/>
                    <a:pt x="540532" y="347683"/>
                    <a:pt x="579658" y="322363"/>
                  </a:cubicBezTo>
                  <a:lnTo>
                    <a:pt x="547291" y="297423"/>
                  </a:lnTo>
                  <a:cubicBezTo>
                    <a:pt x="544531" y="315414"/>
                    <a:pt x="535106" y="328074"/>
                    <a:pt x="518542" y="335689"/>
                  </a:cubicBezTo>
                  <a:lnTo>
                    <a:pt x="552337" y="355108"/>
                  </a:lnTo>
                  <a:cubicBezTo>
                    <a:pt x="556811" y="307227"/>
                    <a:pt x="539009" y="258966"/>
                    <a:pt x="505310" y="224888"/>
                  </a:cubicBezTo>
                  <a:cubicBezTo>
                    <a:pt x="492458" y="211847"/>
                    <a:pt x="463709" y="220605"/>
                    <a:pt x="466089" y="241166"/>
                  </a:cubicBezTo>
                  <a:cubicBezTo>
                    <a:pt x="470944" y="283715"/>
                    <a:pt x="475799" y="326265"/>
                    <a:pt x="480654" y="368815"/>
                  </a:cubicBezTo>
                  <a:lnTo>
                    <a:pt x="524349" y="362913"/>
                  </a:lnTo>
                  <a:cubicBezTo>
                    <a:pt x="516638" y="339592"/>
                    <a:pt x="524349" y="316270"/>
                    <a:pt x="530251" y="293425"/>
                  </a:cubicBezTo>
                  <a:cubicBezTo>
                    <a:pt x="536725" y="268104"/>
                    <a:pt x="542056" y="240214"/>
                    <a:pt x="533678" y="214703"/>
                  </a:cubicBezTo>
                  <a:cubicBezTo>
                    <a:pt x="520351" y="174057"/>
                    <a:pt x="467136" y="147690"/>
                    <a:pt x="432389" y="180435"/>
                  </a:cubicBezTo>
                  <a:cubicBezTo>
                    <a:pt x="416587" y="195379"/>
                    <a:pt x="433151" y="220034"/>
                    <a:pt x="452761" y="215465"/>
                  </a:cubicBezTo>
                  <a:cubicBezTo>
                    <a:pt x="520636" y="199473"/>
                    <a:pt x="571662" y="133220"/>
                    <a:pt x="567187" y="63256"/>
                  </a:cubicBezTo>
                  <a:lnTo>
                    <a:pt x="523016" y="69253"/>
                  </a:lnTo>
                  <a:cubicBezTo>
                    <a:pt x="532155" y="93812"/>
                    <a:pt x="517019" y="119418"/>
                    <a:pt x="508451" y="143120"/>
                  </a:cubicBezTo>
                  <a:cubicBezTo>
                    <a:pt x="497789" y="172629"/>
                    <a:pt x="492077" y="205089"/>
                    <a:pt x="509022" y="233551"/>
                  </a:cubicBezTo>
                  <a:cubicBezTo>
                    <a:pt x="525967" y="262012"/>
                    <a:pt x="557097" y="275053"/>
                    <a:pt x="586227" y="287047"/>
                  </a:cubicBezTo>
                  <a:cubicBezTo>
                    <a:pt x="603838" y="294282"/>
                    <a:pt x="644201" y="311130"/>
                    <a:pt x="640584" y="336451"/>
                  </a:cubicBezTo>
                  <a:lnTo>
                    <a:pt x="683612" y="342257"/>
                  </a:lnTo>
                  <a:cubicBezTo>
                    <a:pt x="684279" y="302849"/>
                    <a:pt x="684850" y="263440"/>
                    <a:pt x="685516" y="224127"/>
                  </a:cubicBezTo>
                  <a:lnTo>
                    <a:pt x="642773" y="229933"/>
                  </a:lnTo>
                  <a:cubicBezTo>
                    <a:pt x="662764" y="289046"/>
                    <a:pt x="683612" y="352157"/>
                    <a:pt x="676473" y="415458"/>
                  </a:cubicBezTo>
                  <a:cubicBezTo>
                    <a:pt x="673617" y="440493"/>
                    <a:pt x="665525" y="465242"/>
                    <a:pt x="648294" y="483995"/>
                  </a:cubicBezTo>
                  <a:cubicBezTo>
                    <a:pt x="633254" y="500367"/>
                    <a:pt x="613833" y="511695"/>
                    <a:pt x="591653" y="503794"/>
                  </a:cubicBezTo>
                  <a:cubicBezTo>
                    <a:pt x="569472" y="495894"/>
                    <a:pt x="553193" y="532351"/>
                    <a:pt x="575089" y="543013"/>
                  </a:cubicBezTo>
                  <a:cubicBezTo>
                    <a:pt x="586227" y="548438"/>
                    <a:pt x="597365" y="553864"/>
                    <a:pt x="608502" y="559385"/>
                  </a:cubicBezTo>
                  <a:lnTo>
                    <a:pt x="598792" y="535492"/>
                  </a:lnTo>
                  <a:cubicBezTo>
                    <a:pt x="595746" y="546535"/>
                    <a:pt x="588035" y="552246"/>
                    <a:pt x="576993" y="554245"/>
                  </a:cubicBezTo>
                  <a:lnTo>
                    <a:pt x="597650" y="559671"/>
                  </a:lnTo>
                  <a:cubicBezTo>
                    <a:pt x="573851" y="531971"/>
                    <a:pt x="555669" y="499796"/>
                    <a:pt x="544055" y="465147"/>
                  </a:cubicBezTo>
                  <a:cubicBezTo>
                    <a:pt x="535392" y="439256"/>
                    <a:pt x="496266" y="449631"/>
                    <a:pt x="502930" y="476475"/>
                  </a:cubicBezTo>
                  <a:cubicBezTo>
                    <a:pt x="514163" y="522071"/>
                    <a:pt x="525301" y="567667"/>
                    <a:pt x="536534" y="613263"/>
                  </a:cubicBezTo>
                  <a:lnTo>
                    <a:pt x="575755" y="596699"/>
                  </a:lnTo>
                  <a:cubicBezTo>
                    <a:pt x="532536" y="497607"/>
                    <a:pt x="499788" y="394041"/>
                    <a:pt x="477227" y="288380"/>
                  </a:cubicBezTo>
                  <a:lnTo>
                    <a:pt x="435436" y="299898"/>
                  </a:lnTo>
                  <a:cubicBezTo>
                    <a:pt x="458283" y="362152"/>
                    <a:pt x="476084" y="426120"/>
                    <a:pt x="488365" y="491325"/>
                  </a:cubicBezTo>
                  <a:cubicBezTo>
                    <a:pt x="494267" y="522452"/>
                    <a:pt x="499312" y="553959"/>
                    <a:pt x="501883" y="585562"/>
                  </a:cubicBezTo>
                  <a:cubicBezTo>
                    <a:pt x="503691" y="608027"/>
                    <a:pt x="505119" y="635632"/>
                    <a:pt x="489317" y="653813"/>
                  </a:cubicBezTo>
                  <a:cubicBezTo>
                    <a:pt x="476180" y="668853"/>
                    <a:pt x="488460" y="698553"/>
                    <a:pt x="510641" y="690461"/>
                  </a:cubicBezTo>
                  <a:cubicBezTo>
                    <a:pt x="566426" y="670186"/>
                    <a:pt x="624305" y="648292"/>
                    <a:pt x="666953" y="605267"/>
                  </a:cubicBezTo>
                  <a:cubicBezTo>
                    <a:pt x="707126" y="564811"/>
                    <a:pt x="728450" y="509791"/>
                    <a:pt x="737303" y="454296"/>
                  </a:cubicBezTo>
                  <a:cubicBezTo>
                    <a:pt x="753772" y="351110"/>
                    <a:pt x="743967" y="237739"/>
                    <a:pt x="699605" y="142359"/>
                  </a:cubicBezTo>
                  <a:cubicBezTo>
                    <a:pt x="675235" y="90100"/>
                    <a:pt x="637633" y="44599"/>
                    <a:pt x="588321" y="14329"/>
                  </a:cubicBezTo>
                  <a:cubicBezTo>
                    <a:pt x="571852" y="4238"/>
                    <a:pt x="548148" y="25275"/>
                    <a:pt x="560524" y="42124"/>
                  </a:cubicBezTo>
                  <a:cubicBezTo>
                    <a:pt x="574613" y="61352"/>
                    <a:pt x="588606" y="80486"/>
                    <a:pt x="602695" y="99714"/>
                  </a:cubicBezTo>
                  <a:cubicBezTo>
                    <a:pt x="615357" y="116943"/>
                    <a:pt x="645534" y="107614"/>
                    <a:pt x="639061" y="84388"/>
                  </a:cubicBezTo>
                  <a:cubicBezTo>
                    <a:pt x="626495" y="39173"/>
                    <a:pt x="585941" y="3763"/>
                    <a:pt x="538628" y="50"/>
                  </a:cubicBezTo>
                  <a:cubicBezTo>
                    <a:pt x="528252" y="-807"/>
                    <a:pt x="519399" y="9474"/>
                    <a:pt x="519399" y="19278"/>
                  </a:cubicBezTo>
                  <a:cubicBezTo>
                    <a:pt x="519399" y="30416"/>
                    <a:pt x="528252" y="37555"/>
                    <a:pt x="538628" y="38507"/>
                  </a:cubicBezTo>
                  <a:lnTo>
                    <a:pt x="538628" y="385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4895862" y="4294626"/>
              <a:ext cx="357062" cy="359304"/>
            </a:xfrm>
            <a:custGeom>
              <a:avLst/>
              <a:gdLst/>
              <a:ahLst/>
              <a:cxnLst/>
              <a:rect l="l" t="t" r="r" b="b"/>
              <a:pathLst>
                <a:path w="357062" h="359304" extrusionOk="0">
                  <a:moveTo>
                    <a:pt x="222472" y="73039"/>
                  </a:moveTo>
                  <a:cubicBezTo>
                    <a:pt x="204575" y="119587"/>
                    <a:pt x="165354" y="151761"/>
                    <a:pt x="117661" y="164421"/>
                  </a:cubicBezTo>
                  <a:lnTo>
                    <a:pt x="132321" y="199166"/>
                  </a:lnTo>
                  <a:cubicBezTo>
                    <a:pt x="203813" y="164707"/>
                    <a:pt x="268547" y="102739"/>
                    <a:pt x="278637" y="20971"/>
                  </a:cubicBezTo>
                  <a:lnTo>
                    <a:pt x="237132" y="26587"/>
                  </a:lnTo>
                  <a:cubicBezTo>
                    <a:pt x="248841" y="70184"/>
                    <a:pt x="250079" y="115399"/>
                    <a:pt x="239893" y="159376"/>
                  </a:cubicBezTo>
                  <a:lnTo>
                    <a:pt x="265501" y="144812"/>
                  </a:lnTo>
                  <a:cubicBezTo>
                    <a:pt x="227517" y="138530"/>
                    <a:pt x="191819" y="148144"/>
                    <a:pt x="161927" y="172417"/>
                  </a:cubicBezTo>
                  <a:lnTo>
                    <a:pt x="194008" y="197167"/>
                  </a:lnTo>
                  <a:cubicBezTo>
                    <a:pt x="210096" y="171846"/>
                    <a:pt x="246080" y="160233"/>
                    <a:pt x="273973" y="171846"/>
                  </a:cubicBezTo>
                  <a:cubicBezTo>
                    <a:pt x="301865" y="183459"/>
                    <a:pt x="317858" y="217061"/>
                    <a:pt x="310814" y="246189"/>
                  </a:cubicBezTo>
                  <a:lnTo>
                    <a:pt x="348797" y="236194"/>
                  </a:lnTo>
                  <a:cubicBezTo>
                    <a:pt x="342514" y="230483"/>
                    <a:pt x="336136" y="224867"/>
                    <a:pt x="329758" y="219251"/>
                  </a:cubicBezTo>
                  <a:lnTo>
                    <a:pt x="303484" y="253329"/>
                  </a:lnTo>
                  <a:cubicBezTo>
                    <a:pt x="314812" y="260373"/>
                    <a:pt x="313289" y="277317"/>
                    <a:pt x="308339" y="288359"/>
                  </a:cubicBezTo>
                  <a:cubicBezTo>
                    <a:pt x="300247" y="306445"/>
                    <a:pt x="279685" y="314440"/>
                    <a:pt x="260931" y="315773"/>
                  </a:cubicBezTo>
                  <a:cubicBezTo>
                    <a:pt x="236085" y="317487"/>
                    <a:pt x="211143" y="312632"/>
                    <a:pt x="186964" y="307492"/>
                  </a:cubicBezTo>
                  <a:cubicBezTo>
                    <a:pt x="157738" y="301209"/>
                    <a:pt x="129084" y="292261"/>
                    <a:pt x="101192" y="281410"/>
                  </a:cubicBezTo>
                  <a:lnTo>
                    <a:pt x="89197" y="325006"/>
                  </a:lnTo>
                  <a:cubicBezTo>
                    <a:pt x="124610" y="333478"/>
                    <a:pt x="160023" y="341855"/>
                    <a:pt x="195341" y="350327"/>
                  </a:cubicBezTo>
                  <a:cubicBezTo>
                    <a:pt x="218188" y="355753"/>
                    <a:pt x="233990" y="323007"/>
                    <a:pt x="211810" y="311204"/>
                  </a:cubicBezTo>
                  <a:cubicBezTo>
                    <a:pt x="172113" y="290167"/>
                    <a:pt x="133463" y="267417"/>
                    <a:pt x="93386" y="246951"/>
                  </a:cubicBezTo>
                  <a:cubicBezTo>
                    <a:pt x="87674" y="244095"/>
                    <a:pt x="41313" y="217823"/>
                    <a:pt x="39790" y="219632"/>
                  </a:cubicBezTo>
                  <a:cubicBezTo>
                    <a:pt x="40742" y="226104"/>
                    <a:pt x="42075" y="226866"/>
                    <a:pt x="43788" y="222106"/>
                  </a:cubicBezTo>
                  <a:cubicBezTo>
                    <a:pt x="45502" y="219441"/>
                    <a:pt x="47120" y="216776"/>
                    <a:pt x="48834" y="214206"/>
                  </a:cubicBezTo>
                  <a:cubicBezTo>
                    <a:pt x="51309" y="210208"/>
                    <a:pt x="53879" y="206305"/>
                    <a:pt x="56354" y="202307"/>
                  </a:cubicBezTo>
                  <a:cubicBezTo>
                    <a:pt x="63018" y="191741"/>
                    <a:pt x="69777" y="181175"/>
                    <a:pt x="76441" y="170514"/>
                  </a:cubicBezTo>
                  <a:cubicBezTo>
                    <a:pt x="88626" y="151285"/>
                    <a:pt x="61876" y="132723"/>
                    <a:pt x="45978" y="147002"/>
                  </a:cubicBezTo>
                  <a:cubicBezTo>
                    <a:pt x="32650" y="159091"/>
                    <a:pt x="19323" y="171180"/>
                    <a:pt x="6091" y="183459"/>
                  </a:cubicBezTo>
                  <a:cubicBezTo>
                    <a:pt x="-12282" y="200594"/>
                    <a:pt x="15039" y="227532"/>
                    <a:pt x="33507" y="210874"/>
                  </a:cubicBezTo>
                  <a:cubicBezTo>
                    <a:pt x="46930" y="198880"/>
                    <a:pt x="60162" y="186696"/>
                    <a:pt x="73299" y="174416"/>
                  </a:cubicBezTo>
                  <a:lnTo>
                    <a:pt x="42836" y="150905"/>
                  </a:lnTo>
                  <a:cubicBezTo>
                    <a:pt x="35887" y="162232"/>
                    <a:pt x="28938" y="173560"/>
                    <a:pt x="21988" y="184887"/>
                  </a:cubicBezTo>
                  <a:cubicBezTo>
                    <a:pt x="15610" y="195263"/>
                    <a:pt x="6947" y="206210"/>
                    <a:pt x="4187" y="218299"/>
                  </a:cubicBezTo>
                  <a:cubicBezTo>
                    <a:pt x="-2096" y="246285"/>
                    <a:pt x="28652" y="258183"/>
                    <a:pt x="47882" y="269416"/>
                  </a:cubicBezTo>
                  <a:cubicBezTo>
                    <a:pt x="94813" y="296640"/>
                    <a:pt x="142792" y="321675"/>
                    <a:pt x="190105" y="348138"/>
                  </a:cubicBezTo>
                  <a:lnTo>
                    <a:pt x="206574" y="309015"/>
                  </a:lnTo>
                  <a:cubicBezTo>
                    <a:pt x="171447" y="299781"/>
                    <a:pt x="136224" y="290548"/>
                    <a:pt x="101096" y="281314"/>
                  </a:cubicBezTo>
                  <a:cubicBezTo>
                    <a:pt x="89292" y="278173"/>
                    <a:pt x="76536" y="285217"/>
                    <a:pt x="73299" y="297116"/>
                  </a:cubicBezTo>
                  <a:cubicBezTo>
                    <a:pt x="69682" y="310157"/>
                    <a:pt x="77773" y="320247"/>
                    <a:pt x="89102" y="324911"/>
                  </a:cubicBezTo>
                  <a:cubicBezTo>
                    <a:pt x="123658" y="339285"/>
                    <a:pt x="159833" y="349566"/>
                    <a:pt x="196864" y="355277"/>
                  </a:cubicBezTo>
                  <a:cubicBezTo>
                    <a:pt x="228945" y="360227"/>
                    <a:pt x="264168" y="362511"/>
                    <a:pt x="295106" y="350708"/>
                  </a:cubicBezTo>
                  <a:cubicBezTo>
                    <a:pt x="323094" y="340047"/>
                    <a:pt x="344609" y="318914"/>
                    <a:pt x="351272" y="289120"/>
                  </a:cubicBezTo>
                  <a:cubicBezTo>
                    <a:pt x="357936" y="259326"/>
                    <a:pt x="349083" y="233624"/>
                    <a:pt x="325284" y="215824"/>
                  </a:cubicBezTo>
                  <a:cubicBezTo>
                    <a:pt x="305007" y="200689"/>
                    <a:pt x="282541" y="232768"/>
                    <a:pt x="299009" y="249902"/>
                  </a:cubicBezTo>
                  <a:cubicBezTo>
                    <a:pt x="304912" y="255994"/>
                    <a:pt x="310623" y="262276"/>
                    <a:pt x="316621" y="268273"/>
                  </a:cubicBezTo>
                  <a:cubicBezTo>
                    <a:pt x="328140" y="279887"/>
                    <a:pt x="350987" y="275222"/>
                    <a:pt x="354604" y="258279"/>
                  </a:cubicBezTo>
                  <a:cubicBezTo>
                    <a:pt x="365742" y="206495"/>
                    <a:pt x="338230" y="151190"/>
                    <a:pt x="288348" y="131486"/>
                  </a:cubicBezTo>
                  <a:cubicBezTo>
                    <a:pt x="238465" y="111781"/>
                    <a:pt x="185440" y="134532"/>
                    <a:pt x="158690" y="176511"/>
                  </a:cubicBezTo>
                  <a:cubicBezTo>
                    <a:pt x="145363" y="197452"/>
                    <a:pt x="173826" y="214967"/>
                    <a:pt x="190771" y="201260"/>
                  </a:cubicBezTo>
                  <a:cubicBezTo>
                    <a:pt x="207716" y="187553"/>
                    <a:pt x="232467" y="181175"/>
                    <a:pt x="254458" y="184982"/>
                  </a:cubicBezTo>
                  <a:cubicBezTo>
                    <a:pt x="265215" y="186886"/>
                    <a:pt x="277210" y="182222"/>
                    <a:pt x="280066" y="170418"/>
                  </a:cubicBezTo>
                  <a:cubicBezTo>
                    <a:pt x="292346" y="119206"/>
                    <a:pt x="291870" y="66090"/>
                    <a:pt x="277971" y="15354"/>
                  </a:cubicBezTo>
                  <a:cubicBezTo>
                    <a:pt x="275210" y="5264"/>
                    <a:pt x="265025" y="-1304"/>
                    <a:pt x="254743" y="219"/>
                  </a:cubicBezTo>
                  <a:cubicBezTo>
                    <a:pt x="243605" y="1933"/>
                    <a:pt x="237703" y="10214"/>
                    <a:pt x="236370" y="20971"/>
                  </a:cubicBezTo>
                  <a:cubicBezTo>
                    <a:pt x="228183" y="89126"/>
                    <a:pt x="168495" y="134912"/>
                    <a:pt x="113186" y="166325"/>
                  </a:cubicBezTo>
                  <a:cubicBezTo>
                    <a:pt x="94813" y="176701"/>
                    <a:pt x="107094" y="208113"/>
                    <a:pt x="127847" y="201069"/>
                  </a:cubicBezTo>
                  <a:cubicBezTo>
                    <a:pt x="183251" y="182317"/>
                    <a:pt x="227136" y="134817"/>
                    <a:pt x="243034" y="78751"/>
                  </a:cubicBezTo>
                  <a:cubicBezTo>
                    <a:pt x="246842" y="65329"/>
                    <a:pt x="227422" y="60665"/>
                    <a:pt x="222567" y="73134"/>
                  </a:cubicBezTo>
                  <a:lnTo>
                    <a:pt x="222567" y="731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5BFEF6C-290D-4B82-A1C3-18A9BB2F11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" y="307617"/>
            <a:ext cx="5081343" cy="4199064"/>
          </a:xfrm>
        </p:spPr>
        <p:txBody>
          <a:bodyPr/>
          <a:lstStyle/>
          <a:p>
            <a:pPr algn="l"/>
            <a:r>
              <a:rPr lang="bs-Latn-BA" sz="2400" dirty="0">
                <a:latin typeface="Signika Negative" panose="020B0604020202020204" charset="0"/>
              </a:rPr>
              <a:t>                 </a:t>
            </a:r>
            <a:r>
              <a:rPr lang="en-GB" sz="2400" dirty="0" err="1">
                <a:latin typeface="Signika Negative" panose="020B0604020202020204" charset="0"/>
              </a:rPr>
              <a:t>Ciljevi</a:t>
            </a:r>
            <a:r>
              <a:rPr lang="en-GB" sz="2400" dirty="0">
                <a:latin typeface="Signika Negative" panose="020B0604020202020204" charset="0"/>
              </a:rPr>
              <a:t> </a:t>
            </a:r>
            <a:r>
              <a:rPr lang="en-GB" sz="2400" dirty="0" err="1">
                <a:latin typeface="Signika Negative" panose="020B0604020202020204" charset="0"/>
              </a:rPr>
              <a:t>istraživanja</a:t>
            </a:r>
            <a:br>
              <a:rPr lang="bs-Latn-BA" sz="1800" dirty="0">
                <a:latin typeface="Signika Negative" panose="020B0604020202020204" charset="0"/>
              </a:rPr>
            </a:br>
            <a:br>
              <a:rPr lang="bs-Latn-BA" sz="1800" dirty="0">
                <a:latin typeface="Signika Negative" panose="020B0604020202020204" charset="0"/>
              </a:rPr>
            </a:br>
            <a:br>
              <a:rPr lang="bs-Latn-BA" sz="1800" dirty="0">
                <a:latin typeface="Signika Negative" panose="020B0604020202020204" charset="0"/>
              </a:rPr>
            </a:br>
            <a:r>
              <a:rPr lang="bs-Latn-BA" sz="1800" dirty="0">
                <a:latin typeface="Signika Negative" panose="020B0604020202020204" charset="0"/>
              </a:rPr>
              <a:t>Opći cilj istraživanja je:</a:t>
            </a:r>
            <a:br>
              <a:rPr lang="bs-Latn-BA" sz="1800" dirty="0">
                <a:latin typeface="Signika Negative" panose="020B0604020202020204" charset="0"/>
              </a:rPr>
            </a:br>
            <a:br>
              <a:rPr lang="bs-Latn-BA" sz="1800" dirty="0">
                <a:latin typeface="Signika Negative" panose="020B0604020202020204" charset="0"/>
              </a:rPr>
            </a:br>
            <a:br>
              <a:rPr lang="bs-Latn-BA" sz="1800" dirty="0">
                <a:latin typeface="Signika Negative" panose="020B0604020202020204" charset="0"/>
              </a:rPr>
            </a:br>
            <a:r>
              <a:rPr lang="bs-Latn-BA" sz="1800" b="0" dirty="0">
                <a:latin typeface="Signika Negative" panose="020B0604020202020204" charset="0"/>
              </a:rPr>
              <a:t>Ispitati povezanost između gena za virulenciju i produkcije biofilma sa antibiotskom rezistencijom kod </a:t>
            </a:r>
            <a:r>
              <a:rPr lang="bs-Latn-BA" sz="1800" b="0" i="1" dirty="0">
                <a:latin typeface="Signika Negative" panose="020B0604020202020204" charset="0"/>
              </a:rPr>
              <a:t>P. aeruginosa </a:t>
            </a:r>
            <a:r>
              <a:rPr lang="bs-Latn-BA" sz="1800" b="0" dirty="0">
                <a:latin typeface="Signika Negative" panose="020B0604020202020204" charset="0"/>
              </a:rPr>
              <a:t>izolata.</a:t>
            </a:r>
            <a:br>
              <a:rPr lang="bs-Latn-BA" sz="1800" dirty="0">
                <a:latin typeface="Signika Negative" panose="020B0604020202020204" charset="0"/>
              </a:rPr>
            </a:br>
            <a:br>
              <a:rPr lang="bs-Latn-BA" sz="1200" dirty="0">
                <a:latin typeface="Signika Negative" panose="020B0604020202020204" charset="0"/>
              </a:rPr>
            </a:br>
            <a:br>
              <a:rPr lang="bs-Latn-BA" sz="1200" dirty="0">
                <a:latin typeface="Signika Negative" panose="020B0604020202020204" charset="0"/>
              </a:rPr>
            </a:br>
            <a:br>
              <a:rPr lang="bs-Latn-BA" sz="1200" dirty="0">
                <a:latin typeface="Signika Negative" panose="020B0604020202020204" charset="0"/>
              </a:rPr>
            </a:br>
            <a:endParaRPr lang="en-GB" sz="1200" dirty="0">
              <a:latin typeface="Signika Negativ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66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46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bs-Latn-BA" dirty="0"/>
              <a:t>Pojedinačni ciljevi istraživanja</a:t>
            </a:r>
            <a:endParaRPr dirty="0"/>
          </a:p>
        </p:txBody>
      </p:sp>
      <p:sp>
        <p:nvSpPr>
          <p:cNvPr id="2585" name="Google Shape;2585;p46"/>
          <p:cNvSpPr txBox="1">
            <a:spLocks noGrp="1"/>
          </p:cNvSpPr>
          <p:nvPr>
            <p:ph type="subTitle" idx="1"/>
          </p:nvPr>
        </p:nvSpPr>
        <p:spPr>
          <a:xfrm>
            <a:off x="1386385" y="1210499"/>
            <a:ext cx="3194297" cy="16722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hr-BA" sz="1800" dirty="0">
                <a:latin typeface="Signika Negative" panose="020B0604020202020204" charset="0"/>
              </a:rPr>
              <a:t>Odrediti fenotipski profil rezistencije </a:t>
            </a:r>
            <a:r>
              <a:rPr lang="hr-BA" sz="1800" i="1" dirty="0">
                <a:latin typeface="Signika Negative" panose="020B0604020202020204" charset="0"/>
              </a:rPr>
              <a:t>P. aeruginosa</a:t>
            </a:r>
            <a:r>
              <a:rPr lang="hr-BA" sz="1800" dirty="0">
                <a:latin typeface="Signika Negative" panose="020B0604020202020204" charset="0"/>
              </a:rPr>
              <a:t> izolata i detektovati MDR i XDR izolate</a:t>
            </a:r>
            <a:endParaRPr lang="en-GB" sz="1800" dirty="0">
              <a:latin typeface="Signika Negative" panose="020B0604020202020204" charset="0"/>
            </a:endParaRPr>
          </a:p>
        </p:txBody>
      </p:sp>
      <p:sp>
        <p:nvSpPr>
          <p:cNvPr id="2587" name="Google Shape;2587;p46"/>
          <p:cNvSpPr txBox="1">
            <a:spLocks noGrp="1"/>
          </p:cNvSpPr>
          <p:nvPr>
            <p:ph type="subTitle" idx="3"/>
          </p:nvPr>
        </p:nvSpPr>
        <p:spPr>
          <a:xfrm>
            <a:off x="5345037" y="1177802"/>
            <a:ext cx="3494692" cy="12430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1800" dirty="0" err="1">
                <a:latin typeface="Signika Negative" panose="020B0604020202020204" charset="0"/>
              </a:rPr>
              <a:t>Molekularno</a:t>
            </a:r>
            <a:r>
              <a:rPr lang="en-GB" sz="1800" dirty="0">
                <a:latin typeface="Signika Negative" panose="020B0604020202020204" charset="0"/>
              </a:rPr>
              <a:t> </a:t>
            </a:r>
            <a:r>
              <a:rPr lang="en-GB" sz="1800" dirty="0" err="1">
                <a:latin typeface="Signika Negative" panose="020B0604020202020204" charset="0"/>
              </a:rPr>
              <a:t>biološkim</a:t>
            </a:r>
            <a:r>
              <a:rPr lang="en-GB" sz="1800" dirty="0">
                <a:latin typeface="Signika Negative" panose="020B0604020202020204" charset="0"/>
              </a:rPr>
              <a:t> </a:t>
            </a:r>
            <a:r>
              <a:rPr lang="en-GB" sz="1800" dirty="0" err="1">
                <a:latin typeface="Signika Negative" panose="020B0604020202020204" charset="0"/>
              </a:rPr>
              <a:t>metodama</a:t>
            </a:r>
            <a:r>
              <a:rPr lang="en-GB" sz="1800" dirty="0">
                <a:latin typeface="Signika Negative" panose="020B0604020202020204" charset="0"/>
              </a:rPr>
              <a:t> </a:t>
            </a:r>
            <a:r>
              <a:rPr lang="en-GB" sz="1800" dirty="0" err="1">
                <a:latin typeface="Signika Negative" panose="020B0604020202020204" charset="0"/>
              </a:rPr>
              <a:t>detektovati</a:t>
            </a:r>
            <a:r>
              <a:rPr lang="en-GB" sz="1800" dirty="0">
                <a:latin typeface="Signika Negative" panose="020B0604020202020204" charset="0"/>
              </a:rPr>
              <a:t> gene </a:t>
            </a:r>
            <a:r>
              <a:rPr lang="en-GB" sz="1800" dirty="0" err="1">
                <a:latin typeface="Signika Negative" panose="020B0604020202020204" charset="0"/>
              </a:rPr>
              <a:t>koji</a:t>
            </a:r>
            <a:r>
              <a:rPr lang="en-GB" sz="1800" dirty="0">
                <a:latin typeface="Signika Negative" panose="020B0604020202020204" charset="0"/>
              </a:rPr>
              <a:t> </a:t>
            </a:r>
            <a:r>
              <a:rPr lang="en-GB" sz="1800" dirty="0" err="1">
                <a:latin typeface="Signika Negative" panose="020B0604020202020204" charset="0"/>
              </a:rPr>
              <a:t>kodiraju</a:t>
            </a:r>
            <a:r>
              <a:rPr lang="en-GB" sz="1800" dirty="0">
                <a:latin typeface="Signika Negative" panose="020B0604020202020204" charset="0"/>
              </a:rPr>
              <a:t> </a:t>
            </a:r>
            <a:r>
              <a:rPr lang="en-GB" sz="1800" dirty="0" err="1">
                <a:latin typeface="Signika Negative" panose="020B0604020202020204" charset="0"/>
              </a:rPr>
              <a:t>odabrane</a:t>
            </a:r>
            <a:r>
              <a:rPr lang="en-GB" sz="1800" dirty="0">
                <a:latin typeface="Signika Negative" panose="020B0604020202020204" charset="0"/>
              </a:rPr>
              <a:t> </a:t>
            </a:r>
            <a:r>
              <a:rPr lang="en-GB" sz="1800" dirty="0" err="1">
                <a:latin typeface="Signika Negative" panose="020B0604020202020204" charset="0"/>
              </a:rPr>
              <a:t>faktore</a:t>
            </a:r>
            <a:r>
              <a:rPr lang="en-GB" sz="1800" dirty="0">
                <a:latin typeface="Signika Negative" panose="020B0604020202020204" charset="0"/>
              </a:rPr>
              <a:t> </a:t>
            </a:r>
            <a:r>
              <a:rPr lang="en-GB" sz="1800" dirty="0" err="1">
                <a:latin typeface="Signika Negative" panose="020B0604020202020204" charset="0"/>
              </a:rPr>
              <a:t>virulencije</a:t>
            </a:r>
            <a:endParaRPr sz="1800" dirty="0">
              <a:latin typeface="Signika Negative" panose="020B0604020202020204" charset="0"/>
            </a:endParaRPr>
          </a:p>
        </p:txBody>
      </p:sp>
      <p:sp>
        <p:nvSpPr>
          <p:cNvPr id="2589" name="Google Shape;2589;p46"/>
          <p:cNvSpPr txBox="1">
            <a:spLocks noGrp="1"/>
          </p:cNvSpPr>
          <p:nvPr>
            <p:ph type="subTitle" idx="5"/>
          </p:nvPr>
        </p:nvSpPr>
        <p:spPr>
          <a:xfrm>
            <a:off x="1585243" y="3271300"/>
            <a:ext cx="2877245" cy="13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bs-Latn-BA" sz="1800" dirty="0">
                <a:latin typeface="Signika Negative" panose="020B0604020202020204" charset="0"/>
              </a:rPr>
              <a:t>I</a:t>
            </a:r>
            <a:r>
              <a:rPr lang="it-IT" sz="1800" dirty="0" err="1">
                <a:latin typeface="Signika Negative" panose="020B0604020202020204" charset="0"/>
              </a:rPr>
              <a:t>spitati</a:t>
            </a:r>
            <a:r>
              <a:rPr lang="it-IT" sz="1800" dirty="0">
                <a:latin typeface="Signika Negative" panose="020B0604020202020204" charset="0"/>
              </a:rPr>
              <a:t> produkciju </a:t>
            </a:r>
            <a:r>
              <a:rPr lang="it-IT" sz="1800" dirty="0" err="1">
                <a:latin typeface="Signika Negative" panose="020B0604020202020204" charset="0"/>
              </a:rPr>
              <a:t>biofilmova</a:t>
            </a:r>
            <a:r>
              <a:rPr lang="it-IT" sz="1800" dirty="0">
                <a:latin typeface="Signika Negative" panose="020B0604020202020204" charset="0"/>
              </a:rPr>
              <a:t> za</a:t>
            </a:r>
            <a:r>
              <a:rPr lang="bs-Latn-BA" sz="1800" dirty="0">
                <a:latin typeface="Signika Negative" panose="020B0604020202020204" charset="0"/>
              </a:rPr>
              <a:t> </a:t>
            </a:r>
            <a:r>
              <a:rPr lang="it-IT" sz="1800" dirty="0" err="1">
                <a:latin typeface="Signika Negative" panose="020B0604020202020204" charset="0"/>
              </a:rPr>
              <a:t>multirezistente</a:t>
            </a:r>
            <a:r>
              <a:rPr lang="it-IT" sz="1800" dirty="0">
                <a:latin typeface="Signika Negative" panose="020B0604020202020204" charset="0"/>
              </a:rPr>
              <a:t> izolate </a:t>
            </a:r>
            <a:endParaRPr dirty="0">
              <a:latin typeface="Signika Negative" panose="020B0604020202020204" charset="0"/>
            </a:endParaRPr>
          </a:p>
        </p:txBody>
      </p:sp>
      <p:sp>
        <p:nvSpPr>
          <p:cNvPr id="2591" name="Google Shape;2591;p46"/>
          <p:cNvSpPr txBox="1">
            <a:spLocks noGrp="1"/>
          </p:cNvSpPr>
          <p:nvPr>
            <p:ph type="subTitle" idx="7"/>
          </p:nvPr>
        </p:nvSpPr>
        <p:spPr>
          <a:xfrm>
            <a:off x="5437379" y="2826808"/>
            <a:ext cx="3494693" cy="19072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buFont typeface="Wingdings" panose="05000000000000000000" pitchFamily="2" charset="2"/>
              <a:buChar char="v"/>
            </a:pPr>
            <a:r>
              <a:rPr lang="en-GB" sz="1600" dirty="0" err="1">
                <a:latin typeface="Signika Negative" panose="020B0604020202020204" charset="0"/>
              </a:rPr>
              <a:t>Analizom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rezultata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statističkom</a:t>
            </a:r>
            <a:r>
              <a:rPr lang="en-GB" sz="1600" dirty="0">
                <a:latin typeface="Signika Negative" panose="020B0604020202020204" charset="0"/>
              </a:rPr>
              <a:t> o</a:t>
            </a:r>
            <a:r>
              <a:rPr lang="bs-Latn-BA" sz="1600" dirty="0">
                <a:latin typeface="Signika Negative" panose="020B0604020202020204" charset="0"/>
              </a:rPr>
              <a:t>b</a:t>
            </a:r>
            <a:r>
              <a:rPr lang="en-GB" sz="1600" dirty="0" err="1">
                <a:latin typeface="Signika Negative" panose="020B0604020202020204" charset="0"/>
              </a:rPr>
              <a:t>radom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podataka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utvrditi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bs-Latn-BA" sz="1600" dirty="0">
                <a:latin typeface="Signika Negative" panose="020B0604020202020204" charset="0"/>
              </a:rPr>
              <a:t>po</a:t>
            </a:r>
            <a:r>
              <a:rPr lang="en-GB" sz="1600" dirty="0" err="1">
                <a:latin typeface="Signika Negative" panose="020B0604020202020204" charset="0"/>
              </a:rPr>
              <a:t>vezanost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između</a:t>
            </a:r>
            <a:r>
              <a:rPr lang="en-GB" sz="1600" dirty="0">
                <a:latin typeface="Signika Negative" panose="020B0604020202020204" charset="0"/>
              </a:rPr>
              <a:t> gena za </a:t>
            </a:r>
            <a:r>
              <a:rPr lang="en-GB" sz="1600" dirty="0" err="1">
                <a:latin typeface="Signika Negative" panose="020B0604020202020204" charset="0"/>
              </a:rPr>
              <a:t>virulenciju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i</a:t>
            </a:r>
            <a:r>
              <a:rPr lang="en-GB" sz="1600" dirty="0">
                <a:latin typeface="Signika Negative" panose="020B0604020202020204" charset="0"/>
              </a:rPr>
              <a:t> biofilm </a:t>
            </a:r>
            <a:r>
              <a:rPr lang="en-GB" sz="1600" dirty="0" err="1">
                <a:latin typeface="Signika Negative" panose="020B0604020202020204" charset="0"/>
              </a:rPr>
              <a:t>sa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antibiotskom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rezistencijom</a:t>
            </a:r>
            <a:endParaRPr lang="en-GB" sz="1600" dirty="0">
              <a:latin typeface="Signika Negative" panose="020B0604020202020204" charset="0"/>
            </a:endParaRPr>
          </a:p>
          <a:p>
            <a:pPr marL="285750" lvl="0" indent="-285750">
              <a:buFont typeface="Wingdings" panose="05000000000000000000" pitchFamily="2" charset="2"/>
              <a:buChar char="v"/>
            </a:pPr>
            <a:endParaRPr lang="en-GB" dirty="0"/>
          </a:p>
        </p:txBody>
      </p:sp>
      <p:grpSp>
        <p:nvGrpSpPr>
          <p:cNvPr id="2593" name="Google Shape;2593;p46"/>
          <p:cNvGrpSpPr/>
          <p:nvPr/>
        </p:nvGrpSpPr>
        <p:grpSpPr>
          <a:xfrm>
            <a:off x="4580682" y="1231704"/>
            <a:ext cx="512506" cy="624842"/>
            <a:chOff x="987187" y="3753997"/>
            <a:chExt cx="380734" cy="464187"/>
          </a:xfrm>
        </p:grpSpPr>
        <p:sp>
          <p:nvSpPr>
            <p:cNvPr id="2594" name="Google Shape;2594;p46"/>
            <p:cNvSpPr/>
            <p:nvPr/>
          </p:nvSpPr>
          <p:spPr>
            <a:xfrm>
              <a:off x="987187" y="3753997"/>
              <a:ext cx="380734" cy="464187"/>
            </a:xfrm>
            <a:custGeom>
              <a:avLst/>
              <a:gdLst/>
              <a:ahLst/>
              <a:cxnLst/>
              <a:rect l="l" t="t" r="r" b="b"/>
              <a:pathLst>
                <a:path w="380734" h="464187" extrusionOk="0">
                  <a:moveTo>
                    <a:pt x="13598" y="245702"/>
                  </a:moveTo>
                  <a:cubicBezTo>
                    <a:pt x="43594" y="245702"/>
                    <a:pt x="67988" y="270098"/>
                    <a:pt x="67988" y="300097"/>
                  </a:cubicBezTo>
                  <a:lnTo>
                    <a:pt x="67988" y="381689"/>
                  </a:lnTo>
                  <a:cubicBezTo>
                    <a:pt x="67988" y="427063"/>
                    <a:pt x="105110" y="464187"/>
                    <a:pt x="150480" y="464187"/>
                  </a:cubicBezTo>
                  <a:lnTo>
                    <a:pt x="176769" y="464187"/>
                  </a:lnTo>
                  <a:cubicBezTo>
                    <a:pt x="221832" y="464187"/>
                    <a:pt x="258355" y="427661"/>
                    <a:pt x="258355" y="382595"/>
                  </a:cubicBezTo>
                  <a:lnTo>
                    <a:pt x="258355" y="380528"/>
                  </a:lnTo>
                  <a:cubicBezTo>
                    <a:pt x="274364" y="378135"/>
                    <a:pt x="289058" y="371780"/>
                    <a:pt x="301496" y="362469"/>
                  </a:cubicBezTo>
                  <a:lnTo>
                    <a:pt x="321430" y="382405"/>
                  </a:lnTo>
                  <a:cubicBezTo>
                    <a:pt x="326370" y="387346"/>
                    <a:pt x="334311" y="388053"/>
                    <a:pt x="339759" y="383683"/>
                  </a:cubicBezTo>
                  <a:cubicBezTo>
                    <a:pt x="346196" y="378516"/>
                    <a:pt x="346576" y="369097"/>
                    <a:pt x="340911" y="363421"/>
                  </a:cubicBezTo>
                  <a:lnTo>
                    <a:pt x="320723" y="343232"/>
                  </a:lnTo>
                  <a:cubicBezTo>
                    <a:pt x="330032" y="330812"/>
                    <a:pt x="336242" y="316134"/>
                    <a:pt x="338563" y="300088"/>
                  </a:cubicBezTo>
                  <a:lnTo>
                    <a:pt x="366782" y="300088"/>
                  </a:lnTo>
                  <a:cubicBezTo>
                    <a:pt x="373771" y="300088"/>
                    <a:pt x="379890" y="294966"/>
                    <a:pt x="380652" y="288021"/>
                  </a:cubicBezTo>
                  <a:cubicBezTo>
                    <a:pt x="381540" y="279816"/>
                    <a:pt x="375158" y="272890"/>
                    <a:pt x="367136" y="272890"/>
                  </a:cubicBezTo>
                  <a:lnTo>
                    <a:pt x="339941" y="272890"/>
                  </a:lnTo>
                  <a:lnTo>
                    <a:pt x="339941" y="218496"/>
                  </a:lnTo>
                  <a:lnTo>
                    <a:pt x="366782" y="218496"/>
                  </a:lnTo>
                  <a:cubicBezTo>
                    <a:pt x="373771" y="218496"/>
                    <a:pt x="379890" y="213374"/>
                    <a:pt x="380652" y="206429"/>
                  </a:cubicBezTo>
                  <a:cubicBezTo>
                    <a:pt x="381540" y="198224"/>
                    <a:pt x="375158" y="191298"/>
                    <a:pt x="367136" y="191298"/>
                  </a:cubicBezTo>
                  <a:lnTo>
                    <a:pt x="339941" y="191298"/>
                  </a:lnTo>
                  <a:lnTo>
                    <a:pt x="339941" y="136904"/>
                  </a:lnTo>
                  <a:lnTo>
                    <a:pt x="366782" y="136904"/>
                  </a:lnTo>
                  <a:cubicBezTo>
                    <a:pt x="373771" y="136904"/>
                    <a:pt x="379890" y="131781"/>
                    <a:pt x="380652" y="124837"/>
                  </a:cubicBezTo>
                  <a:cubicBezTo>
                    <a:pt x="381540" y="116632"/>
                    <a:pt x="375158" y="109706"/>
                    <a:pt x="367136" y="109706"/>
                  </a:cubicBezTo>
                  <a:lnTo>
                    <a:pt x="338563" y="109706"/>
                  </a:lnTo>
                  <a:cubicBezTo>
                    <a:pt x="336233" y="93660"/>
                    <a:pt x="330023" y="78991"/>
                    <a:pt x="320723" y="66562"/>
                  </a:cubicBezTo>
                  <a:lnTo>
                    <a:pt x="340657" y="46626"/>
                  </a:lnTo>
                  <a:cubicBezTo>
                    <a:pt x="345597" y="41686"/>
                    <a:pt x="346304" y="33744"/>
                    <a:pt x="341935" y="28295"/>
                  </a:cubicBezTo>
                  <a:cubicBezTo>
                    <a:pt x="336768" y="21859"/>
                    <a:pt x="327349" y="21478"/>
                    <a:pt x="321674" y="27144"/>
                  </a:cubicBezTo>
                  <a:lnTo>
                    <a:pt x="301486" y="47334"/>
                  </a:lnTo>
                  <a:cubicBezTo>
                    <a:pt x="289049" y="38014"/>
                    <a:pt x="274355" y="31659"/>
                    <a:pt x="258346" y="29265"/>
                  </a:cubicBezTo>
                  <a:lnTo>
                    <a:pt x="258346" y="13953"/>
                  </a:lnTo>
                  <a:cubicBezTo>
                    <a:pt x="258346" y="6964"/>
                    <a:pt x="253224" y="844"/>
                    <a:pt x="246280" y="83"/>
                  </a:cubicBezTo>
                  <a:cubicBezTo>
                    <a:pt x="238076" y="-806"/>
                    <a:pt x="231151" y="5576"/>
                    <a:pt x="231151" y="13600"/>
                  </a:cubicBezTo>
                  <a:lnTo>
                    <a:pt x="231151" y="29483"/>
                  </a:lnTo>
                  <a:cubicBezTo>
                    <a:pt x="215105" y="31813"/>
                    <a:pt x="200438" y="38023"/>
                    <a:pt x="188010" y="47324"/>
                  </a:cubicBezTo>
                  <a:lnTo>
                    <a:pt x="168076" y="27389"/>
                  </a:lnTo>
                  <a:cubicBezTo>
                    <a:pt x="163135" y="22448"/>
                    <a:pt x="155194" y="21741"/>
                    <a:pt x="149746" y="26111"/>
                  </a:cubicBezTo>
                  <a:cubicBezTo>
                    <a:pt x="143310" y="31278"/>
                    <a:pt x="142929" y="40698"/>
                    <a:pt x="148595" y="46372"/>
                  </a:cubicBezTo>
                  <a:lnTo>
                    <a:pt x="168783" y="66562"/>
                  </a:lnTo>
                  <a:cubicBezTo>
                    <a:pt x="159473" y="78991"/>
                    <a:pt x="153263" y="93660"/>
                    <a:pt x="150943" y="109706"/>
                  </a:cubicBezTo>
                  <a:lnTo>
                    <a:pt x="122723" y="109706"/>
                  </a:lnTo>
                  <a:cubicBezTo>
                    <a:pt x="115734" y="109706"/>
                    <a:pt x="109615" y="114828"/>
                    <a:pt x="108854" y="121773"/>
                  </a:cubicBezTo>
                  <a:cubicBezTo>
                    <a:pt x="107965" y="129977"/>
                    <a:pt x="114347" y="136904"/>
                    <a:pt x="122370" y="136904"/>
                  </a:cubicBezTo>
                  <a:lnTo>
                    <a:pt x="149565" y="136904"/>
                  </a:lnTo>
                  <a:lnTo>
                    <a:pt x="149565" y="191298"/>
                  </a:lnTo>
                  <a:lnTo>
                    <a:pt x="122723" y="191298"/>
                  </a:lnTo>
                  <a:cubicBezTo>
                    <a:pt x="115734" y="191298"/>
                    <a:pt x="109615" y="196420"/>
                    <a:pt x="108854" y="203365"/>
                  </a:cubicBezTo>
                  <a:cubicBezTo>
                    <a:pt x="107965" y="211569"/>
                    <a:pt x="114347" y="218496"/>
                    <a:pt x="122370" y="218496"/>
                  </a:cubicBezTo>
                  <a:lnTo>
                    <a:pt x="149565" y="218496"/>
                  </a:lnTo>
                  <a:lnTo>
                    <a:pt x="149565" y="272890"/>
                  </a:lnTo>
                  <a:lnTo>
                    <a:pt x="122723" y="272890"/>
                  </a:lnTo>
                  <a:cubicBezTo>
                    <a:pt x="115734" y="272890"/>
                    <a:pt x="109615" y="278012"/>
                    <a:pt x="108854" y="284957"/>
                  </a:cubicBezTo>
                  <a:cubicBezTo>
                    <a:pt x="107965" y="293162"/>
                    <a:pt x="114347" y="300088"/>
                    <a:pt x="122370" y="300088"/>
                  </a:cubicBezTo>
                  <a:lnTo>
                    <a:pt x="150943" y="300088"/>
                  </a:lnTo>
                  <a:cubicBezTo>
                    <a:pt x="153272" y="316134"/>
                    <a:pt x="159482" y="330803"/>
                    <a:pt x="168783" y="343232"/>
                  </a:cubicBezTo>
                  <a:lnTo>
                    <a:pt x="148849" y="363167"/>
                  </a:lnTo>
                  <a:cubicBezTo>
                    <a:pt x="143908" y="368108"/>
                    <a:pt x="143201" y="376050"/>
                    <a:pt x="147571" y="381498"/>
                  </a:cubicBezTo>
                  <a:cubicBezTo>
                    <a:pt x="152738" y="387935"/>
                    <a:pt x="162156" y="388316"/>
                    <a:pt x="167831" y="382650"/>
                  </a:cubicBezTo>
                  <a:lnTo>
                    <a:pt x="188019" y="362460"/>
                  </a:lnTo>
                  <a:cubicBezTo>
                    <a:pt x="200447" y="371771"/>
                    <a:pt x="215114" y="377981"/>
                    <a:pt x="231160" y="380302"/>
                  </a:cubicBezTo>
                  <a:lnTo>
                    <a:pt x="231160" y="381680"/>
                  </a:lnTo>
                  <a:cubicBezTo>
                    <a:pt x="231160" y="412095"/>
                    <a:pt x="206276" y="436981"/>
                    <a:pt x="175863" y="436981"/>
                  </a:cubicBezTo>
                  <a:lnTo>
                    <a:pt x="149574" y="436981"/>
                  </a:lnTo>
                  <a:cubicBezTo>
                    <a:pt x="119532" y="436981"/>
                    <a:pt x="95183" y="412630"/>
                    <a:pt x="95183" y="382586"/>
                  </a:cubicBezTo>
                  <a:lnTo>
                    <a:pt x="95183" y="300088"/>
                  </a:lnTo>
                  <a:cubicBezTo>
                    <a:pt x="95183" y="255266"/>
                    <a:pt x="58860" y="218777"/>
                    <a:pt x="14105" y="218496"/>
                  </a:cubicBezTo>
                  <a:cubicBezTo>
                    <a:pt x="6989" y="218450"/>
                    <a:pt x="734" y="223672"/>
                    <a:pt x="63" y="230753"/>
                  </a:cubicBezTo>
                  <a:cubicBezTo>
                    <a:pt x="-707" y="238866"/>
                    <a:pt x="5639" y="245684"/>
                    <a:pt x="13598" y="245684"/>
                  </a:cubicBezTo>
                  <a:lnTo>
                    <a:pt x="13598" y="245684"/>
                  </a:lnTo>
                  <a:close/>
                  <a:moveTo>
                    <a:pt x="244685" y="82518"/>
                  </a:moveTo>
                  <a:cubicBezTo>
                    <a:pt x="267175" y="82518"/>
                    <a:pt x="285478" y="100822"/>
                    <a:pt x="285478" y="123314"/>
                  </a:cubicBezTo>
                  <a:cubicBezTo>
                    <a:pt x="285478" y="145806"/>
                    <a:pt x="267175" y="164110"/>
                    <a:pt x="244685" y="164110"/>
                  </a:cubicBezTo>
                  <a:cubicBezTo>
                    <a:pt x="222194" y="164110"/>
                    <a:pt x="203892" y="145806"/>
                    <a:pt x="203892" y="123314"/>
                  </a:cubicBezTo>
                  <a:cubicBezTo>
                    <a:pt x="203892" y="100822"/>
                    <a:pt x="222194" y="82518"/>
                    <a:pt x="244685" y="82518"/>
                  </a:cubicBezTo>
                  <a:close/>
                  <a:moveTo>
                    <a:pt x="285478" y="204906"/>
                  </a:moveTo>
                  <a:cubicBezTo>
                    <a:pt x="285478" y="212412"/>
                    <a:pt x="279386" y="218505"/>
                    <a:pt x="271880" y="218505"/>
                  </a:cubicBezTo>
                  <a:cubicBezTo>
                    <a:pt x="264374" y="218505"/>
                    <a:pt x="258282" y="212412"/>
                    <a:pt x="258282" y="204906"/>
                  </a:cubicBezTo>
                  <a:cubicBezTo>
                    <a:pt x="258282" y="197399"/>
                    <a:pt x="264374" y="191307"/>
                    <a:pt x="271880" y="191307"/>
                  </a:cubicBezTo>
                  <a:cubicBezTo>
                    <a:pt x="279386" y="191307"/>
                    <a:pt x="285478" y="197399"/>
                    <a:pt x="285478" y="204906"/>
                  </a:cubicBezTo>
                  <a:close/>
                  <a:moveTo>
                    <a:pt x="217490" y="191307"/>
                  </a:moveTo>
                  <a:cubicBezTo>
                    <a:pt x="224995" y="191307"/>
                    <a:pt x="231087" y="197399"/>
                    <a:pt x="231087" y="204906"/>
                  </a:cubicBezTo>
                  <a:cubicBezTo>
                    <a:pt x="231087" y="212412"/>
                    <a:pt x="224995" y="218505"/>
                    <a:pt x="217490" y="218505"/>
                  </a:cubicBezTo>
                  <a:cubicBezTo>
                    <a:pt x="209984" y="218505"/>
                    <a:pt x="203892" y="212412"/>
                    <a:pt x="203892" y="204906"/>
                  </a:cubicBezTo>
                  <a:cubicBezTo>
                    <a:pt x="203892" y="197399"/>
                    <a:pt x="209984" y="191307"/>
                    <a:pt x="217490" y="191307"/>
                  </a:cubicBezTo>
                  <a:close/>
                  <a:moveTo>
                    <a:pt x="203892" y="286498"/>
                  </a:moveTo>
                  <a:cubicBezTo>
                    <a:pt x="203892" y="264006"/>
                    <a:pt x="222194" y="245702"/>
                    <a:pt x="244685" y="245702"/>
                  </a:cubicBezTo>
                  <a:cubicBezTo>
                    <a:pt x="267175" y="245702"/>
                    <a:pt x="285478" y="264006"/>
                    <a:pt x="285478" y="286498"/>
                  </a:cubicBezTo>
                  <a:cubicBezTo>
                    <a:pt x="285478" y="308990"/>
                    <a:pt x="267175" y="327294"/>
                    <a:pt x="244685" y="327294"/>
                  </a:cubicBezTo>
                  <a:cubicBezTo>
                    <a:pt x="222194" y="327294"/>
                    <a:pt x="203892" y="308990"/>
                    <a:pt x="203892" y="2864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6"/>
            <p:cNvSpPr/>
            <p:nvPr/>
          </p:nvSpPr>
          <p:spPr>
            <a:xfrm>
              <a:off x="1218274" y="3863712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46"/>
            <p:cNvSpPr/>
            <p:nvPr/>
          </p:nvSpPr>
          <p:spPr>
            <a:xfrm>
              <a:off x="1218274" y="4026896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7" name="Google Shape;2597;p46"/>
          <p:cNvGrpSpPr/>
          <p:nvPr/>
        </p:nvGrpSpPr>
        <p:grpSpPr>
          <a:xfrm>
            <a:off x="838469" y="1293350"/>
            <a:ext cx="522994" cy="624822"/>
            <a:chOff x="2153323" y="3754012"/>
            <a:chExt cx="388525" cy="464172"/>
          </a:xfrm>
        </p:grpSpPr>
        <p:sp>
          <p:nvSpPr>
            <p:cNvPr id="2598" name="Google Shape;2598;p46"/>
            <p:cNvSpPr/>
            <p:nvPr/>
          </p:nvSpPr>
          <p:spPr>
            <a:xfrm>
              <a:off x="2153323" y="3754012"/>
              <a:ext cx="264428" cy="264457"/>
            </a:xfrm>
            <a:custGeom>
              <a:avLst/>
              <a:gdLst/>
              <a:ahLst/>
              <a:cxnLst/>
              <a:rect l="l" t="t" r="r" b="b"/>
              <a:pathLst>
                <a:path w="264428" h="264457" extrusionOk="0">
                  <a:moveTo>
                    <a:pt x="23211" y="119392"/>
                  </a:moveTo>
                  <a:lnTo>
                    <a:pt x="42447" y="100154"/>
                  </a:lnTo>
                  <a:lnTo>
                    <a:pt x="61683" y="119392"/>
                  </a:lnTo>
                  <a:lnTo>
                    <a:pt x="52065" y="129011"/>
                  </a:lnTo>
                  <a:cubicBezTo>
                    <a:pt x="46753" y="134323"/>
                    <a:pt x="46753" y="142927"/>
                    <a:pt x="52065" y="148239"/>
                  </a:cubicBezTo>
                  <a:lnTo>
                    <a:pt x="164282" y="260474"/>
                  </a:lnTo>
                  <a:cubicBezTo>
                    <a:pt x="169594" y="265786"/>
                    <a:pt x="178197" y="265786"/>
                    <a:pt x="183509" y="260474"/>
                  </a:cubicBezTo>
                  <a:lnTo>
                    <a:pt x="260444" y="183532"/>
                  </a:lnTo>
                  <a:cubicBezTo>
                    <a:pt x="265757" y="178220"/>
                    <a:pt x="265757" y="169616"/>
                    <a:pt x="260444" y="164304"/>
                  </a:cubicBezTo>
                  <a:lnTo>
                    <a:pt x="148219" y="52069"/>
                  </a:lnTo>
                  <a:cubicBezTo>
                    <a:pt x="143115" y="46965"/>
                    <a:pt x="134086" y="46965"/>
                    <a:pt x="128992" y="52069"/>
                  </a:cubicBezTo>
                  <a:lnTo>
                    <a:pt x="119374" y="61688"/>
                  </a:lnTo>
                  <a:lnTo>
                    <a:pt x="100146" y="42451"/>
                  </a:lnTo>
                  <a:lnTo>
                    <a:pt x="119383" y="23213"/>
                  </a:lnTo>
                  <a:cubicBezTo>
                    <a:pt x="124695" y="17900"/>
                    <a:pt x="124695" y="9297"/>
                    <a:pt x="119383" y="3984"/>
                  </a:cubicBezTo>
                  <a:cubicBezTo>
                    <a:pt x="114070" y="-1328"/>
                    <a:pt x="105468" y="-1328"/>
                    <a:pt x="100155" y="3984"/>
                  </a:cubicBezTo>
                  <a:lnTo>
                    <a:pt x="3984" y="100163"/>
                  </a:lnTo>
                  <a:cubicBezTo>
                    <a:pt x="-1328" y="105476"/>
                    <a:pt x="-1328" y="114079"/>
                    <a:pt x="3984" y="119392"/>
                  </a:cubicBezTo>
                  <a:cubicBezTo>
                    <a:pt x="9296" y="124704"/>
                    <a:pt x="17899" y="124704"/>
                    <a:pt x="23211" y="119392"/>
                  </a:cubicBezTo>
                  <a:lnTo>
                    <a:pt x="23211" y="1193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6"/>
            <p:cNvSpPr/>
            <p:nvPr/>
          </p:nvSpPr>
          <p:spPr>
            <a:xfrm>
              <a:off x="2188310" y="3998634"/>
              <a:ext cx="353538" cy="219550"/>
            </a:xfrm>
            <a:custGeom>
              <a:avLst/>
              <a:gdLst/>
              <a:ahLst/>
              <a:cxnLst/>
              <a:rect l="l" t="t" r="r" b="b"/>
              <a:pathLst>
                <a:path w="353538" h="219550" extrusionOk="0">
                  <a:moveTo>
                    <a:pt x="141805" y="164249"/>
                  </a:moveTo>
                  <a:lnTo>
                    <a:pt x="0" y="164249"/>
                  </a:lnTo>
                  <a:lnTo>
                    <a:pt x="0" y="205952"/>
                  </a:lnTo>
                  <a:cubicBezTo>
                    <a:pt x="0" y="213467"/>
                    <a:pt x="6092" y="219551"/>
                    <a:pt x="13598" y="219551"/>
                  </a:cubicBezTo>
                  <a:lnTo>
                    <a:pt x="339941" y="219551"/>
                  </a:lnTo>
                  <a:cubicBezTo>
                    <a:pt x="347456" y="219551"/>
                    <a:pt x="353538" y="213458"/>
                    <a:pt x="353538" y="205952"/>
                  </a:cubicBezTo>
                  <a:lnTo>
                    <a:pt x="353538" y="177848"/>
                  </a:lnTo>
                  <a:cubicBezTo>
                    <a:pt x="353538" y="170332"/>
                    <a:pt x="347446" y="164249"/>
                    <a:pt x="339941" y="164249"/>
                  </a:cubicBezTo>
                  <a:lnTo>
                    <a:pt x="290708" y="164249"/>
                  </a:lnTo>
                  <a:lnTo>
                    <a:pt x="245111" y="118648"/>
                  </a:lnTo>
                  <a:cubicBezTo>
                    <a:pt x="241702" y="115240"/>
                    <a:pt x="237677" y="112919"/>
                    <a:pt x="233553" y="110970"/>
                  </a:cubicBezTo>
                  <a:lnTo>
                    <a:pt x="321303" y="23213"/>
                  </a:lnTo>
                  <a:cubicBezTo>
                    <a:pt x="326615" y="17900"/>
                    <a:pt x="326615" y="9297"/>
                    <a:pt x="321303" y="3984"/>
                  </a:cubicBezTo>
                  <a:cubicBezTo>
                    <a:pt x="315991" y="-1328"/>
                    <a:pt x="307388" y="-1328"/>
                    <a:pt x="302076" y="3984"/>
                  </a:cubicBezTo>
                  <a:cubicBezTo>
                    <a:pt x="297235" y="8826"/>
                    <a:pt x="133202" y="172853"/>
                    <a:pt x="141814" y="164249"/>
                  </a:cubicBezTo>
                  <a:lnTo>
                    <a:pt x="141814" y="164249"/>
                  </a:lnTo>
                  <a:close/>
                  <a:moveTo>
                    <a:pt x="217218" y="177839"/>
                  </a:moveTo>
                  <a:cubicBezTo>
                    <a:pt x="209703" y="177839"/>
                    <a:pt x="203620" y="171747"/>
                    <a:pt x="203620" y="164240"/>
                  </a:cubicBezTo>
                  <a:cubicBezTo>
                    <a:pt x="203620" y="156734"/>
                    <a:pt x="209712" y="150642"/>
                    <a:pt x="217218" y="150642"/>
                  </a:cubicBezTo>
                  <a:cubicBezTo>
                    <a:pt x="224723" y="150642"/>
                    <a:pt x="230815" y="156734"/>
                    <a:pt x="230815" y="164240"/>
                  </a:cubicBezTo>
                  <a:cubicBezTo>
                    <a:pt x="230815" y="171747"/>
                    <a:pt x="224723" y="177839"/>
                    <a:pt x="217218" y="1778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6"/>
            <p:cNvSpPr/>
            <p:nvPr/>
          </p:nvSpPr>
          <p:spPr>
            <a:xfrm>
              <a:off x="2188310" y="3952566"/>
              <a:ext cx="67988" cy="183128"/>
            </a:xfrm>
            <a:custGeom>
              <a:avLst/>
              <a:gdLst/>
              <a:ahLst/>
              <a:cxnLst/>
              <a:rect l="l" t="t" r="r" b="b"/>
              <a:pathLst>
                <a:path w="67988" h="183128" extrusionOk="0">
                  <a:moveTo>
                    <a:pt x="67988" y="38720"/>
                  </a:moveTo>
                  <a:lnTo>
                    <a:pt x="29280" y="0"/>
                  </a:lnTo>
                  <a:cubicBezTo>
                    <a:pt x="11141" y="19428"/>
                    <a:pt x="0" y="45456"/>
                    <a:pt x="0" y="74321"/>
                  </a:cubicBezTo>
                  <a:lnTo>
                    <a:pt x="0" y="183129"/>
                  </a:lnTo>
                  <a:lnTo>
                    <a:pt x="54390" y="183129"/>
                  </a:lnTo>
                  <a:lnTo>
                    <a:pt x="54390" y="74321"/>
                  </a:lnTo>
                  <a:cubicBezTo>
                    <a:pt x="54390" y="60659"/>
                    <a:pt x="59630" y="48293"/>
                    <a:pt x="67988" y="38720"/>
                  </a:cubicBezTo>
                  <a:lnTo>
                    <a:pt x="67988" y="387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6"/>
            <p:cNvSpPr/>
            <p:nvPr/>
          </p:nvSpPr>
          <p:spPr>
            <a:xfrm>
              <a:off x="2365695" y="3966400"/>
              <a:ext cx="71292" cy="71306"/>
            </a:xfrm>
            <a:custGeom>
              <a:avLst/>
              <a:gdLst/>
              <a:ahLst/>
              <a:cxnLst/>
              <a:rect l="l" t="t" r="r" b="b"/>
              <a:pathLst>
                <a:path w="71292" h="71306" extrusionOk="0">
                  <a:moveTo>
                    <a:pt x="9618" y="67323"/>
                  </a:moveTo>
                  <a:cubicBezTo>
                    <a:pt x="14930" y="72635"/>
                    <a:pt x="23533" y="72635"/>
                    <a:pt x="28845" y="67323"/>
                  </a:cubicBezTo>
                  <a:lnTo>
                    <a:pt x="67308" y="28856"/>
                  </a:lnTo>
                  <a:cubicBezTo>
                    <a:pt x="72620" y="23544"/>
                    <a:pt x="72620" y="14940"/>
                    <a:pt x="67308" y="9628"/>
                  </a:cubicBezTo>
                  <a:lnTo>
                    <a:pt x="57690" y="0"/>
                  </a:lnTo>
                  <a:lnTo>
                    <a:pt x="0" y="57695"/>
                  </a:lnTo>
                  <a:lnTo>
                    <a:pt x="9618" y="67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2" name="Google Shape;2602;p46"/>
          <p:cNvGrpSpPr/>
          <p:nvPr/>
        </p:nvGrpSpPr>
        <p:grpSpPr>
          <a:xfrm>
            <a:off x="4576290" y="2894887"/>
            <a:ext cx="549100" cy="624829"/>
            <a:chOff x="3981999" y="3754016"/>
            <a:chExt cx="407919" cy="464177"/>
          </a:xfrm>
        </p:grpSpPr>
        <p:sp>
          <p:nvSpPr>
            <p:cNvPr id="2603" name="Google Shape;2603;p46"/>
            <p:cNvSpPr/>
            <p:nvPr/>
          </p:nvSpPr>
          <p:spPr>
            <a:xfrm>
              <a:off x="4172357" y="4082198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46"/>
            <p:cNvSpPr/>
            <p:nvPr/>
          </p:nvSpPr>
          <p:spPr>
            <a:xfrm>
              <a:off x="4091078" y="3754016"/>
              <a:ext cx="193024" cy="232990"/>
            </a:xfrm>
            <a:custGeom>
              <a:avLst/>
              <a:gdLst/>
              <a:ahLst/>
              <a:cxnLst/>
              <a:rect l="l" t="t" r="r" b="b"/>
              <a:pathLst>
                <a:path w="193024" h="232990" extrusionOk="0">
                  <a:moveTo>
                    <a:pt x="4326" y="211686"/>
                  </a:moveTo>
                  <a:cubicBezTo>
                    <a:pt x="14859" y="208540"/>
                    <a:pt x="27714" y="205793"/>
                    <a:pt x="40786" y="205793"/>
                  </a:cubicBezTo>
                  <a:cubicBezTo>
                    <a:pt x="70846" y="205793"/>
                    <a:pt x="100035" y="220217"/>
                    <a:pt x="101259" y="220824"/>
                  </a:cubicBezTo>
                  <a:cubicBezTo>
                    <a:pt x="101485" y="220942"/>
                    <a:pt x="126034" y="232991"/>
                    <a:pt x="149567" y="232991"/>
                  </a:cubicBezTo>
                  <a:cubicBezTo>
                    <a:pt x="167217" y="232991"/>
                    <a:pt x="185464" y="226155"/>
                    <a:pt x="193025" y="222982"/>
                  </a:cubicBezTo>
                  <a:lnTo>
                    <a:pt x="163164" y="174734"/>
                  </a:lnTo>
                  <a:lnTo>
                    <a:pt x="163164" y="54395"/>
                  </a:lnTo>
                  <a:cubicBezTo>
                    <a:pt x="178856" y="54395"/>
                    <a:pt x="191438" y="41104"/>
                    <a:pt x="190287" y="25167"/>
                  </a:cubicBezTo>
                  <a:cubicBezTo>
                    <a:pt x="189253" y="10870"/>
                    <a:pt x="176961" y="0"/>
                    <a:pt x="162630" y="0"/>
                  </a:cubicBezTo>
                  <a:lnTo>
                    <a:pt x="27732" y="0"/>
                  </a:lnTo>
                  <a:cubicBezTo>
                    <a:pt x="13400" y="0"/>
                    <a:pt x="1108" y="10870"/>
                    <a:pt x="74" y="25167"/>
                  </a:cubicBezTo>
                  <a:cubicBezTo>
                    <a:pt x="-1086" y="41104"/>
                    <a:pt x="11506" y="54395"/>
                    <a:pt x="27197" y="54395"/>
                  </a:cubicBezTo>
                  <a:lnTo>
                    <a:pt x="27197" y="174734"/>
                  </a:lnTo>
                  <a:lnTo>
                    <a:pt x="4335" y="2116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46"/>
            <p:cNvSpPr/>
            <p:nvPr/>
          </p:nvSpPr>
          <p:spPr>
            <a:xfrm>
              <a:off x="3981999" y="3987007"/>
              <a:ext cx="407919" cy="231186"/>
            </a:xfrm>
            <a:custGeom>
              <a:avLst/>
              <a:gdLst/>
              <a:ahLst/>
              <a:cxnLst/>
              <a:rect l="l" t="t" r="r" b="b"/>
              <a:pathLst>
                <a:path w="407919" h="231186" extrusionOk="0">
                  <a:moveTo>
                    <a:pt x="54381" y="231178"/>
                  </a:moveTo>
                  <a:lnTo>
                    <a:pt x="353529" y="231178"/>
                  </a:lnTo>
                  <a:cubicBezTo>
                    <a:pt x="383525" y="231178"/>
                    <a:pt x="407919" y="206782"/>
                    <a:pt x="407919" y="176783"/>
                  </a:cubicBezTo>
                  <a:cubicBezTo>
                    <a:pt x="407919" y="165387"/>
                    <a:pt x="404438" y="154481"/>
                    <a:pt x="398347" y="145986"/>
                  </a:cubicBezTo>
                  <a:lnTo>
                    <a:pt x="316308" y="13436"/>
                  </a:lnTo>
                  <a:lnTo>
                    <a:pt x="312963" y="14823"/>
                  </a:lnTo>
                  <a:cubicBezTo>
                    <a:pt x="302157" y="19419"/>
                    <a:pt x="280546" y="27197"/>
                    <a:pt x="258346" y="27197"/>
                  </a:cubicBezTo>
                  <a:cubicBezTo>
                    <a:pt x="228286" y="27197"/>
                    <a:pt x="199105" y="12774"/>
                    <a:pt x="197872" y="12166"/>
                  </a:cubicBezTo>
                  <a:cubicBezTo>
                    <a:pt x="197646" y="12048"/>
                    <a:pt x="173097" y="0"/>
                    <a:pt x="149565" y="0"/>
                  </a:cubicBezTo>
                  <a:cubicBezTo>
                    <a:pt x="135623" y="0"/>
                    <a:pt x="121291" y="4225"/>
                    <a:pt x="111736" y="7769"/>
                  </a:cubicBezTo>
                  <a:lnTo>
                    <a:pt x="90243" y="15657"/>
                  </a:lnTo>
                  <a:lnTo>
                    <a:pt x="10062" y="145252"/>
                  </a:lnTo>
                  <a:cubicBezTo>
                    <a:pt x="3472" y="154499"/>
                    <a:pt x="0" y="165396"/>
                    <a:pt x="0" y="176792"/>
                  </a:cubicBezTo>
                  <a:cubicBezTo>
                    <a:pt x="0" y="206791"/>
                    <a:pt x="24394" y="231187"/>
                    <a:pt x="54390" y="231187"/>
                  </a:cubicBezTo>
                  <a:close/>
                  <a:moveTo>
                    <a:pt x="312736" y="149585"/>
                  </a:moveTo>
                  <a:cubicBezTo>
                    <a:pt x="320242" y="149585"/>
                    <a:pt x="326334" y="155678"/>
                    <a:pt x="326334" y="163184"/>
                  </a:cubicBezTo>
                  <a:cubicBezTo>
                    <a:pt x="326334" y="170691"/>
                    <a:pt x="320242" y="176783"/>
                    <a:pt x="312736" y="176783"/>
                  </a:cubicBezTo>
                  <a:cubicBezTo>
                    <a:pt x="305230" y="176783"/>
                    <a:pt x="299138" y="170691"/>
                    <a:pt x="299138" y="163184"/>
                  </a:cubicBezTo>
                  <a:cubicBezTo>
                    <a:pt x="299138" y="155678"/>
                    <a:pt x="305230" y="149585"/>
                    <a:pt x="312736" y="149585"/>
                  </a:cubicBezTo>
                  <a:close/>
                  <a:moveTo>
                    <a:pt x="150217" y="95191"/>
                  </a:moveTo>
                  <a:lnTo>
                    <a:pt x="165963" y="95191"/>
                  </a:lnTo>
                  <a:cubicBezTo>
                    <a:pt x="166435" y="93867"/>
                    <a:pt x="166942" y="92571"/>
                    <a:pt x="167550" y="91311"/>
                  </a:cubicBezTo>
                  <a:lnTo>
                    <a:pt x="156445" y="80205"/>
                  </a:lnTo>
                  <a:cubicBezTo>
                    <a:pt x="151505" y="75264"/>
                    <a:pt x="150797" y="67323"/>
                    <a:pt x="155167" y="61874"/>
                  </a:cubicBezTo>
                  <a:cubicBezTo>
                    <a:pt x="160334" y="55437"/>
                    <a:pt x="169752" y="55056"/>
                    <a:pt x="175427" y="60723"/>
                  </a:cubicBezTo>
                  <a:lnTo>
                    <a:pt x="186777" y="72073"/>
                  </a:lnTo>
                  <a:cubicBezTo>
                    <a:pt x="188037" y="71466"/>
                    <a:pt x="189324" y="70958"/>
                    <a:pt x="190657" y="70486"/>
                  </a:cubicBezTo>
                  <a:lnTo>
                    <a:pt x="190657" y="54739"/>
                  </a:lnTo>
                  <a:cubicBezTo>
                    <a:pt x="190657" y="47749"/>
                    <a:pt x="195778" y="41630"/>
                    <a:pt x="202722" y="40869"/>
                  </a:cubicBezTo>
                  <a:cubicBezTo>
                    <a:pt x="210926" y="39980"/>
                    <a:pt x="217852" y="46362"/>
                    <a:pt x="217852" y="54386"/>
                  </a:cubicBezTo>
                  <a:lnTo>
                    <a:pt x="217852" y="70486"/>
                  </a:lnTo>
                  <a:cubicBezTo>
                    <a:pt x="219175" y="70958"/>
                    <a:pt x="220472" y="71466"/>
                    <a:pt x="221732" y="72073"/>
                  </a:cubicBezTo>
                  <a:lnTo>
                    <a:pt x="232836" y="60967"/>
                  </a:lnTo>
                  <a:cubicBezTo>
                    <a:pt x="237777" y="56027"/>
                    <a:pt x="245718" y="55319"/>
                    <a:pt x="251166" y="59689"/>
                  </a:cubicBezTo>
                  <a:cubicBezTo>
                    <a:pt x="257602" y="64857"/>
                    <a:pt x="257983" y="74276"/>
                    <a:pt x="252317" y="79951"/>
                  </a:cubicBezTo>
                  <a:lnTo>
                    <a:pt x="240968" y="91301"/>
                  </a:lnTo>
                  <a:cubicBezTo>
                    <a:pt x="241575" y="92562"/>
                    <a:pt x="242083" y="93849"/>
                    <a:pt x="242554" y="95182"/>
                  </a:cubicBezTo>
                  <a:lnTo>
                    <a:pt x="258300" y="95182"/>
                  </a:lnTo>
                  <a:cubicBezTo>
                    <a:pt x="265290" y="95182"/>
                    <a:pt x="271408" y="100304"/>
                    <a:pt x="272170" y="107248"/>
                  </a:cubicBezTo>
                  <a:cubicBezTo>
                    <a:pt x="273058" y="115453"/>
                    <a:pt x="266676" y="122379"/>
                    <a:pt x="258654" y="122379"/>
                  </a:cubicBezTo>
                  <a:lnTo>
                    <a:pt x="242554" y="122379"/>
                  </a:lnTo>
                  <a:cubicBezTo>
                    <a:pt x="242083" y="123703"/>
                    <a:pt x="241575" y="124999"/>
                    <a:pt x="240968" y="126259"/>
                  </a:cubicBezTo>
                  <a:lnTo>
                    <a:pt x="252073" y="137365"/>
                  </a:lnTo>
                  <a:cubicBezTo>
                    <a:pt x="257013" y="142306"/>
                    <a:pt x="257720" y="150247"/>
                    <a:pt x="253351" y="155696"/>
                  </a:cubicBezTo>
                  <a:cubicBezTo>
                    <a:pt x="248184" y="162133"/>
                    <a:pt x="238765" y="162513"/>
                    <a:pt x="233090" y="156847"/>
                  </a:cubicBezTo>
                  <a:lnTo>
                    <a:pt x="221741" y="145497"/>
                  </a:lnTo>
                  <a:cubicBezTo>
                    <a:pt x="220481" y="146104"/>
                    <a:pt x="219193" y="146612"/>
                    <a:pt x="217861" y="147083"/>
                  </a:cubicBezTo>
                  <a:lnTo>
                    <a:pt x="217861" y="162831"/>
                  </a:lnTo>
                  <a:cubicBezTo>
                    <a:pt x="217861" y="169820"/>
                    <a:pt x="212739" y="175940"/>
                    <a:pt x="205795" y="176701"/>
                  </a:cubicBezTo>
                  <a:cubicBezTo>
                    <a:pt x="197591" y="177590"/>
                    <a:pt x="190665" y="171207"/>
                    <a:pt x="190665" y="163184"/>
                  </a:cubicBezTo>
                  <a:lnTo>
                    <a:pt x="190665" y="147083"/>
                  </a:lnTo>
                  <a:cubicBezTo>
                    <a:pt x="189342" y="146612"/>
                    <a:pt x="188046" y="146104"/>
                    <a:pt x="186786" y="145497"/>
                  </a:cubicBezTo>
                  <a:lnTo>
                    <a:pt x="175681" y="156602"/>
                  </a:lnTo>
                  <a:cubicBezTo>
                    <a:pt x="170740" y="161543"/>
                    <a:pt x="162800" y="162250"/>
                    <a:pt x="157351" y="157881"/>
                  </a:cubicBezTo>
                  <a:cubicBezTo>
                    <a:pt x="150915" y="152713"/>
                    <a:pt x="150535" y="143294"/>
                    <a:pt x="156200" y="137619"/>
                  </a:cubicBezTo>
                  <a:lnTo>
                    <a:pt x="167550" y="126268"/>
                  </a:lnTo>
                  <a:cubicBezTo>
                    <a:pt x="166952" y="125008"/>
                    <a:pt x="166435" y="123721"/>
                    <a:pt x="165963" y="122388"/>
                  </a:cubicBezTo>
                  <a:lnTo>
                    <a:pt x="149864" y="122388"/>
                  </a:lnTo>
                  <a:cubicBezTo>
                    <a:pt x="141841" y="122388"/>
                    <a:pt x="135459" y="115462"/>
                    <a:pt x="136348" y="107257"/>
                  </a:cubicBezTo>
                  <a:cubicBezTo>
                    <a:pt x="137100" y="100313"/>
                    <a:pt x="143228" y="95191"/>
                    <a:pt x="150217" y="95191"/>
                  </a:cubicBezTo>
                  <a:close/>
                  <a:moveTo>
                    <a:pt x="95174" y="122388"/>
                  </a:moveTo>
                  <a:cubicBezTo>
                    <a:pt x="102680" y="122388"/>
                    <a:pt x="108772" y="128480"/>
                    <a:pt x="108772" y="135987"/>
                  </a:cubicBezTo>
                  <a:cubicBezTo>
                    <a:pt x="108772" y="143493"/>
                    <a:pt x="102680" y="149585"/>
                    <a:pt x="95174" y="149585"/>
                  </a:cubicBezTo>
                  <a:cubicBezTo>
                    <a:pt x="87668" y="149585"/>
                    <a:pt x="81576" y="143493"/>
                    <a:pt x="81576" y="135987"/>
                  </a:cubicBezTo>
                  <a:cubicBezTo>
                    <a:pt x="81576" y="128480"/>
                    <a:pt x="87668" y="122388"/>
                    <a:pt x="95174" y="1223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06" name="Google Shape;2606;p46"/>
          <p:cNvGrpSpPr/>
          <p:nvPr/>
        </p:nvGrpSpPr>
        <p:grpSpPr>
          <a:xfrm>
            <a:off x="842493" y="3265182"/>
            <a:ext cx="624545" cy="624813"/>
            <a:chOff x="7308262" y="3091310"/>
            <a:chExt cx="463966" cy="464165"/>
          </a:xfrm>
        </p:grpSpPr>
        <p:sp>
          <p:nvSpPr>
            <p:cNvPr id="2607" name="Google Shape;2607;p46"/>
            <p:cNvSpPr/>
            <p:nvPr/>
          </p:nvSpPr>
          <p:spPr>
            <a:xfrm>
              <a:off x="7515758" y="3153553"/>
              <a:ext cx="112062" cy="79389"/>
            </a:xfrm>
            <a:custGeom>
              <a:avLst/>
              <a:gdLst/>
              <a:ahLst/>
              <a:cxnLst/>
              <a:rect l="l" t="t" r="r" b="b"/>
              <a:pathLst>
                <a:path w="112062" h="79389" extrusionOk="0">
                  <a:moveTo>
                    <a:pt x="0" y="30624"/>
                  </a:moveTo>
                  <a:lnTo>
                    <a:pt x="104575" y="79389"/>
                  </a:lnTo>
                  <a:lnTo>
                    <a:pt x="112063" y="76660"/>
                  </a:lnTo>
                  <a:lnTo>
                    <a:pt x="84161" y="0"/>
                  </a:lnTo>
                  <a:lnTo>
                    <a:pt x="10" y="306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46"/>
            <p:cNvSpPr/>
            <p:nvPr/>
          </p:nvSpPr>
          <p:spPr>
            <a:xfrm>
              <a:off x="7343077" y="3199417"/>
              <a:ext cx="241095" cy="171180"/>
            </a:xfrm>
            <a:custGeom>
              <a:avLst/>
              <a:gdLst/>
              <a:ahLst/>
              <a:cxnLst/>
              <a:rect l="l" t="t" r="r" b="b"/>
              <a:pathLst>
                <a:path w="241095" h="171180" extrusionOk="0">
                  <a:moveTo>
                    <a:pt x="80761" y="75926"/>
                  </a:moveTo>
                  <a:cubicBezTo>
                    <a:pt x="96580" y="70151"/>
                    <a:pt x="113794" y="67903"/>
                    <a:pt x="130564" y="69462"/>
                  </a:cubicBezTo>
                  <a:cubicBezTo>
                    <a:pt x="156074" y="71692"/>
                    <a:pt x="177929" y="69489"/>
                    <a:pt x="197166" y="62490"/>
                  </a:cubicBezTo>
                  <a:lnTo>
                    <a:pt x="241095" y="46498"/>
                  </a:lnTo>
                  <a:lnTo>
                    <a:pt x="141388" y="0"/>
                  </a:lnTo>
                  <a:cubicBezTo>
                    <a:pt x="132994" y="5476"/>
                    <a:pt x="125135" y="11767"/>
                    <a:pt x="118100" y="18848"/>
                  </a:cubicBezTo>
                  <a:cubicBezTo>
                    <a:pt x="102853" y="34187"/>
                    <a:pt x="87968" y="44359"/>
                    <a:pt x="72593" y="49962"/>
                  </a:cubicBezTo>
                  <a:cubicBezTo>
                    <a:pt x="68541" y="51430"/>
                    <a:pt x="33223" y="64258"/>
                    <a:pt x="36387" y="63134"/>
                  </a:cubicBezTo>
                  <a:cubicBezTo>
                    <a:pt x="33187" y="64240"/>
                    <a:pt x="30549" y="66452"/>
                    <a:pt x="28899" y="69399"/>
                  </a:cubicBezTo>
                  <a:lnTo>
                    <a:pt x="5448" y="110004"/>
                  </a:lnTo>
                  <a:cubicBezTo>
                    <a:pt x="1886" y="116169"/>
                    <a:pt x="0" y="123213"/>
                    <a:pt x="0" y="130384"/>
                  </a:cubicBezTo>
                  <a:cubicBezTo>
                    <a:pt x="0" y="152876"/>
                    <a:pt x="18302" y="171180"/>
                    <a:pt x="40793" y="171180"/>
                  </a:cubicBezTo>
                  <a:cubicBezTo>
                    <a:pt x="63283" y="171180"/>
                    <a:pt x="81586" y="152876"/>
                    <a:pt x="81586" y="130384"/>
                  </a:cubicBezTo>
                  <a:cubicBezTo>
                    <a:pt x="81586" y="123249"/>
                    <a:pt x="79718" y="116205"/>
                    <a:pt x="76138" y="110004"/>
                  </a:cubicBezTo>
                  <a:lnTo>
                    <a:pt x="60673" y="83233"/>
                  </a:lnTo>
                  <a:lnTo>
                    <a:pt x="80761" y="75917"/>
                  </a:lnTo>
                  <a:lnTo>
                    <a:pt x="80761" y="7591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46"/>
            <p:cNvSpPr/>
            <p:nvPr/>
          </p:nvSpPr>
          <p:spPr>
            <a:xfrm>
              <a:off x="7624910" y="3091310"/>
              <a:ext cx="147318" cy="136026"/>
            </a:xfrm>
            <a:custGeom>
              <a:avLst/>
              <a:gdLst/>
              <a:ahLst/>
              <a:cxnLst/>
              <a:rect l="l" t="t" r="r" b="b"/>
              <a:pathLst>
                <a:path w="147318" h="136026" extrusionOk="0">
                  <a:moveTo>
                    <a:pt x="143183" y="44764"/>
                  </a:moveTo>
                  <a:cubicBezTo>
                    <a:pt x="130329" y="9444"/>
                    <a:pt x="91386" y="-8733"/>
                    <a:pt x="56049" y="4132"/>
                  </a:cubicBezTo>
                  <a:cubicBezTo>
                    <a:pt x="42969" y="8882"/>
                    <a:pt x="30921" y="17395"/>
                    <a:pt x="22908" y="28736"/>
                  </a:cubicBezTo>
                  <a:cubicBezTo>
                    <a:pt x="15891" y="38663"/>
                    <a:pt x="8195" y="46151"/>
                    <a:pt x="0" y="51428"/>
                  </a:cubicBezTo>
                  <a:lnTo>
                    <a:pt x="29008" y="131116"/>
                  </a:lnTo>
                  <a:cubicBezTo>
                    <a:pt x="38663" y="129901"/>
                    <a:pt x="50266" y="130690"/>
                    <a:pt x="62042" y="133772"/>
                  </a:cubicBezTo>
                  <a:cubicBezTo>
                    <a:pt x="75494" y="137308"/>
                    <a:pt x="89500" y="136682"/>
                    <a:pt x="102553" y="131905"/>
                  </a:cubicBezTo>
                  <a:cubicBezTo>
                    <a:pt x="137871" y="119050"/>
                    <a:pt x="156056" y="80103"/>
                    <a:pt x="143183" y="4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46"/>
            <p:cNvSpPr/>
            <p:nvPr/>
          </p:nvSpPr>
          <p:spPr>
            <a:xfrm>
              <a:off x="7308262" y="3390478"/>
              <a:ext cx="164080" cy="82498"/>
            </a:xfrm>
            <a:custGeom>
              <a:avLst/>
              <a:gdLst/>
              <a:ahLst/>
              <a:cxnLst/>
              <a:rect l="l" t="t" r="r" b="b"/>
              <a:pathLst>
                <a:path w="164080" h="82498" extrusionOk="0">
                  <a:moveTo>
                    <a:pt x="27201" y="41177"/>
                  </a:moveTo>
                  <a:lnTo>
                    <a:pt x="27201" y="82499"/>
                  </a:lnTo>
                  <a:cubicBezTo>
                    <a:pt x="27201" y="82499"/>
                    <a:pt x="136888" y="82499"/>
                    <a:pt x="136888" y="82499"/>
                  </a:cubicBezTo>
                  <a:lnTo>
                    <a:pt x="136888" y="41177"/>
                  </a:lnTo>
                  <a:cubicBezTo>
                    <a:pt x="136888" y="33707"/>
                    <a:pt x="142998" y="27179"/>
                    <a:pt x="150458" y="27197"/>
                  </a:cubicBezTo>
                  <a:cubicBezTo>
                    <a:pt x="158572" y="27206"/>
                    <a:pt x="165026" y="20135"/>
                    <a:pt x="163966" y="11813"/>
                  </a:cubicBezTo>
                  <a:cubicBezTo>
                    <a:pt x="163096" y="4977"/>
                    <a:pt x="157022" y="0"/>
                    <a:pt x="150133" y="0"/>
                  </a:cubicBezTo>
                  <a:lnTo>
                    <a:pt x="13948" y="0"/>
                  </a:lnTo>
                  <a:cubicBezTo>
                    <a:pt x="7058" y="0"/>
                    <a:pt x="985" y="4977"/>
                    <a:pt x="114" y="11813"/>
                  </a:cubicBezTo>
                  <a:cubicBezTo>
                    <a:pt x="-946" y="20135"/>
                    <a:pt x="5508" y="27216"/>
                    <a:pt x="13621" y="27197"/>
                  </a:cubicBezTo>
                  <a:cubicBezTo>
                    <a:pt x="21091" y="27188"/>
                    <a:pt x="27192" y="33707"/>
                    <a:pt x="27192" y="411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6"/>
            <p:cNvSpPr/>
            <p:nvPr/>
          </p:nvSpPr>
          <p:spPr>
            <a:xfrm>
              <a:off x="7335463" y="3500174"/>
              <a:ext cx="109687" cy="55301"/>
            </a:xfrm>
            <a:custGeom>
              <a:avLst/>
              <a:gdLst/>
              <a:ahLst/>
              <a:cxnLst/>
              <a:rect l="l" t="t" r="r" b="b"/>
              <a:pathLst>
                <a:path w="109687" h="55301" extrusionOk="0">
                  <a:moveTo>
                    <a:pt x="13598" y="55301"/>
                  </a:moveTo>
                  <a:lnTo>
                    <a:pt x="96090" y="55301"/>
                  </a:lnTo>
                  <a:cubicBezTo>
                    <a:pt x="103596" y="55301"/>
                    <a:pt x="109687" y="49209"/>
                    <a:pt x="109687" y="41703"/>
                  </a:cubicBezTo>
                  <a:lnTo>
                    <a:pt x="109687" y="0"/>
                  </a:lnTo>
                  <a:lnTo>
                    <a:pt x="0" y="0"/>
                  </a:lnTo>
                  <a:lnTo>
                    <a:pt x="0" y="41703"/>
                  </a:lnTo>
                  <a:cubicBezTo>
                    <a:pt x="0" y="49209"/>
                    <a:pt x="6092" y="55301"/>
                    <a:pt x="13598" y="55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46"/>
            <p:cNvSpPr/>
            <p:nvPr/>
          </p:nvSpPr>
          <p:spPr>
            <a:xfrm>
              <a:off x="7499535" y="3390478"/>
              <a:ext cx="163173" cy="82498"/>
            </a:xfrm>
            <a:custGeom>
              <a:avLst/>
              <a:gdLst/>
              <a:ahLst/>
              <a:cxnLst/>
              <a:rect l="l" t="t" r="r" b="b"/>
              <a:pathLst>
                <a:path w="163173" h="82498" extrusionOk="0">
                  <a:moveTo>
                    <a:pt x="149552" y="27197"/>
                  </a:moveTo>
                  <a:cubicBezTo>
                    <a:pt x="157665" y="27206"/>
                    <a:pt x="164120" y="20135"/>
                    <a:pt x="163059" y="11813"/>
                  </a:cubicBezTo>
                  <a:cubicBezTo>
                    <a:pt x="162189" y="4977"/>
                    <a:pt x="156115" y="0"/>
                    <a:pt x="149226" y="0"/>
                  </a:cubicBezTo>
                  <a:lnTo>
                    <a:pt x="13947" y="0"/>
                  </a:lnTo>
                  <a:cubicBezTo>
                    <a:pt x="7058" y="0"/>
                    <a:pt x="985" y="4977"/>
                    <a:pt x="114" y="11813"/>
                  </a:cubicBezTo>
                  <a:cubicBezTo>
                    <a:pt x="-946" y="20135"/>
                    <a:pt x="5508" y="27216"/>
                    <a:pt x="13621" y="27197"/>
                  </a:cubicBezTo>
                  <a:cubicBezTo>
                    <a:pt x="21091" y="27188"/>
                    <a:pt x="27192" y="33707"/>
                    <a:pt x="27192" y="41177"/>
                  </a:cubicBezTo>
                  <a:lnTo>
                    <a:pt x="27192" y="82499"/>
                  </a:lnTo>
                  <a:cubicBezTo>
                    <a:pt x="27192" y="82499"/>
                    <a:pt x="135973" y="82499"/>
                    <a:pt x="135973" y="82499"/>
                  </a:cubicBezTo>
                  <a:lnTo>
                    <a:pt x="135973" y="41177"/>
                  </a:lnTo>
                  <a:cubicBezTo>
                    <a:pt x="135973" y="33707"/>
                    <a:pt x="142083" y="27179"/>
                    <a:pt x="149543" y="271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46"/>
            <p:cNvSpPr/>
            <p:nvPr/>
          </p:nvSpPr>
          <p:spPr>
            <a:xfrm>
              <a:off x="7526736" y="3500174"/>
              <a:ext cx="108780" cy="55301"/>
            </a:xfrm>
            <a:custGeom>
              <a:avLst/>
              <a:gdLst/>
              <a:ahLst/>
              <a:cxnLst/>
              <a:rect l="l" t="t" r="r" b="b"/>
              <a:pathLst>
                <a:path w="108780" h="55301" extrusionOk="0">
                  <a:moveTo>
                    <a:pt x="13598" y="55301"/>
                  </a:moveTo>
                  <a:lnTo>
                    <a:pt x="95183" y="55301"/>
                  </a:lnTo>
                  <a:cubicBezTo>
                    <a:pt x="102689" y="55301"/>
                    <a:pt x="108781" y="49209"/>
                    <a:pt x="108781" y="41703"/>
                  </a:cubicBezTo>
                  <a:lnTo>
                    <a:pt x="108781" y="0"/>
                  </a:lnTo>
                  <a:lnTo>
                    <a:pt x="0" y="0"/>
                  </a:lnTo>
                  <a:lnTo>
                    <a:pt x="0" y="41703"/>
                  </a:lnTo>
                  <a:cubicBezTo>
                    <a:pt x="0" y="49209"/>
                    <a:pt x="6091" y="55301"/>
                    <a:pt x="13598" y="553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437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" name="Google Shape;2461;p43"/>
          <p:cNvSpPr txBox="1">
            <a:spLocks noGrp="1"/>
          </p:cNvSpPr>
          <p:nvPr>
            <p:ph type="title"/>
          </p:nvPr>
        </p:nvSpPr>
        <p:spPr>
          <a:xfrm>
            <a:off x="3273157" y="0"/>
            <a:ext cx="5870843" cy="518528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BA" sz="2400" dirty="0"/>
              <a:t>Hipoteze/istraživačka pitanja </a:t>
            </a:r>
            <a:br>
              <a:rPr lang="en-GB" dirty="0"/>
            </a:br>
            <a:endParaRPr dirty="0"/>
          </a:p>
        </p:txBody>
      </p:sp>
      <p:sp>
        <p:nvSpPr>
          <p:cNvPr id="2462" name="Google Shape;2462;p43"/>
          <p:cNvSpPr txBox="1">
            <a:spLocks noGrp="1"/>
          </p:cNvSpPr>
          <p:nvPr>
            <p:ph type="body" idx="1"/>
          </p:nvPr>
        </p:nvSpPr>
        <p:spPr>
          <a:xfrm>
            <a:off x="3432993" y="1259804"/>
            <a:ext cx="5183535" cy="2403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SzPts val="1100"/>
            </a:pPr>
            <a:r>
              <a:rPr lang="en-GB" sz="1600" u="sng" dirty="0" err="1">
                <a:latin typeface="Signika Negative" panose="020B0604020202020204" charset="0"/>
              </a:rPr>
              <a:t>Osnovna</a:t>
            </a:r>
            <a:r>
              <a:rPr lang="en-GB" sz="1600" u="sng" dirty="0">
                <a:latin typeface="Signika Negative" panose="020B0604020202020204" charset="0"/>
              </a:rPr>
              <a:t> </a:t>
            </a:r>
            <a:r>
              <a:rPr lang="en-GB" sz="1600" u="sng" dirty="0" err="1">
                <a:latin typeface="Signika Negative" panose="020B0604020202020204" charset="0"/>
              </a:rPr>
              <a:t>hipoteza</a:t>
            </a:r>
            <a:r>
              <a:rPr lang="en-GB" sz="1600" u="sng" dirty="0">
                <a:latin typeface="Signika Negative" panose="020B0604020202020204" charset="0"/>
              </a:rPr>
              <a:t>:</a:t>
            </a:r>
            <a:endParaRPr lang="bs-Latn-BA" sz="1600" u="sng" dirty="0">
              <a:latin typeface="Signika Negative" panose="020B0604020202020204" charset="0"/>
            </a:endParaRPr>
          </a:p>
          <a:p>
            <a:pPr marL="0" indent="0">
              <a:buSzPts val="1100"/>
              <a:buNone/>
            </a:pPr>
            <a:r>
              <a:rPr lang="en-GB" sz="1600" u="sng" dirty="0">
                <a:latin typeface="Signika Negative" panose="020B0604020202020204" charset="0"/>
              </a:rPr>
              <a:t> </a:t>
            </a:r>
            <a:endParaRPr lang="bs-Latn-BA" sz="1600" u="sng" dirty="0">
              <a:latin typeface="Signika Negative" panose="020B0604020202020204" charset="0"/>
            </a:endParaRPr>
          </a:p>
          <a:p>
            <a:pPr marL="0" lvl="0" indent="0" algn="just">
              <a:buSzPts val="1100"/>
              <a:buNone/>
            </a:pPr>
            <a:r>
              <a:rPr lang="en-GB" sz="1600" dirty="0" err="1">
                <a:latin typeface="Signika Negative" panose="020B0604020202020204" charset="0"/>
              </a:rPr>
              <a:t>Faktori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virulencije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produkcija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biofilmova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vezan</a:t>
            </a:r>
            <a:r>
              <a:rPr lang="bs-Latn-BA" sz="1600" dirty="0">
                <a:latin typeface="Signika Negative" panose="020B0604020202020204" charset="0"/>
              </a:rPr>
              <a:t>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bs-Latn-BA" sz="1600" dirty="0">
                <a:latin typeface="Signika Negative" panose="020B0604020202020204" charset="0"/>
              </a:rPr>
              <a:t>su</a:t>
            </a:r>
            <a:r>
              <a:rPr lang="en-GB" sz="1600" dirty="0">
                <a:latin typeface="Signika Negative" panose="020B0604020202020204" charset="0"/>
              </a:rPr>
              <a:t> za </a:t>
            </a:r>
            <a:r>
              <a:rPr lang="en-GB" sz="1600" dirty="0" err="1">
                <a:latin typeface="Signika Negative" panose="020B0604020202020204" charset="0"/>
              </a:rPr>
              <a:t>višestruku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antimikrobnu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rezistenciju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i="1" dirty="0">
                <a:latin typeface="Signika Negative" panose="020B0604020202020204" charset="0"/>
              </a:rPr>
              <a:t>P. aeruginosa </a:t>
            </a:r>
            <a:r>
              <a:rPr lang="en-GB" sz="1600" dirty="0" err="1">
                <a:latin typeface="Signika Negative" panose="020B0604020202020204" charset="0"/>
              </a:rPr>
              <a:t>izolata</a:t>
            </a:r>
            <a:r>
              <a:rPr lang="en-GB" sz="1600" dirty="0">
                <a:latin typeface="Signika Negative" panose="020B0604020202020204" charset="0"/>
              </a:rPr>
              <a:t>. </a:t>
            </a:r>
          </a:p>
          <a:p>
            <a:pPr marL="0" lvl="0" indent="0" algn="just">
              <a:buSzPts val="1100"/>
              <a:buNone/>
            </a:pPr>
            <a:endParaRPr lang="bs-Latn-BA" sz="1600" dirty="0">
              <a:latin typeface="Signika Negative" panose="020B0604020202020204" charset="0"/>
            </a:endParaRPr>
          </a:p>
          <a:p>
            <a:pPr marL="0" lvl="0" indent="0" algn="just">
              <a:buSzPts val="1100"/>
              <a:buNone/>
            </a:pPr>
            <a:r>
              <a:rPr lang="en-GB" sz="1600" dirty="0" err="1">
                <a:latin typeface="Signika Negative" panose="020B0604020202020204" charset="0"/>
              </a:rPr>
              <a:t>Geni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virulencije</a:t>
            </a:r>
            <a:r>
              <a:rPr lang="en-GB" sz="1600" dirty="0">
                <a:latin typeface="Signika Negative" panose="020B0604020202020204" charset="0"/>
              </a:rPr>
              <a:t>, </a:t>
            </a:r>
            <a:r>
              <a:rPr lang="en-GB" sz="1600" dirty="0" err="1">
                <a:latin typeface="Signika Negative" panose="020B0604020202020204" charset="0"/>
              </a:rPr>
              <a:t>kao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fenotipski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izraženo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formiranje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biofilmova</a:t>
            </a:r>
            <a:r>
              <a:rPr lang="en-GB" sz="1600" dirty="0">
                <a:latin typeface="Signika Negative" panose="020B0604020202020204" charset="0"/>
              </a:rPr>
              <a:t>, </a:t>
            </a:r>
            <a:r>
              <a:rPr lang="en-GB" sz="1600" dirty="0" err="1">
                <a:latin typeface="Signika Negative" panose="020B0604020202020204" charset="0"/>
              </a:rPr>
              <a:t>učestalije</a:t>
            </a:r>
            <a:r>
              <a:rPr lang="en-GB" sz="1600" dirty="0">
                <a:latin typeface="Signika Negative" panose="020B0604020202020204" charset="0"/>
              </a:rPr>
              <a:t> je </a:t>
            </a:r>
            <a:r>
              <a:rPr lang="en-GB" sz="1600" dirty="0" err="1">
                <a:latin typeface="Signika Negative" panose="020B0604020202020204" charset="0"/>
              </a:rPr>
              <a:t>kod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izolata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sa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višestrukom</a:t>
            </a:r>
            <a:r>
              <a:rPr lang="en-GB" sz="1600" dirty="0">
                <a:latin typeface="Signika Negative" panose="020B0604020202020204" charset="0"/>
              </a:rPr>
              <a:t> </a:t>
            </a:r>
            <a:r>
              <a:rPr lang="en-GB" sz="1600" dirty="0" err="1">
                <a:latin typeface="Signika Negative" panose="020B0604020202020204" charset="0"/>
              </a:rPr>
              <a:t>rezistencijom</a:t>
            </a:r>
            <a:r>
              <a:rPr lang="en-GB" sz="1600" dirty="0">
                <a:latin typeface="Signika Negative" panose="020B0604020202020204" charset="0"/>
              </a:rPr>
              <a:t> (MDR </a:t>
            </a:r>
            <a:r>
              <a:rPr lang="en-GB" sz="1600" dirty="0" err="1">
                <a:latin typeface="Signika Negative" panose="020B0604020202020204" charset="0"/>
              </a:rPr>
              <a:t>i</a:t>
            </a:r>
            <a:r>
              <a:rPr lang="en-GB" sz="1600" dirty="0">
                <a:latin typeface="Signika Negative" panose="020B0604020202020204" charset="0"/>
              </a:rPr>
              <a:t> XDR).</a:t>
            </a:r>
          </a:p>
          <a:p>
            <a:pPr marL="0" lvl="0" indent="0">
              <a:buSzPts val="1100"/>
              <a:buNone/>
            </a:pPr>
            <a:endParaRPr lang="en-GB" sz="1600" dirty="0">
              <a:latin typeface="Signika Negative" panose="020B0604020202020204" charset="0"/>
            </a:endParaRPr>
          </a:p>
          <a:p>
            <a:pPr marL="0" lvl="0" indent="0">
              <a:buSzPts val="1100"/>
              <a:buNone/>
            </a:pPr>
            <a:endParaRPr lang="en-GB" sz="1600" dirty="0"/>
          </a:p>
        </p:txBody>
      </p:sp>
      <p:pic>
        <p:nvPicPr>
          <p:cNvPr id="2463" name="Google Shape;2463;p4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850" t="2315" r="36008"/>
          <a:stretch/>
        </p:blipFill>
        <p:spPr>
          <a:xfrm>
            <a:off x="439269" y="518528"/>
            <a:ext cx="2822101" cy="4064400"/>
          </a:xfrm>
          <a:prstGeom prst="rect">
            <a:avLst/>
          </a:prstGeom>
        </p:spPr>
      </p:pic>
      <p:grpSp>
        <p:nvGrpSpPr>
          <p:cNvPr id="2464" name="Google Shape;2464;p43"/>
          <p:cNvGrpSpPr/>
          <p:nvPr/>
        </p:nvGrpSpPr>
        <p:grpSpPr>
          <a:xfrm>
            <a:off x="2484042" y="145868"/>
            <a:ext cx="634415" cy="1113936"/>
            <a:chOff x="3759124" y="3639079"/>
            <a:chExt cx="634415" cy="1113936"/>
          </a:xfrm>
        </p:grpSpPr>
        <p:sp>
          <p:nvSpPr>
            <p:cNvPr id="2465" name="Google Shape;2465;p43"/>
            <p:cNvSpPr/>
            <p:nvPr/>
          </p:nvSpPr>
          <p:spPr>
            <a:xfrm>
              <a:off x="3759124" y="3639079"/>
              <a:ext cx="634415" cy="1113936"/>
            </a:xfrm>
            <a:custGeom>
              <a:avLst/>
              <a:gdLst/>
              <a:ahLst/>
              <a:cxnLst/>
              <a:rect l="l" t="t" r="r" b="b"/>
              <a:pathLst>
                <a:path w="634415" h="1113936" extrusionOk="0">
                  <a:moveTo>
                    <a:pt x="100239" y="237122"/>
                  </a:moveTo>
                  <a:cubicBezTo>
                    <a:pt x="114708" y="311370"/>
                    <a:pt x="130701" y="385523"/>
                    <a:pt x="147742" y="459200"/>
                  </a:cubicBezTo>
                  <a:cubicBezTo>
                    <a:pt x="164401" y="531354"/>
                    <a:pt x="182774" y="603127"/>
                    <a:pt x="198576" y="675471"/>
                  </a:cubicBezTo>
                  <a:cubicBezTo>
                    <a:pt x="214379" y="747815"/>
                    <a:pt x="227897" y="819207"/>
                    <a:pt x="246936" y="889743"/>
                  </a:cubicBezTo>
                  <a:cubicBezTo>
                    <a:pt x="263119" y="949617"/>
                    <a:pt x="287871" y="1009111"/>
                    <a:pt x="332422" y="1053565"/>
                  </a:cubicBezTo>
                  <a:cubicBezTo>
                    <a:pt x="371738" y="1092878"/>
                    <a:pt x="425715" y="1119722"/>
                    <a:pt x="482357" y="1112868"/>
                  </a:cubicBezTo>
                  <a:cubicBezTo>
                    <a:pt x="533287" y="1106680"/>
                    <a:pt x="580504" y="1076791"/>
                    <a:pt x="608682" y="1034051"/>
                  </a:cubicBezTo>
                  <a:cubicBezTo>
                    <a:pt x="646475" y="976651"/>
                    <a:pt x="633623" y="908210"/>
                    <a:pt x="626008" y="844052"/>
                  </a:cubicBezTo>
                  <a:cubicBezTo>
                    <a:pt x="617440" y="772374"/>
                    <a:pt x="608587" y="700696"/>
                    <a:pt x="598782" y="629113"/>
                  </a:cubicBezTo>
                  <a:cubicBezTo>
                    <a:pt x="576315" y="465387"/>
                    <a:pt x="546614" y="302898"/>
                    <a:pt x="514247" y="140885"/>
                  </a:cubicBezTo>
                  <a:cubicBezTo>
                    <a:pt x="512914" y="134127"/>
                    <a:pt x="505394" y="131366"/>
                    <a:pt x="499397" y="132508"/>
                  </a:cubicBezTo>
                  <a:cubicBezTo>
                    <a:pt x="454750" y="140790"/>
                    <a:pt x="410578" y="153450"/>
                    <a:pt x="366407" y="163826"/>
                  </a:cubicBezTo>
                  <a:cubicBezTo>
                    <a:pt x="322236" y="174202"/>
                    <a:pt x="276066" y="184482"/>
                    <a:pt x="230943" y="194763"/>
                  </a:cubicBezTo>
                  <a:cubicBezTo>
                    <a:pt x="189438" y="204282"/>
                    <a:pt x="146218" y="218274"/>
                    <a:pt x="103380" y="218750"/>
                  </a:cubicBezTo>
                  <a:cubicBezTo>
                    <a:pt x="70633" y="219131"/>
                    <a:pt x="35124" y="205138"/>
                    <a:pt x="27699" y="169633"/>
                  </a:cubicBezTo>
                  <a:cubicBezTo>
                    <a:pt x="19512" y="130509"/>
                    <a:pt x="67015" y="121371"/>
                    <a:pt x="95003" y="114708"/>
                  </a:cubicBezTo>
                  <a:cubicBezTo>
                    <a:pt x="138508" y="104332"/>
                    <a:pt x="181822" y="93766"/>
                    <a:pt x="225327" y="83486"/>
                  </a:cubicBezTo>
                  <a:cubicBezTo>
                    <a:pt x="312050" y="62925"/>
                    <a:pt x="399631" y="44458"/>
                    <a:pt x="487973" y="32179"/>
                  </a:cubicBezTo>
                  <a:cubicBezTo>
                    <a:pt x="510059" y="29132"/>
                    <a:pt x="536333" y="22469"/>
                    <a:pt x="558418" y="27895"/>
                  </a:cubicBezTo>
                  <a:cubicBezTo>
                    <a:pt x="575554" y="32083"/>
                    <a:pt x="584217" y="47504"/>
                    <a:pt x="585835" y="64257"/>
                  </a:cubicBezTo>
                  <a:cubicBezTo>
                    <a:pt x="589928" y="106998"/>
                    <a:pt x="545472" y="128606"/>
                    <a:pt x="508916" y="128225"/>
                  </a:cubicBezTo>
                  <a:cubicBezTo>
                    <a:pt x="498445" y="128130"/>
                    <a:pt x="498445" y="145074"/>
                    <a:pt x="508916" y="144502"/>
                  </a:cubicBezTo>
                  <a:cubicBezTo>
                    <a:pt x="543758" y="142789"/>
                    <a:pt x="584407" y="128796"/>
                    <a:pt x="600590" y="95289"/>
                  </a:cubicBezTo>
                  <a:cubicBezTo>
                    <a:pt x="614965" y="65400"/>
                    <a:pt x="608492" y="24468"/>
                    <a:pt x="577267" y="7810"/>
                  </a:cubicBezTo>
                  <a:cubicBezTo>
                    <a:pt x="556990" y="-3042"/>
                    <a:pt x="533762" y="-186"/>
                    <a:pt x="511867" y="2289"/>
                  </a:cubicBezTo>
                  <a:cubicBezTo>
                    <a:pt x="486164" y="5144"/>
                    <a:pt x="460652" y="8667"/>
                    <a:pt x="435044" y="12570"/>
                  </a:cubicBezTo>
                  <a:cubicBezTo>
                    <a:pt x="383352" y="20470"/>
                    <a:pt x="332042" y="30751"/>
                    <a:pt x="280921" y="42269"/>
                  </a:cubicBezTo>
                  <a:cubicBezTo>
                    <a:pt x="229801" y="53787"/>
                    <a:pt x="178871" y="65971"/>
                    <a:pt x="128322" y="79393"/>
                  </a:cubicBezTo>
                  <a:cubicBezTo>
                    <a:pt x="105379" y="85485"/>
                    <a:pt x="81771" y="90625"/>
                    <a:pt x="59304" y="98526"/>
                  </a:cubicBezTo>
                  <a:cubicBezTo>
                    <a:pt x="41503" y="104713"/>
                    <a:pt x="24082" y="113756"/>
                    <a:pt x="12277" y="128796"/>
                  </a:cubicBezTo>
                  <a:cubicBezTo>
                    <a:pt x="-11427" y="158971"/>
                    <a:pt x="1901" y="200664"/>
                    <a:pt x="29222" y="223605"/>
                  </a:cubicBezTo>
                  <a:cubicBezTo>
                    <a:pt x="64635" y="253399"/>
                    <a:pt x="112805" y="248450"/>
                    <a:pt x="154881" y="238740"/>
                  </a:cubicBezTo>
                  <a:cubicBezTo>
                    <a:pt x="213141" y="225318"/>
                    <a:pt x="271116" y="210850"/>
                    <a:pt x="329281" y="197047"/>
                  </a:cubicBezTo>
                  <a:cubicBezTo>
                    <a:pt x="387446" y="183245"/>
                    <a:pt x="447895" y="172203"/>
                    <a:pt x="505870" y="155830"/>
                  </a:cubicBezTo>
                  <a:lnTo>
                    <a:pt x="491019" y="147453"/>
                  </a:lnTo>
                  <a:cubicBezTo>
                    <a:pt x="529193" y="283479"/>
                    <a:pt x="549851" y="423408"/>
                    <a:pt x="567557" y="563433"/>
                  </a:cubicBezTo>
                  <a:cubicBezTo>
                    <a:pt x="576315" y="632350"/>
                    <a:pt x="583836" y="701458"/>
                    <a:pt x="591451" y="770470"/>
                  </a:cubicBezTo>
                  <a:cubicBezTo>
                    <a:pt x="595164" y="804263"/>
                    <a:pt x="598782" y="838055"/>
                    <a:pt x="602399" y="871847"/>
                  </a:cubicBezTo>
                  <a:cubicBezTo>
                    <a:pt x="606016" y="905640"/>
                    <a:pt x="611443" y="942192"/>
                    <a:pt x="604493" y="976175"/>
                  </a:cubicBezTo>
                  <a:cubicBezTo>
                    <a:pt x="594593" y="1024341"/>
                    <a:pt x="556705" y="1064416"/>
                    <a:pt x="510630" y="1080503"/>
                  </a:cubicBezTo>
                  <a:cubicBezTo>
                    <a:pt x="460176" y="1098113"/>
                    <a:pt x="406961" y="1084025"/>
                    <a:pt x="366788" y="1049852"/>
                  </a:cubicBezTo>
                  <a:cubicBezTo>
                    <a:pt x="321094" y="1010919"/>
                    <a:pt x="295581" y="955234"/>
                    <a:pt x="278732" y="898691"/>
                  </a:cubicBezTo>
                  <a:cubicBezTo>
                    <a:pt x="259407" y="833771"/>
                    <a:pt x="245603" y="767043"/>
                    <a:pt x="229801" y="701172"/>
                  </a:cubicBezTo>
                  <a:cubicBezTo>
                    <a:pt x="192198" y="544870"/>
                    <a:pt x="160212" y="387427"/>
                    <a:pt x="118992" y="231982"/>
                  </a:cubicBezTo>
                  <a:cubicBezTo>
                    <a:pt x="115756" y="219798"/>
                    <a:pt x="97859" y="225033"/>
                    <a:pt x="100239" y="237122"/>
                  </a:cubicBezTo>
                  <a:lnTo>
                    <a:pt x="100239" y="2371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3"/>
            <p:cNvSpPr/>
            <p:nvPr/>
          </p:nvSpPr>
          <p:spPr>
            <a:xfrm>
              <a:off x="3955052" y="3900598"/>
              <a:ext cx="365755" cy="749880"/>
            </a:xfrm>
            <a:custGeom>
              <a:avLst/>
              <a:gdLst/>
              <a:ahLst/>
              <a:cxnLst/>
              <a:rect l="l" t="t" r="r" b="b"/>
              <a:pathLst>
                <a:path w="365755" h="749880" extrusionOk="0">
                  <a:moveTo>
                    <a:pt x="1602" y="102586"/>
                  </a:moveTo>
                  <a:cubicBezTo>
                    <a:pt x="20451" y="208913"/>
                    <a:pt x="45106" y="313812"/>
                    <a:pt x="76616" y="417093"/>
                  </a:cubicBezTo>
                  <a:cubicBezTo>
                    <a:pt x="92229" y="468305"/>
                    <a:pt x="106603" y="519803"/>
                    <a:pt x="122977" y="570825"/>
                  </a:cubicBezTo>
                  <a:cubicBezTo>
                    <a:pt x="137447" y="615849"/>
                    <a:pt x="149727" y="665158"/>
                    <a:pt x="177524" y="704185"/>
                  </a:cubicBezTo>
                  <a:cubicBezTo>
                    <a:pt x="200372" y="736169"/>
                    <a:pt x="238355" y="757968"/>
                    <a:pt x="278242" y="747021"/>
                  </a:cubicBezTo>
                  <a:cubicBezTo>
                    <a:pt x="314797" y="737026"/>
                    <a:pt x="341738" y="705137"/>
                    <a:pt x="354209" y="670488"/>
                  </a:cubicBezTo>
                  <a:cubicBezTo>
                    <a:pt x="370773" y="624702"/>
                    <a:pt x="365918" y="572157"/>
                    <a:pt x="361539" y="524562"/>
                  </a:cubicBezTo>
                  <a:cubicBezTo>
                    <a:pt x="359064" y="497243"/>
                    <a:pt x="355637" y="469923"/>
                    <a:pt x="352495" y="442604"/>
                  </a:cubicBezTo>
                  <a:cubicBezTo>
                    <a:pt x="349354" y="415284"/>
                    <a:pt x="344118" y="388155"/>
                    <a:pt x="340976" y="360741"/>
                  </a:cubicBezTo>
                  <a:cubicBezTo>
                    <a:pt x="334122" y="300771"/>
                    <a:pt x="326887" y="240897"/>
                    <a:pt x="319748" y="180927"/>
                  </a:cubicBezTo>
                  <a:cubicBezTo>
                    <a:pt x="316130" y="150942"/>
                    <a:pt x="312798" y="120862"/>
                    <a:pt x="308515" y="90973"/>
                  </a:cubicBezTo>
                  <a:cubicBezTo>
                    <a:pt x="304707" y="64320"/>
                    <a:pt x="298709" y="37857"/>
                    <a:pt x="285953" y="13869"/>
                  </a:cubicBezTo>
                  <a:cubicBezTo>
                    <a:pt x="284620" y="11394"/>
                    <a:pt x="281479" y="9585"/>
                    <a:pt x="278718" y="9681"/>
                  </a:cubicBezTo>
                  <a:cubicBezTo>
                    <a:pt x="231977" y="12061"/>
                    <a:pt x="186092" y="32717"/>
                    <a:pt x="142207" y="47471"/>
                  </a:cubicBezTo>
                  <a:cubicBezTo>
                    <a:pt x="96132" y="62892"/>
                    <a:pt x="49581" y="78503"/>
                    <a:pt x="4838" y="97541"/>
                  </a:cubicBezTo>
                  <a:lnTo>
                    <a:pt x="14453" y="100111"/>
                  </a:lnTo>
                  <a:cubicBezTo>
                    <a:pt x="555" y="78503"/>
                    <a:pt x="123072" y="37762"/>
                    <a:pt x="139160" y="33097"/>
                  </a:cubicBezTo>
                  <a:cubicBezTo>
                    <a:pt x="161531" y="26625"/>
                    <a:pt x="184379" y="21675"/>
                    <a:pt x="207416" y="18438"/>
                  </a:cubicBezTo>
                  <a:cubicBezTo>
                    <a:pt x="230454" y="15202"/>
                    <a:pt x="257013" y="11299"/>
                    <a:pt x="278432" y="23483"/>
                  </a:cubicBezTo>
                  <a:cubicBezTo>
                    <a:pt x="287286" y="28528"/>
                    <a:pt x="295377" y="14726"/>
                    <a:pt x="286429" y="9776"/>
                  </a:cubicBezTo>
                  <a:cubicBezTo>
                    <a:pt x="261964" y="-3741"/>
                    <a:pt x="234166" y="-505"/>
                    <a:pt x="207607" y="3398"/>
                  </a:cubicBezTo>
                  <a:cubicBezTo>
                    <a:pt x="177620" y="7777"/>
                    <a:pt x="148014" y="14916"/>
                    <a:pt x="119264" y="24626"/>
                  </a:cubicBezTo>
                  <a:cubicBezTo>
                    <a:pt x="90515" y="34335"/>
                    <a:pt x="64050" y="45758"/>
                    <a:pt x="38347" y="60227"/>
                  </a:cubicBezTo>
                  <a:cubicBezTo>
                    <a:pt x="22164" y="69365"/>
                    <a:pt x="-8584" y="83834"/>
                    <a:pt x="2268" y="107155"/>
                  </a:cubicBezTo>
                  <a:cubicBezTo>
                    <a:pt x="3601" y="109916"/>
                    <a:pt x="7409" y="111153"/>
                    <a:pt x="10265" y="110392"/>
                  </a:cubicBezTo>
                  <a:cubicBezTo>
                    <a:pt x="55768" y="98017"/>
                    <a:pt x="100606" y="81739"/>
                    <a:pt x="144872" y="65748"/>
                  </a:cubicBezTo>
                  <a:cubicBezTo>
                    <a:pt x="187615" y="50327"/>
                    <a:pt x="232643" y="28338"/>
                    <a:pt x="278718" y="26529"/>
                  </a:cubicBezTo>
                  <a:lnTo>
                    <a:pt x="271483" y="22341"/>
                  </a:lnTo>
                  <a:cubicBezTo>
                    <a:pt x="282336" y="43187"/>
                    <a:pt x="286905" y="66033"/>
                    <a:pt x="290618" y="89069"/>
                  </a:cubicBezTo>
                  <a:cubicBezTo>
                    <a:pt x="294521" y="113343"/>
                    <a:pt x="298804" y="137616"/>
                    <a:pt x="302803" y="161889"/>
                  </a:cubicBezTo>
                  <a:cubicBezTo>
                    <a:pt x="311180" y="213292"/>
                    <a:pt x="318986" y="264694"/>
                    <a:pt x="325650" y="316287"/>
                  </a:cubicBezTo>
                  <a:cubicBezTo>
                    <a:pt x="332314" y="367880"/>
                    <a:pt x="335741" y="415951"/>
                    <a:pt x="340786" y="465925"/>
                  </a:cubicBezTo>
                  <a:cubicBezTo>
                    <a:pt x="343356" y="491531"/>
                    <a:pt x="345546" y="517233"/>
                    <a:pt x="348687" y="542839"/>
                  </a:cubicBezTo>
                  <a:cubicBezTo>
                    <a:pt x="351543" y="565970"/>
                    <a:pt x="354018" y="589006"/>
                    <a:pt x="352781" y="612327"/>
                  </a:cubicBezTo>
                  <a:cubicBezTo>
                    <a:pt x="350496" y="655067"/>
                    <a:pt x="335074" y="698379"/>
                    <a:pt x="296329" y="721034"/>
                  </a:cubicBezTo>
                  <a:cubicBezTo>
                    <a:pt x="259679" y="742452"/>
                    <a:pt x="218459" y="727507"/>
                    <a:pt x="191423" y="697998"/>
                  </a:cubicBezTo>
                  <a:cubicBezTo>
                    <a:pt x="160675" y="664301"/>
                    <a:pt x="151250" y="613850"/>
                    <a:pt x="138684" y="571300"/>
                  </a:cubicBezTo>
                  <a:cubicBezTo>
                    <a:pt x="124500" y="522944"/>
                    <a:pt x="110316" y="474588"/>
                    <a:pt x="97274" y="425946"/>
                  </a:cubicBezTo>
                  <a:cubicBezTo>
                    <a:pt x="68239" y="317429"/>
                    <a:pt x="42441" y="207866"/>
                    <a:pt x="14644" y="99064"/>
                  </a:cubicBezTo>
                  <a:cubicBezTo>
                    <a:pt x="12454" y="90592"/>
                    <a:pt x="269" y="94305"/>
                    <a:pt x="1697" y="102586"/>
                  </a:cubicBezTo>
                  <a:lnTo>
                    <a:pt x="1697" y="1025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3"/>
            <p:cNvSpPr/>
            <p:nvPr/>
          </p:nvSpPr>
          <p:spPr>
            <a:xfrm>
              <a:off x="4210856" y="3962023"/>
              <a:ext cx="100115" cy="34748"/>
            </a:xfrm>
            <a:custGeom>
              <a:avLst/>
              <a:gdLst/>
              <a:ahLst/>
              <a:cxnLst/>
              <a:rect l="l" t="t" r="r" b="b"/>
              <a:pathLst>
                <a:path w="100115" h="34748" extrusionOk="0">
                  <a:moveTo>
                    <a:pt x="7968" y="34689"/>
                  </a:moveTo>
                  <a:cubicBezTo>
                    <a:pt x="23199" y="32785"/>
                    <a:pt x="38526" y="30786"/>
                    <a:pt x="53567" y="27359"/>
                  </a:cubicBezTo>
                  <a:cubicBezTo>
                    <a:pt x="60992" y="25741"/>
                    <a:pt x="68322" y="23837"/>
                    <a:pt x="75652" y="21838"/>
                  </a:cubicBezTo>
                  <a:cubicBezTo>
                    <a:pt x="82982" y="19839"/>
                    <a:pt x="91550" y="18125"/>
                    <a:pt x="97547" y="13366"/>
                  </a:cubicBezTo>
                  <a:cubicBezTo>
                    <a:pt x="103545" y="8606"/>
                    <a:pt x="97928" y="515"/>
                    <a:pt x="92026" y="39"/>
                  </a:cubicBezTo>
                  <a:cubicBezTo>
                    <a:pt x="88218" y="-246"/>
                    <a:pt x="84030" y="1086"/>
                    <a:pt x="80317" y="2038"/>
                  </a:cubicBezTo>
                  <a:cubicBezTo>
                    <a:pt x="76604" y="2990"/>
                    <a:pt x="72987" y="4037"/>
                    <a:pt x="69274" y="4894"/>
                  </a:cubicBezTo>
                  <a:cubicBezTo>
                    <a:pt x="62420" y="6607"/>
                    <a:pt x="55566" y="8225"/>
                    <a:pt x="48712" y="9749"/>
                  </a:cubicBezTo>
                  <a:cubicBezTo>
                    <a:pt x="34432" y="12890"/>
                    <a:pt x="20248" y="16222"/>
                    <a:pt x="5778" y="18696"/>
                  </a:cubicBezTo>
                  <a:cubicBezTo>
                    <a:pt x="-3170" y="20219"/>
                    <a:pt x="-1171" y="35831"/>
                    <a:pt x="7968" y="34689"/>
                  </a:cubicBezTo>
                  <a:lnTo>
                    <a:pt x="7968" y="346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3"/>
            <p:cNvSpPr/>
            <p:nvPr/>
          </p:nvSpPr>
          <p:spPr>
            <a:xfrm>
              <a:off x="4229146" y="4026223"/>
              <a:ext cx="92474" cy="30963"/>
            </a:xfrm>
            <a:custGeom>
              <a:avLst/>
              <a:gdLst/>
              <a:ahLst/>
              <a:cxnLst/>
              <a:rect l="l" t="t" r="r" b="b"/>
              <a:pathLst>
                <a:path w="92474" h="30963" extrusionOk="0">
                  <a:moveTo>
                    <a:pt x="7765" y="15227"/>
                  </a:moveTo>
                  <a:cubicBezTo>
                    <a:pt x="4909" y="15227"/>
                    <a:pt x="2720" y="17036"/>
                    <a:pt x="1673" y="18559"/>
                  </a:cubicBezTo>
                  <a:cubicBezTo>
                    <a:pt x="150" y="20748"/>
                    <a:pt x="-898" y="24080"/>
                    <a:pt x="1101" y="27412"/>
                  </a:cubicBezTo>
                  <a:cubicBezTo>
                    <a:pt x="2244" y="29410"/>
                    <a:pt x="4814" y="31219"/>
                    <a:pt x="7289" y="30934"/>
                  </a:cubicBezTo>
                  <a:cubicBezTo>
                    <a:pt x="33849" y="28363"/>
                    <a:pt x="60028" y="22176"/>
                    <a:pt x="86207" y="16750"/>
                  </a:cubicBezTo>
                  <a:cubicBezTo>
                    <a:pt x="90776" y="15798"/>
                    <a:pt x="93347" y="10468"/>
                    <a:pt x="92204" y="6184"/>
                  </a:cubicBezTo>
                  <a:cubicBezTo>
                    <a:pt x="90872" y="1425"/>
                    <a:pt x="86207" y="-669"/>
                    <a:pt x="81638" y="187"/>
                  </a:cubicBezTo>
                  <a:cubicBezTo>
                    <a:pt x="68881" y="2662"/>
                    <a:pt x="56030" y="5042"/>
                    <a:pt x="43273" y="7707"/>
                  </a:cubicBezTo>
                  <a:lnTo>
                    <a:pt x="24520" y="11610"/>
                  </a:lnTo>
                  <a:cubicBezTo>
                    <a:pt x="21473" y="12276"/>
                    <a:pt x="18522" y="12848"/>
                    <a:pt x="15571" y="13704"/>
                  </a:cubicBezTo>
                  <a:cubicBezTo>
                    <a:pt x="14143" y="14180"/>
                    <a:pt x="12620" y="14561"/>
                    <a:pt x="11192" y="15037"/>
                  </a:cubicBezTo>
                  <a:lnTo>
                    <a:pt x="8241" y="15894"/>
                  </a:lnTo>
                  <a:cubicBezTo>
                    <a:pt x="5956" y="16275"/>
                    <a:pt x="6337" y="16655"/>
                    <a:pt x="9288" y="17036"/>
                  </a:cubicBezTo>
                  <a:lnTo>
                    <a:pt x="12049" y="20558"/>
                  </a:lnTo>
                  <a:lnTo>
                    <a:pt x="12049" y="19987"/>
                  </a:lnTo>
                  <a:cubicBezTo>
                    <a:pt x="12049" y="21034"/>
                    <a:pt x="12049" y="21986"/>
                    <a:pt x="12049" y="23033"/>
                  </a:cubicBezTo>
                  <a:lnTo>
                    <a:pt x="10526" y="24842"/>
                  </a:lnTo>
                  <a:cubicBezTo>
                    <a:pt x="15000" y="22176"/>
                    <a:pt x="13096" y="15132"/>
                    <a:pt x="7860" y="15037"/>
                  </a:cubicBezTo>
                  <a:lnTo>
                    <a:pt x="7860" y="150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3"/>
            <p:cNvSpPr/>
            <p:nvPr/>
          </p:nvSpPr>
          <p:spPr>
            <a:xfrm>
              <a:off x="4238149" y="4089512"/>
              <a:ext cx="92259" cy="27722"/>
            </a:xfrm>
            <a:custGeom>
              <a:avLst/>
              <a:gdLst/>
              <a:ahLst/>
              <a:cxnLst/>
              <a:rect l="l" t="t" r="r" b="b"/>
              <a:pathLst>
                <a:path w="92259" h="27722" extrusionOk="0">
                  <a:moveTo>
                    <a:pt x="8663" y="27709"/>
                  </a:moveTo>
                  <a:cubicBezTo>
                    <a:pt x="22276" y="26948"/>
                    <a:pt x="35889" y="25425"/>
                    <a:pt x="49312" y="23331"/>
                  </a:cubicBezTo>
                  <a:cubicBezTo>
                    <a:pt x="55785" y="22284"/>
                    <a:pt x="62258" y="21141"/>
                    <a:pt x="68637" y="19714"/>
                  </a:cubicBezTo>
                  <a:cubicBezTo>
                    <a:pt x="75396" y="18191"/>
                    <a:pt x="82440" y="16858"/>
                    <a:pt x="88628" y="13907"/>
                  </a:cubicBezTo>
                  <a:cubicBezTo>
                    <a:pt x="95291" y="10766"/>
                    <a:pt x="92055" y="-371"/>
                    <a:pt x="84820" y="10"/>
                  </a:cubicBezTo>
                  <a:cubicBezTo>
                    <a:pt x="78347" y="390"/>
                    <a:pt x="71968" y="2294"/>
                    <a:pt x="65590" y="3436"/>
                  </a:cubicBezTo>
                  <a:cubicBezTo>
                    <a:pt x="59212" y="4578"/>
                    <a:pt x="52644" y="5816"/>
                    <a:pt x="46170" y="6768"/>
                  </a:cubicBezTo>
                  <a:cubicBezTo>
                    <a:pt x="33699" y="8672"/>
                    <a:pt x="21134" y="9909"/>
                    <a:pt x="8568" y="10575"/>
                  </a:cubicBezTo>
                  <a:cubicBezTo>
                    <a:pt x="3903" y="10861"/>
                    <a:pt x="0" y="14383"/>
                    <a:pt x="0" y="19142"/>
                  </a:cubicBezTo>
                  <a:cubicBezTo>
                    <a:pt x="0" y="23616"/>
                    <a:pt x="3903" y="27995"/>
                    <a:pt x="8568" y="27709"/>
                  </a:cubicBezTo>
                  <a:lnTo>
                    <a:pt x="8568" y="27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3"/>
            <p:cNvSpPr/>
            <p:nvPr/>
          </p:nvSpPr>
          <p:spPr>
            <a:xfrm>
              <a:off x="4248949" y="4146720"/>
              <a:ext cx="83791" cy="27362"/>
            </a:xfrm>
            <a:custGeom>
              <a:avLst/>
              <a:gdLst/>
              <a:ahLst/>
              <a:cxnLst/>
              <a:rect l="l" t="t" r="r" b="b"/>
              <a:pathLst>
                <a:path w="83791" h="27362" extrusionOk="0">
                  <a:moveTo>
                    <a:pt x="7382" y="27234"/>
                  </a:moveTo>
                  <a:cubicBezTo>
                    <a:pt x="30895" y="22665"/>
                    <a:pt x="54409" y="18762"/>
                    <a:pt x="78113" y="15240"/>
                  </a:cubicBezTo>
                  <a:cubicBezTo>
                    <a:pt x="82301" y="14574"/>
                    <a:pt x="84586" y="9339"/>
                    <a:pt x="83539" y="5626"/>
                  </a:cubicBezTo>
                  <a:cubicBezTo>
                    <a:pt x="82301" y="1248"/>
                    <a:pt x="78113" y="-656"/>
                    <a:pt x="73924" y="201"/>
                  </a:cubicBezTo>
                  <a:cubicBezTo>
                    <a:pt x="50506" y="4579"/>
                    <a:pt x="27278" y="9910"/>
                    <a:pt x="4240" y="15812"/>
                  </a:cubicBezTo>
                  <a:cubicBezTo>
                    <a:pt x="-3185" y="17715"/>
                    <a:pt x="-43" y="28662"/>
                    <a:pt x="7382" y="27234"/>
                  </a:cubicBezTo>
                  <a:lnTo>
                    <a:pt x="7382" y="272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3"/>
            <p:cNvSpPr/>
            <p:nvPr/>
          </p:nvSpPr>
          <p:spPr>
            <a:xfrm>
              <a:off x="4261487" y="4209923"/>
              <a:ext cx="85757" cy="22774"/>
            </a:xfrm>
            <a:custGeom>
              <a:avLst/>
              <a:gdLst/>
              <a:ahLst/>
              <a:cxnLst/>
              <a:rect l="l" t="t" r="r" b="b"/>
              <a:pathLst>
                <a:path w="85757" h="22774" extrusionOk="0">
                  <a:moveTo>
                    <a:pt x="7410" y="22764"/>
                  </a:moveTo>
                  <a:cubicBezTo>
                    <a:pt x="13313" y="22764"/>
                    <a:pt x="19310" y="22859"/>
                    <a:pt x="25307" y="22478"/>
                  </a:cubicBezTo>
                  <a:cubicBezTo>
                    <a:pt x="31305" y="22097"/>
                    <a:pt x="36731" y="21431"/>
                    <a:pt x="42443" y="20955"/>
                  </a:cubicBezTo>
                  <a:cubicBezTo>
                    <a:pt x="54152" y="19908"/>
                    <a:pt x="65861" y="18100"/>
                    <a:pt x="77475" y="16576"/>
                  </a:cubicBezTo>
                  <a:cubicBezTo>
                    <a:pt x="81854" y="16005"/>
                    <a:pt x="85757" y="13245"/>
                    <a:pt x="85757" y="8295"/>
                  </a:cubicBezTo>
                  <a:cubicBezTo>
                    <a:pt x="85757" y="4011"/>
                    <a:pt x="81949" y="-272"/>
                    <a:pt x="77475" y="14"/>
                  </a:cubicBezTo>
                  <a:cubicBezTo>
                    <a:pt x="65575" y="775"/>
                    <a:pt x="53581" y="1251"/>
                    <a:pt x="41776" y="2584"/>
                  </a:cubicBezTo>
                  <a:cubicBezTo>
                    <a:pt x="29972" y="3916"/>
                    <a:pt x="17501" y="5534"/>
                    <a:pt x="5411" y="7819"/>
                  </a:cubicBezTo>
                  <a:cubicBezTo>
                    <a:pt x="-3061" y="9437"/>
                    <a:pt x="-967" y="22859"/>
                    <a:pt x="7410" y="22764"/>
                  </a:cubicBezTo>
                  <a:lnTo>
                    <a:pt x="7410" y="22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3"/>
            <p:cNvSpPr/>
            <p:nvPr/>
          </p:nvSpPr>
          <p:spPr>
            <a:xfrm>
              <a:off x="4265077" y="4284033"/>
              <a:ext cx="83572" cy="24996"/>
            </a:xfrm>
            <a:custGeom>
              <a:avLst/>
              <a:gdLst/>
              <a:ahLst/>
              <a:cxnLst/>
              <a:rect l="l" t="t" r="r" b="b"/>
              <a:pathLst>
                <a:path w="83572" h="24996" extrusionOk="0">
                  <a:moveTo>
                    <a:pt x="5819" y="24996"/>
                  </a:moveTo>
                  <a:cubicBezTo>
                    <a:pt x="30190" y="24711"/>
                    <a:pt x="54274" y="21665"/>
                    <a:pt x="77883" y="15858"/>
                  </a:cubicBezTo>
                  <a:cubicBezTo>
                    <a:pt x="87879" y="13383"/>
                    <a:pt x="83595" y="-2514"/>
                    <a:pt x="73599" y="342"/>
                  </a:cubicBezTo>
                  <a:cubicBezTo>
                    <a:pt x="51514" y="6720"/>
                    <a:pt x="28666" y="11003"/>
                    <a:pt x="5819" y="12907"/>
                  </a:cubicBezTo>
                  <a:cubicBezTo>
                    <a:pt x="-1796" y="13573"/>
                    <a:pt x="-2082" y="25091"/>
                    <a:pt x="5819" y="24996"/>
                  </a:cubicBezTo>
                  <a:lnTo>
                    <a:pt x="5819" y="249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3"/>
            <p:cNvSpPr/>
            <p:nvPr/>
          </p:nvSpPr>
          <p:spPr>
            <a:xfrm>
              <a:off x="4278441" y="4342739"/>
              <a:ext cx="86356" cy="30923"/>
            </a:xfrm>
            <a:custGeom>
              <a:avLst/>
              <a:gdLst/>
              <a:ahLst/>
              <a:cxnLst/>
              <a:rect l="l" t="t" r="r" b="b"/>
              <a:pathLst>
                <a:path w="86356" h="30923" extrusionOk="0">
                  <a:moveTo>
                    <a:pt x="6449" y="30923"/>
                  </a:moveTo>
                  <a:cubicBezTo>
                    <a:pt x="19206" y="30162"/>
                    <a:pt x="31676" y="27497"/>
                    <a:pt x="44147" y="24546"/>
                  </a:cubicBezTo>
                  <a:cubicBezTo>
                    <a:pt x="56618" y="21595"/>
                    <a:pt x="68517" y="18739"/>
                    <a:pt x="80703" y="15503"/>
                  </a:cubicBezTo>
                  <a:cubicBezTo>
                    <a:pt x="90603" y="12933"/>
                    <a:pt x="86414" y="-2202"/>
                    <a:pt x="76514" y="272"/>
                  </a:cubicBezTo>
                  <a:cubicBezTo>
                    <a:pt x="64519" y="3223"/>
                    <a:pt x="52524" y="5984"/>
                    <a:pt x="40530" y="8554"/>
                  </a:cubicBezTo>
                  <a:cubicBezTo>
                    <a:pt x="28535" y="11124"/>
                    <a:pt x="16350" y="13504"/>
                    <a:pt x="4736" y="17502"/>
                  </a:cubicBezTo>
                  <a:cubicBezTo>
                    <a:pt x="-2118" y="19881"/>
                    <a:pt x="-1547" y="31304"/>
                    <a:pt x="6545" y="30829"/>
                  </a:cubicBezTo>
                  <a:lnTo>
                    <a:pt x="6545" y="308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3"/>
            <p:cNvSpPr/>
            <p:nvPr/>
          </p:nvSpPr>
          <p:spPr>
            <a:xfrm>
              <a:off x="4287565" y="4414088"/>
              <a:ext cx="80642" cy="24412"/>
            </a:xfrm>
            <a:custGeom>
              <a:avLst/>
              <a:gdLst/>
              <a:ahLst/>
              <a:cxnLst/>
              <a:rect l="l" t="t" r="r" b="b"/>
              <a:pathLst>
                <a:path w="80642" h="24412" extrusionOk="0">
                  <a:moveTo>
                    <a:pt x="11891" y="24208"/>
                  </a:moveTo>
                  <a:cubicBezTo>
                    <a:pt x="33024" y="20401"/>
                    <a:pt x="54253" y="17450"/>
                    <a:pt x="75482" y="14309"/>
                  </a:cubicBezTo>
                  <a:cubicBezTo>
                    <a:pt x="83478" y="13166"/>
                    <a:pt x="81669" y="-731"/>
                    <a:pt x="73578" y="30"/>
                  </a:cubicBezTo>
                  <a:cubicBezTo>
                    <a:pt x="52159" y="2029"/>
                    <a:pt x="30835" y="4219"/>
                    <a:pt x="9415" y="5551"/>
                  </a:cubicBezTo>
                  <a:cubicBezTo>
                    <a:pt x="3704" y="5932"/>
                    <a:pt x="-675" y="10406"/>
                    <a:pt x="86" y="16308"/>
                  </a:cubicBezTo>
                  <a:cubicBezTo>
                    <a:pt x="848" y="22210"/>
                    <a:pt x="6274" y="25256"/>
                    <a:pt x="11891" y="24208"/>
                  </a:cubicBezTo>
                  <a:lnTo>
                    <a:pt x="11891" y="242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3"/>
            <p:cNvSpPr/>
            <p:nvPr/>
          </p:nvSpPr>
          <p:spPr>
            <a:xfrm>
              <a:off x="4039498" y="4041641"/>
              <a:ext cx="34948" cy="36172"/>
            </a:xfrm>
            <a:custGeom>
              <a:avLst/>
              <a:gdLst/>
              <a:ahLst/>
              <a:cxnLst/>
              <a:rect l="l" t="t" r="r" b="b"/>
              <a:pathLst>
                <a:path w="34948" h="36172" extrusionOk="0">
                  <a:moveTo>
                    <a:pt x="17492" y="36172"/>
                  </a:moveTo>
                  <a:cubicBezTo>
                    <a:pt x="40720" y="36172"/>
                    <a:pt x="40815" y="0"/>
                    <a:pt x="17492" y="0"/>
                  </a:cubicBezTo>
                  <a:cubicBezTo>
                    <a:pt x="-5831" y="0"/>
                    <a:pt x="-5831" y="36172"/>
                    <a:pt x="17492" y="36172"/>
                  </a:cubicBezTo>
                  <a:lnTo>
                    <a:pt x="17492" y="361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3"/>
            <p:cNvSpPr/>
            <p:nvPr/>
          </p:nvSpPr>
          <p:spPr>
            <a:xfrm>
              <a:off x="4107754" y="4103133"/>
              <a:ext cx="20705" cy="21417"/>
            </a:xfrm>
            <a:custGeom>
              <a:avLst/>
              <a:gdLst/>
              <a:ahLst/>
              <a:cxnLst/>
              <a:rect l="l" t="t" r="r" b="b"/>
              <a:pathLst>
                <a:path w="20705" h="21417" extrusionOk="0">
                  <a:moveTo>
                    <a:pt x="10353" y="21418"/>
                  </a:moveTo>
                  <a:cubicBezTo>
                    <a:pt x="24156" y="21418"/>
                    <a:pt x="24156" y="0"/>
                    <a:pt x="10353" y="0"/>
                  </a:cubicBezTo>
                  <a:cubicBezTo>
                    <a:pt x="-3451" y="0"/>
                    <a:pt x="-3451" y="21418"/>
                    <a:pt x="10353" y="21418"/>
                  </a:cubicBezTo>
                  <a:lnTo>
                    <a:pt x="10353" y="214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3"/>
            <p:cNvSpPr/>
            <p:nvPr/>
          </p:nvSpPr>
          <p:spPr>
            <a:xfrm>
              <a:off x="4084883" y="4179000"/>
              <a:ext cx="14850" cy="15420"/>
            </a:xfrm>
            <a:custGeom>
              <a:avLst/>
              <a:gdLst/>
              <a:ahLst/>
              <a:cxnLst/>
              <a:rect l="l" t="t" r="r" b="b"/>
              <a:pathLst>
                <a:path w="14850" h="15420" extrusionOk="0">
                  <a:moveTo>
                    <a:pt x="7425" y="15421"/>
                  </a:moveTo>
                  <a:cubicBezTo>
                    <a:pt x="17326" y="15421"/>
                    <a:pt x="17326" y="0"/>
                    <a:pt x="7425" y="0"/>
                  </a:cubicBezTo>
                  <a:cubicBezTo>
                    <a:pt x="-2475" y="0"/>
                    <a:pt x="-2475" y="15421"/>
                    <a:pt x="7425" y="15421"/>
                  </a:cubicBezTo>
                  <a:lnTo>
                    <a:pt x="7425" y="1542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3"/>
            <p:cNvSpPr/>
            <p:nvPr/>
          </p:nvSpPr>
          <p:spPr>
            <a:xfrm>
              <a:off x="4161230" y="4222501"/>
              <a:ext cx="12530" cy="12945"/>
            </a:xfrm>
            <a:custGeom>
              <a:avLst/>
              <a:gdLst/>
              <a:ahLst/>
              <a:cxnLst/>
              <a:rect l="l" t="t" r="r" b="b"/>
              <a:pathLst>
                <a:path w="12530" h="12945" extrusionOk="0">
                  <a:moveTo>
                    <a:pt x="6283" y="12946"/>
                  </a:moveTo>
                  <a:cubicBezTo>
                    <a:pt x="14565" y="12946"/>
                    <a:pt x="14660" y="0"/>
                    <a:pt x="6283" y="0"/>
                  </a:cubicBezTo>
                  <a:cubicBezTo>
                    <a:pt x="-2094" y="0"/>
                    <a:pt x="-2094" y="12946"/>
                    <a:pt x="6283" y="12946"/>
                  </a:cubicBezTo>
                  <a:lnTo>
                    <a:pt x="6283" y="129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3"/>
            <p:cNvSpPr/>
            <p:nvPr/>
          </p:nvSpPr>
          <p:spPr>
            <a:xfrm>
              <a:off x="4144381" y="4301794"/>
              <a:ext cx="27416" cy="28366"/>
            </a:xfrm>
            <a:custGeom>
              <a:avLst/>
              <a:gdLst/>
              <a:ahLst/>
              <a:cxnLst/>
              <a:rect l="l" t="t" r="r" b="b"/>
              <a:pathLst>
                <a:path w="27416" h="28366" extrusionOk="0">
                  <a:moveTo>
                    <a:pt x="13708" y="28367"/>
                  </a:moveTo>
                  <a:cubicBezTo>
                    <a:pt x="31986" y="28367"/>
                    <a:pt x="31986" y="0"/>
                    <a:pt x="13708" y="0"/>
                  </a:cubicBezTo>
                  <a:cubicBezTo>
                    <a:pt x="-4569" y="0"/>
                    <a:pt x="-4569" y="28367"/>
                    <a:pt x="13708" y="28367"/>
                  </a:cubicBezTo>
                  <a:lnTo>
                    <a:pt x="13708" y="283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3"/>
            <p:cNvSpPr/>
            <p:nvPr/>
          </p:nvSpPr>
          <p:spPr>
            <a:xfrm>
              <a:off x="4187504" y="4357290"/>
              <a:ext cx="18486" cy="16467"/>
            </a:xfrm>
            <a:custGeom>
              <a:avLst/>
              <a:gdLst/>
              <a:ahLst/>
              <a:cxnLst/>
              <a:rect l="l" t="t" r="r" b="b"/>
              <a:pathLst>
                <a:path w="18486" h="16467" extrusionOk="0">
                  <a:moveTo>
                    <a:pt x="10376" y="15992"/>
                  </a:moveTo>
                  <a:lnTo>
                    <a:pt x="12661" y="15706"/>
                  </a:lnTo>
                  <a:lnTo>
                    <a:pt x="14565" y="14945"/>
                  </a:lnTo>
                  <a:cubicBezTo>
                    <a:pt x="15517" y="14469"/>
                    <a:pt x="16183" y="13802"/>
                    <a:pt x="16755" y="12946"/>
                  </a:cubicBezTo>
                  <a:cubicBezTo>
                    <a:pt x="17231" y="12470"/>
                    <a:pt x="17611" y="11899"/>
                    <a:pt x="17802" y="11232"/>
                  </a:cubicBezTo>
                  <a:cubicBezTo>
                    <a:pt x="18278" y="10281"/>
                    <a:pt x="18563" y="9233"/>
                    <a:pt x="18468" y="8186"/>
                  </a:cubicBezTo>
                  <a:lnTo>
                    <a:pt x="18183" y="6092"/>
                  </a:lnTo>
                  <a:lnTo>
                    <a:pt x="17421" y="4188"/>
                  </a:lnTo>
                  <a:cubicBezTo>
                    <a:pt x="16945" y="3236"/>
                    <a:pt x="16279" y="2570"/>
                    <a:pt x="15422" y="1999"/>
                  </a:cubicBezTo>
                  <a:cubicBezTo>
                    <a:pt x="14660" y="1333"/>
                    <a:pt x="13804" y="857"/>
                    <a:pt x="12756" y="571"/>
                  </a:cubicBezTo>
                  <a:lnTo>
                    <a:pt x="10472" y="285"/>
                  </a:lnTo>
                  <a:cubicBezTo>
                    <a:pt x="9044" y="-95"/>
                    <a:pt x="7521" y="-95"/>
                    <a:pt x="6093" y="285"/>
                  </a:cubicBezTo>
                  <a:cubicBezTo>
                    <a:pt x="4665" y="666"/>
                    <a:pt x="3522" y="1428"/>
                    <a:pt x="2475" y="2380"/>
                  </a:cubicBezTo>
                  <a:lnTo>
                    <a:pt x="1142" y="4093"/>
                  </a:lnTo>
                  <a:cubicBezTo>
                    <a:pt x="381" y="5426"/>
                    <a:pt x="0" y="6759"/>
                    <a:pt x="0" y="8282"/>
                  </a:cubicBezTo>
                  <a:cubicBezTo>
                    <a:pt x="0" y="9424"/>
                    <a:pt x="190" y="10471"/>
                    <a:pt x="666" y="11423"/>
                  </a:cubicBezTo>
                  <a:cubicBezTo>
                    <a:pt x="952" y="12470"/>
                    <a:pt x="1523" y="13327"/>
                    <a:pt x="2380" y="14088"/>
                  </a:cubicBezTo>
                  <a:cubicBezTo>
                    <a:pt x="3427" y="15135"/>
                    <a:pt x="4665" y="15801"/>
                    <a:pt x="5997" y="16182"/>
                  </a:cubicBezTo>
                  <a:cubicBezTo>
                    <a:pt x="7425" y="16563"/>
                    <a:pt x="8948" y="16563"/>
                    <a:pt x="10376" y="16182"/>
                  </a:cubicBezTo>
                  <a:lnTo>
                    <a:pt x="10376" y="1618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3"/>
            <p:cNvSpPr/>
            <p:nvPr/>
          </p:nvSpPr>
          <p:spPr>
            <a:xfrm>
              <a:off x="4225773" y="4439897"/>
              <a:ext cx="19895" cy="22405"/>
            </a:xfrm>
            <a:custGeom>
              <a:avLst/>
              <a:gdLst/>
              <a:ahLst/>
              <a:cxnLst/>
              <a:rect l="l" t="t" r="r" b="b"/>
              <a:pathLst>
                <a:path w="19895" h="22405" extrusionOk="0">
                  <a:moveTo>
                    <a:pt x="0" y="10013"/>
                  </a:moveTo>
                  <a:lnTo>
                    <a:pt x="0" y="12392"/>
                  </a:lnTo>
                  <a:cubicBezTo>
                    <a:pt x="0" y="13725"/>
                    <a:pt x="190" y="15058"/>
                    <a:pt x="857" y="16200"/>
                  </a:cubicBezTo>
                  <a:cubicBezTo>
                    <a:pt x="1238" y="17437"/>
                    <a:pt x="1904" y="18485"/>
                    <a:pt x="2951" y="19436"/>
                  </a:cubicBezTo>
                  <a:cubicBezTo>
                    <a:pt x="3808" y="20388"/>
                    <a:pt x="4950" y="21055"/>
                    <a:pt x="6188" y="21531"/>
                  </a:cubicBezTo>
                  <a:cubicBezTo>
                    <a:pt x="7330" y="22197"/>
                    <a:pt x="8663" y="22483"/>
                    <a:pt x="9996" y="22387"/>
                  </a:cubicBezTo>
                  <a:lnTo>
                    <a:pt x="12661" y="22007"/>
                  </a:lnTo>
                  <a:cubicBezTo>
                    <a:pt x="14375" y="21531"/>
                    <a:pt x="15803" y="20674"/>
                    <a:pt x="17040" y="19436"/>
                  </a:cubicBezTo>
                  <a:lnTo>
                    <a:pt x="18563" y="17437"/>
                  </a:lnTo>
                  <a:cubicBezTo>
                    <a:pt x="19420" y="15914"/>
                    <a:pt x="19896" y="14201"/>
                    <a:pt x="19896" y="12392"/>
                  </a:cubicBezTo>
                  <a:lnTo>
                    <a:pt x="19896" y="10013"/>
                  </a:lnTo>
                  <a:cubicBezTo>
                    <a:pt x="19896" y="8680"/>
                    <a:pt x="19706" y="7347"/>
                    <a:pt x="19039" y="6205"/>
                  </a:cubicBezTo>
                  <a:cubicBezTo>
                    <a:pt x="18658" y="4968"/>
                    <a:pt x="17992" y="3920"/>
                    <a:pt x="16945" y="2969"/>
                  </a:cubicBezTo>
                  <a:cubicBezTo>
                    <a:pt x="16088" y="2017"/>
                    <a:pt x="14946" y="1350"/>
                    <a:pt x="13708" y="875"/>
                  </a:cubicBezTo>
                  <a:cubicBezTo>
                    <a:pt x="12566" y="208"/>
                    <a:pt x="11233" y="-77"/>
                    <a:pt x="9900" y="18"/>
                  </a:cubicBezTo>
                  <a:lnTo>
                    <a:pt x="7235" y="398"/>
                  </a:lnTo>
                  <a:cubicBezTo>
                    <a:pt x="5521" y="875"/>
                    <a:pt x="4093" y="1731"/>
                    <a:pt x="2856" y="2969"/>
                  </a:cubicBezTo>
                  <a:lnTo>
                    <a:pt x="1333" y="4968"/>
                  </a:lnTo>
                  <a:cubicBezTo>
                    <a:pt x="476" y="6491"/>
                    <a:pt x="0" y="8204"/>
                    <a:pt x="0" y="10013"/>
                  </a:cubicBezTo>
                  <a:lnTo>
                    <a:pt x="0" y="100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3"/>
            <p:cNvSpPr/>
            <p:nvPr/>
          </p:nvSpPr>
          <p:spPr>
            <a:xfrm>
              <a:off x="4186529" y="4517780"/>
              <a:ext cx="27844" cy="28747"/>
            </a:xfrm>
            <a:custGeom>
              <a:avLst/>
              <a:gdLst/>
              <a:ahLst/>
              <a:cxnLst/>
              <a:rect l="l" t="t" r="r" b="b"/>
              <a:pathLst>
                <a:path w="27844" h="28747" extrusionOk="0">
                  <a:moveTo>
                    <a:pt x="13922" y="28747"/>
                  </a:moveTo>
                  <a:cubicBezTo>
                    <a:pt x="32486" y="28747"/>
                    <a:pt x="32486" y="0"/>
                    <a:pt x="13922" y="0"/>
                  </a:cubicBezTo>
                  <a:cubicBezTo>
                    <a:pt x="-4641" y="0"/>
                    <a:pt x="-4641" y="28747"/>
                    <a:pt x="13922" y="28747"/>
                  </a:cubicBezTo>
                  <a:lnTo>
                    <a:pt x="13922" y="28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3"/>
            <p:cNvSpPr/>
            <p:nvPr/>
          </p:nvSpPr>
          <p:spPr>
            <a:xfrm>
              <a:off x="4169631" y="4084857"/>
              <a:ext cx="28701" cy="29699"/>
            </a:xfrm>
            <a:custGeom>
              <a:avLst/>
              <a:gdLst/>
              <a:ahLst/>
              <a:cxnLst/>
              <a:rect l="l" t="t" r="r" b="b"/>
              <a:pathLst>
                <a:path w="28701" h="29699" extrusionOk="0">
                  <a:moveTo>
                    <a:pt x="14351" y="29699"/>
                  </a:moveTo>
                  <a:cubicBezTo>
                    <a:pt x="33485" y="29699"/>
                    <a:pt x="33485" y="0"/>
                    <a:pt x="14351" y="0"/>
                  </a:cubicBezTo>
                  <a:cubicBezTo>
                    <a:pt x="-4784" y="0"/>
                    <a:pt x="-4784" y="29699"/>
                    <a:pt x="14351" y="29699"/>
                  </a:cubicBezTo>
                  <a:lnTo>
                    <a:pt x="14351" y="296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3"/>
            <p:cNvSpPr/>
            <p:nvPr/>
          </p:nvSpPr>
          <p:spPr>
            <a:xfrm>
              <a:off x="4144523" y="3989286"/>
              <a:ext cx="27130" cy="28081"/>
            </a:xfrm>
            <a:custGeom>
              <a:avLst/>
              <a:gdLst/>
              <a:ahLst/>
              <a:cxnLst/>
              <a:rect l="l" t="t" r="r" b="b"/>
              <a:pathLst>
                <a:path w="27130" h="28081" extrusionOk="0">
                  <a:moveTo>
                    <a:pt x="13565" y="28081"/>
                  </a:moveTo>
                  <a:cubicBezTo>
                    <a:pt x="31653" y="28081"/>
                    <a:pt x="31653" y="0"/>
                    <a:pt x="13565" y="0"/>
                  </a:cubicBezTo>
                  <a:cubicBezTo>
                    <a:pt x="-4522" y="0"/>
                    <a:pt x="-4522" y="28081"/>
                    <a:pt x="13565" y="28081"/>
                  </a:cubicBezTo>
                  <a:lnTo>
                    <a:pt x="13565" y="280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3"/>
            <p:cNvSpPr/>
            <p:nvPr/>
          </p:nvSpPr>
          <p:spPr>
            <a:xfrm>
              <a:off x="4118273" y="4402696"/>
              <a:ext cx="27844" cy="28747"/>
            </a:xfrm>
            <a:custGeom>
              <a:avLst/>
              <a:gdLst/>
              <a:ahLst/>
              <a:cxnLst/>
              <a:rect l="l" t="t" r="r" b="b"/>
              <a:pathLst>
                <a:path w="27844" h="28747" extrusionOk="0">
                  <a:moveTo>
                    <a:pt x="13922" y="28747"/>
                  </a:moveTo>
                  <a:cubicBezTo>
                    <a:pt x="32486" y="28747"/>
                    <a:pt x="32486" y="0"/>
                    <a:pt x="13922" y="0"/>
                  </a:cubicBezTo>
                  <a:cubicBezTo>
                    <a:pt x="-4641" y="0"/>
                    <a:pt x="-4641" y="28747"/>
                    <a:pt x="13922" y="28747"/>
                  </a:cubicBezTo>
                  <a:lnTo>
                    <a:pt x="13922" y="287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3"/>
            <p:cNvSpPr/>
            <p:nvPr/>
          </p:nvSpPr>
          <p:spPr>
            <a:xfrm>
              <a:off x="4095712" y="4224881"/>
              <a:ext cx="26095" cy="27034"/>
            </a:xfrm>
            <a:custGeom>
              <a:avLst/>
              <a:gdLst/>
              <a:ahLst/>
              <a:cxnLst/>
              <a:rect l="l" t="t" r="r" b="b"/>
              <a:pathLst>
                <a:path w="26095" h="27034" extrusionOk="0">
                  <a:moveTo>
                    <a:pt x="13066" y="27034"/>
                  </a:moveTo>
                  <a:cubicBezTo>
                    <a:pt x="30391" y="27034"/>
                    <a:pt x="30487" y="0"/>
                    <a:pt x="13066" y="0"/>
                  </a:cubicBezTo>
                  <a:cubicBezTo>
                    <a:pt x="-4355" y="0"/>
                    <a:pt x="-4355" y="27034"/>
                    <a:pt x="13066" y="27034"/>
                  </a:cubicBezTo>
                  <a:lnTo>
                    <a:pt x="13066" y="270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3"/>
            <p:cNvSpPr/>
            <p:nvPr/>
          </p:nvSpPr>
          <p:spPr>
            <a:xfrm>
              <a:off x="4181483" y="4141400"/>
              <a:ext cx="28416" cy="29413"/>
            </a:xfrm>
            <a:custGeom>
              <a:avLst/>
              <a:gdLst/>
              <a:ahLst/>
              <a:cxnLst/>
              <a:rect l="l" t="t" r="r" b="b"/>
              <a:pathLst>
                <a:path w="28416" h="29413" extrusionOk="0">
                  <a:moveTo>
                    <a:pt x="14208" y="29414"/>
                  </a:moveTo>
                  <a:cubicBezTo>
                    <a:pt x="33152" y="29414"/>
                    <a:pt x="33152" y="0"/>
                    <a:pt x="14208" y="0"/>
                  </a:cubicBezTo>
                  <a:cubicBezTo>
                    <a:pt x="-4736" y="0"/>
                    <a:pt x="-4736" y="29414"/>
                    <a:pt x="14208" y="29414"/>
                  </a:cubicBezTo>
                  <a:lnTo>
                    <a:pt x="14208" y="294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3"/>
            <p:cNvSpPr/>
            <p:nvPr/>
          </p:nvSpPr>
          <p:spPr>
            <a:xfrm>
              <a:off x="3836389" y="3690052"/>
              <a:ext cx="478119" cy="114263"/>
            </a:xfrm>
            <a:custGeom>
              <a:avLst/>
              <a:gdLst/>
              <a:ahLst/>
              <a:cxnLst/>
              <a:rect l="l" t="t" r="r" b="b"/>
              <a:pathLst>
                <a:path w="478119" h="114263" extrusionOk="0">
                  <a:moveTo>
                    <a:pt x="5172" y="114185"/>
                  </a:moveTo>
                  <a:cubicBezTo>
                    <a:pt x="35635" y="107998"/>
                    <a:pt x="65622" y="97622"/>
                    <a:pt x="95514" y="89055"/>
                  </a:cubicBezTo>
                  <a:cubicBezTo>
                    <a:pt x="125405" y="80488"/>
                    <a:pt x="155773" y="72302"/>
                    <a:pt x="186045" y="64591"/>
                  </a:cubicBezTo>
                  <a:cubicBezTo>
                    <a:pt x="245924" y="49456"/>
                    <a:pt x="306564" y="37367"/>
                    <a:pt x="367489" y="27372"/>
                  </a:cubicBezTo>
                  <a:cubicBezTo>
                    <a:pt x="402331" y="21661"/>
                    <a:pt x="437268" y="16901"/>
                    <a:pt x="472301" y="12332"/>
                  </a:cubicBezTo>
                  <a:cubicBezTo>
                    <a:pt x="480011" y="11380"/>
                    <a:pt x="480107" y="-899"/>
                    <a:pt x="472301" y="53"/>
                  </a:cubicBezTo>
                  <a:cubicBezTo>
                    <a:pt x="409757" y="7953"/>
                    <a:pt x="347594" y="18805"/>
                    <a:pt x="285906" y="31560"/>
                  </a:cubicBezTo>
                  <a:cubicBezTo>
                    <a:pt x="224219" y="44316"/>
                    <a:pt x="163674" y="57833"/>
                    <a:pt x="103320" y="74205"/>
                  </a:cubicBezTo>
                  <a:cubicBezTo>
                    <a:pt x="69430" y="83439"/>
                    <a:pt x="34303" y="92291"/>
                    <a:pt x="2126" y="106665"/>
                  </a:cubicBezTo>
                  <a:cubicBezTo>
                    <a:pt x="-2348" y="108664"/>
                    <a:pt x="984" y="115042"/>
                    <a:pt x="5268" y="114185"/>
                  </a:cubicBezTo>
                  <a:lnTo>
                    <a:pt x="5268" y="1141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3"/>
            <p:cNvSpPr/>
            <p:nvPr/>
          </p:nvSpPr>
          <p:spPr>
            <a:xfrm>
              <a:off x="4218613" y="3733549"/>
              <a:ext cx="35096" cy="12466"/>
            </a:xfrm>
            <a:custGeom>
              <a:avLst/>
              <a:gdLst/>
              <a:ahLst/>
              <a:cxnLst/>
              <a:rect l="l" t="t" r="r" b="b"/>
              <a:pathLst>
                <a:path w="35096" h="12466" extrusionOk="0">
                  <a:moveTo>
                    <a:pt x="3923" y="12432"/>
                  </a:moveTo>
                  <a:cubicBezTo>
                    <a:pt x="8683" y="11766"/>
                    <a:pt x="13348" y="11099"/>
                    <a:pt x="18108" y="10243"/>
                  </a:cubicBezTo>
                  <a:cubicBezTo>
                    <a:pt x="22867" y="9386"/>
                    <a:pt x="27532" y="8815"/>
                    <a:pt x="32197" y="7672"/>
                  </a:cubicBezTo>
                  <a:cubicBezTo>
                    <a:pt x="34291" y="7101"/>
                    <a:pt x="35528" y="4817"/>
                    <a:pt x="34957" y="2818"/>
                  </a:cubicBezTo>
                  <a:cubicBezTo>
                    <a:pt x="34291" y="533"/>
                    <a:pt x="32197" y="-228"/>
                    <a:pt x="30102" y="57"/>
                  </a:cubicBezTo>
                  <a:cubicBezTo>
                    <a:pt x="25438" y="724"/>
                    <a:pt x="20773" y="2056"/>
                    <a:pt x="16108" y="3008"/>
                  </a:cubicBezTo>
                  <a:cubicBezTo>
                    <a:pt x="11444" y="3960"/>
                    <a:pt x="6874" y="5198"/>
                    <a:pt x="2305" y="6435"/>
                  </a:cubicBezTo>
                  <a:cubicBezTo>
                    <a:pt x="687" y="6816"/>
                    <a:pt x="-361" y="8624"/>
                    <a:pt x="115" y="10243"/>
                  </a:cubicBezTo>
                  <a:cubicBezTo>
                    <a:pt x="591" y="12051"/>
                    <a:pt x="2305" y="12622"/>
                    <a:pt x="3923" y="12432"/>
                  </a:cubicBezTo>
                  <a:lnTo>
                    <a:pt x="3923" y="124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3"/>
            <p:cNvSpPr/>
            <p:nvPr/>
          </p:nvSpPr>
          <p:spPr>
            <a:xfrm>
              <a:off x="3952394" y="3890459"/>
              <a:ext cx="55257" cy="23296"/>
            </a:xfrm>
            <a:custGeom>
              <a:avLst/>
              <a:gdLst/>
              <a:ahLst/>
              <a:cxnLst/>
              <a:rect l="l" t="t" r="r" b="b"/>
              <a:pathLst>
                <a:path w="55257" h="23296" extrusionOk="0">
                  <a:moveTo>
                    <a:pt x="4735" y="23152"/>
                  </a:moveTo>
                  <a:cubicBezTo>
                    <a:pt x="20443" y="18868"/>
                    <a:pt x="36436" y="14775"/>
                    <a:pt x="51858" y="9635"/>
                  </a:cubicBezTo>
                  <a:cubicBezTo>
                    <a:pt x="57760" y="7731"/>
                    <a:pt x="55380" y="-1502"/>
                    <a:pt x="49287" y="211"/>
                  </a:cubicBezTo>
                  <a:cubicBezTo>
                    <a:pt x="33580" y="4780"/>
                    <a:pt x="18063" y="10301"/>
                    <a:pt x="2641" y="15727"/>
                  </a:cubicBezTo>
                  <a:cubicBezTo>
                    <a:pt x="-1928" y="17345"/>
                    <a:pt x="-120" y="24389"/>
                    <a:pt x="4640" y="23152"/>
                  </a:cubicBezTo>
                  <a:lnTo>
                    <a:pt x="4640" y="23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1" name="Google Shape;2491;p43"/>
          <p:cNvGrpSpPr/>
          <p:nvPr/>
        </p:nvGrpSpPr>
        <p:grpSpPr>
          <a:xfrm>
            <a:off x="192164" y="3872947"/>
            <a:ext cx="744701" cy="931186"/>
            <a:chOff x="3282873" y="4387264"/>
            <a:chExt cx="744701" cy="931186"/>
          </a:xfrm>
        </p:grpSpPr>
        <p:sp>
          <p:nvSpPr>
            <p:cNvPr id="2492" name="Google Shape;2492;p43"/>
            <p:cNvSpPr/>
            <p:nvPr/>
          </p:nvSpPr>
          <p:spPr>
            <a:xfrm>
              <a:off x="3325897" y="4451781"/>
              <a:ext cx="631475" cy="809981"/>
            </a:xfrm>
            <a:custGeom>
              <a:avLst/>
              <a:gdLst/>
              <a:ahLst/>
              <a:cxnLst/>
              <a:rect l="l" t="t" r="r" b="b"/>
              <a:pathLst>
                <a:path w="631475" h="809981" extrusionOk="0">
                  <a:moveTo>
                    <a:pt x="138972" y="8219"/>
                  </a:moveTo>
                  <a:cubicBezTo>
                    <a:pt x="76619" y="3078"/>
                    <a:pt x="26926" y="50578"/>
                    <a:pt x="8363" y="106835"/>
                  </a:cubicBezTo>
                  <a:cubicBezTo>
                    <a:pt x="-15531" y="179179"/>
                    <a:pt x="16169" y="255902"/>
                    <a:pt x="48250" y="320251"/>
                  </a:cubicBezTo>
                  <a:cubicBezTo>
                    <a:pt x="83663" y="391262"/>
                    <a:pt x="122408" y="460846"/>
                    <a:pt x="163247" y="528907"/>
                  </a:cubicBezTo>
                  <a:cubicBezTo>
                    <a:pt x="204087" y="596967"/>
                    <a:pt x="243117" y="661601"/>
                    <a:pt x="290334" y="722427"/>
                  </a:cubicBezTo>
                  <a:cubicBezTo>
                    <a:pt x="310802" y="748795"/>
                    <a:pt x="334506" y="773925"/>
                    <a:pt x="364207" y="789917"/>
                  </a:cubicBezTo>
                  <a:cubicBezTo>
                    <a:pt x="396669" y="807527"/>
                    <a:pt x="434366" y="812382"/>
                    <a:pt x="470827" y="808955"/>
                  </a:cubicBezTo>
                  <a:cubicBezTo>
                    <a:pt x="527564" y="803529"/>
                    <a:pt x="589251" y="776495"/>
                    <a:pt x="617238" y="724046"/>
                  </a:cubicBezTo>
                  <a:cubicBezTo>
                    <a:pt x="650652" y="661506"/>
                    <a:pt x="619809" y="594969"/>
                    <a:pt x="580778" y="543471"/>
                  </a:cubicBezTo>
                  <a:cubicBezTo>
                    <a:pt x="558693" y="514248"/>
                    <a:pt x="534132" y="487023"/>
                    <a:pt x="511190" y="458466"/>
                  </a:cubicBezTo>
                  <a:cubicBezTo>
                    <a:pt x="486439" y="427529"/>
                    <a:pt x="463021" y="395451"/>
                    <a:pt x="440364" y="362896"/>
                  </a:cubicBezTo>
                  <a:cubicBezTo>
                    <a:pt x="395812" y="298928"/>
                    <a:pt x="354878" y="232581"/>
                    <a:pt x="313753" y="166329"/>
                  </a:cubicBezTo>
                  <a:cubicBezTo>
                    <a:pt x="294428" y="135107"/>
                    <a:pt x="275960" y="102647"/>
                    <a:pt x="254065" y="73138"/>
                  </a:cubicBezTo>
                  <a:cubicBezTo>
                    <a:pt x="235882" y="48484"/>
                    <a:pt x="213701" y="24211"/>
                    <a:pt x="185333" y="11265"/>
                  </a:cubicBezTo>
                  <a:cubicBezTo>
                    <a:pt x="171244" y="4887"/>
                    <a:pt x="156679" y="1079"/>
                    <a:pt x="141162" y="33"/>
                  </a:cubicBezTo>
                  <a:cubicBezTo>
                    <a:pt x="125645" y="-1015"/>
                    <a:pt x="125359" y="23544"/>
                    <a:pt x="141162" y="24972"/>
                  </a:cubicBezTo>
                  <a:cubicBezTo>
                    <a:pt x="170197" y="27733"/>
                    <a:pt x="194091" y="47532"/>
                    <a:pt x="213130" y="68283"/>
                  </a:cubicBezTo>
                  <a:cubicBezTo>
                    <a:pt x="233978" y="90843"/>
                    <a:pt x="251399" y="116735"/>
                    <a:pt x="268630" y="142056"/>
                  </a:cubicBezTo>
                  <a:cubicBezTo>
                    <a:pt x="308803" y="201168"/>
                    <a:pt x="346500" y="261804"/>
                    <a:pt x="385626" y="321584"/>
                  </a:cubicBezTo>
                  <a:cubicBezTo>
                    <a:pt x="424752" y="381363"/>
                    <a:pt x="463401" y="440095"/>
                    <a:pt x="507763" y="495400"/>
                  </a:cubicBezTo>
                  <a:cubicBezTo>
                    <a:pt x="528706" y="521577"/>
                    <a:pt x="551172" y="546707"/>
                    <a:pt x="569831" y="574693"/>
                  </a:cubicBezTo>
                  <a:cubicBezTo>
                    <a:pt x="586109" y="599157"/>
                    <a:pt x="601150" y="627047"/>
                    <a:pt x="603054" y="657032"/>
                  </a:cubicBezTo>
                  <a:cubicBezTo>
                    <a:pt x="606862" y="714812"/>
                    <a:pt x="562120" y="755649"/>
                    <a:pt x="510714" y="772212"/>
                  </a:cubicBezTo>
                  <a:cubicBezTo>
                    <a:pt x="481393" y="781636"/>
                    <a:pt x="448741" y="784777"/>
                    <a:pt x="418278" y="779160"/>
                  </a:cubicBezTo>
                  <a:cubicBezTo>
                    <a:pt x="387815" y="773544"/>
                    <a:pt x="360875" y="757172"/>
                    <a:pt x="338599" y="734993"/>
                  </a:cubicBezTo>
                  <a:cubicBezTo>
                    <a:pt x="316323" y="712813"/>
                    <a:pt x="297855" y="685684"/>
                    <a:pt x="279863" y="659317"/>
                  </a:cubicBezTo>
                  <a:cubicBezTo>
                    <a:pt x="259300" y="629237"/>
                    <a:pt x="239500" y="598586"/>
                    <a:pt x="220365" y="567649"/>
                  </a:cubicBezTo>
                  <a:cubicBezTo>
                    <a:pt x="182001" y="505680"/>
                    <a:pt x="146874" y="441618"/>
                    <a:pt x="113460" y="376889"/>
                  </a:cubicBezTo>
                  <a:cubicBezTo>
                    <a:pt x="95277" y="341668"/>
                    <a:pt x="76524" y="306543"/>
                    <a:pt x="60531" y="270371"/>
                  </a:cubicBezTo>
                  <a:cubicBezTo>
                    <a:pt x="44538" y="234199"/>
                    <a:pt x="31305" y="194886"/>
                    <a:pt x="31496" y="154906"/>
                  </a:cubicBezTo>
                  <a:cubicBezTo>
                    <a:pt x="31781" y="97316"/>
                    <a:pt x="74334" y="25639"/>
                    <a:pt x="138972" y="28875"/>
                  </a:cubicBezTo>
                  <a:cubicBezTo>
                    <a:pt x="152395" y="29541"/>
                    <a:pt x="152109" y="9171"/>
                    <a:pt x="138972" y="8123"/>
                  </a:cubicBezTo>
                  <a:lnTo>
                    <a:pt x="138972" y="8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3"/>
            <p:cNvSpPr/>
            <p:nvPr/>
          </p:nvSpPr>
          <p:spPr>
            <a:xfrm>
              <a:off x="3440952" y="4596822"/>
              <a:ext cx="381270" cy="551291"/>
            </a:xfrm>
            <a:custGeom>
              <a:avLst/>
              <a:gdLst/>
              <a:ahLst/>
              <a:cxnLst/>
              <a:rect l="l" t="t" r="r" b="b"/>
              <a:pathLst>
                <a:path w="381270" h="551291" extrusionOk="0">
                  <a:moveTo>
                    <a:pt x="52286" y="3202"/>
                  </a:moveTo>
                  <a:cubicBezTo>
                    <a:pt x="17349" y="-1938"/>
                    <a:pt x="-738" y="36138"/>
                    <a:pt x="23" y="66122"/>
                  </a:cubicBezTo>
                  <a:cubicBezTo>
                    <a:pt x="1070" y="112099"/>
                    <a:pt x="26392" y="156933"/>
                    <a:pt x="46193" y="197199"/>
                  </a:cubicBezTo>
                  <a:cubicBezTo>
                    <a:pt x="88175" y="282869"/>
                    <a:pt x="139771" y="363781"/>
                    <a:pt x="198031" y="439266"/>
                  </a:cubicBezTo>
                  <a:cubicBezTo>
                    <a:pt x="212406" y="457923"/>
                    <a:pt x="227161" y="476200"/>
                    <a:pt x="242393" y="494191"/>
                  </a:cubicBezTo>
                  <a:cubicBezTo>
                    <a:pt x="257624" y="512181"/>
                    <a:pt x="271713" y="529411"/>
                    <a:pt x="291229" y="541119"/>
                  </a:cubicBezTo>
                  <a:cubicBezTo>
                    <a:pt x="325880" y="561775"/>
                    <a:pt x="374716" y="551305"/>
                    <a:pt x="380713" y="506661"/>
                  </a:cubicBezTo>
                  <a:cubicBezTo>
                    <a:pt x="383379" y="486575"/>
                    <a:pt x="376144" y="467252"/>
                    <a:pt x="366338" y="450022"/>
                  </a:cubicBezTo>
                  <a:cubicBezTo>
                    <a:pt x="353677" y="427939"/>
                    <a:pt x="338351" y="407282"/>
                    <a:pt x="324547" y="385865"/>
                  </a:cubicBezTo>
                  <a:cubicBezTo>
                    <a:pt x="295512" y="340840"/>
                    <a:pt x="266097" y="296101"/>
                    <a:pt x="236491" y="251362"/>
                  </a:cubicBezTo>
                  <a:cubicBezTo>
                    <a:pt x="203838" y="201863"/>
                    <a:pt x="171186" y="152364"/>
                    <a:pt x="138914" y="102580"/>
                  </a:cubicBezTo>
                  <a:cubicBezTo>
                    <a:pt x="123112" y="78307"/>
                    <a:pt x="108832" y="52891"/>
                    <a:pt x="92459" y="28998"/>
                  </a:cubicBezTo>
                  <a:cubicBezTo>
                    <a:pt x="80559" y="11578"/>
                    <a:pt x="63233" y="-4604"/>
                    <a:pt x="40672" y="1203"/>
                  </a:cubicBezTo>
                  <a:cubicBezTo>
                    <a:pt x="25916" y="5010"/>
                    <a:pt x="32485" y="28618"/>
                    <a:pt x="46955" y="24048"/>
                  </a:cubicBezTo>
                  <a:cubicBezTo>
                    <a:pt x="64566" y="18432"/>
                    <a:pt x="78655" y="45942"/>
                    <a:pt x="86557" y="57460"/>
                  </a:cubicBezTo>
                  <a:cubicBezTo>
                    <a:pt x="99408" y="76117"/>
                    <a:pt x="112259" y="94775"/>
                    <a:pt x="124730" y="113717"/>
                  </a:cubicBezTo>
                  <a:cubicBezTo>
                    <a:pt x="149672" y="151508"/>
                    <a:pt x="174518" y="189298"/>
                    <a:pt x="199174" y="227279"/>
                  </a:cubicBezTo>
                  <a:cubicBezTo>
                    <a:pt x="223830" y="265259"/>
                    <a:pt x="248581" y="303811"/>
                    <a:pt x="273522" y="341792"/>
                  </a:cubicBezTo>
                  <a:cubicBezTo>
                    <a:pt x="298463" y="379772"/>
                    <a:pt x="324357" y="415754"/>
                    <a:pt x="347204" y="454306"/>
                  </a:cubicBezTo>
                  <a:cubicBezTo>
                    <a:pt x="356914" y="470679"/>
                    <a:pt x="365386" y="490098"/>
                    <a:pt x="358247" y="509136"/>
                  </a:cubicBezTo>
                  <a:cubicBezTo>
                    <a:pt x="351107" y="528173"/>
                    <a:pt x="331211" y="531410"/>
                    <a:pt x="314266" y="525318"/>
                  </a:cubicBezTo>
                  <a:cubicBezTo>
                    <a:pt x="295798" y="518655"/>
                    <a:pt x="282470" y="501901"/>
                    <a:pt x="270000" y="487527"/>
                  </a:cubicBezTo>
                  <a:cubicBezTo>
                    <a:pt x="256672" y="472107"/>
                    <a:pt x="243726" y="456496"/>
                    <a:pt x="231064" y="440599"/>
                  </a:cubicBezTo>
                  <a:cubicBezTo>
                    <a:pt x="180706" y="377202"/>
                    <a:pt x="135678" y="309427"/>
                    <a:pt x="96552" y="238606"/>
                  </a:cubicBezTo>
                  <a:cubicBezTo>
                    <a:pt x="74467" y="198531"/>
                    <a:pt x="51810" y="157695"/>
                    <a:pt x="35055" y="115050"/>
                  </a:cubicBezTo>
                  <a:cubicBezTo>
                    <a:pt x="27630" y="96012"/>
                    <a:pt x="19348" y="73452"/>
                    <a:pt x="22109" y="52701"/>
                  </a:cubicBezTo>
                  <a:cubicBezTo>
                    <a:pt x="24203" y="37375"/>
                    <a:pt x="32104" y="17956"/>
                    <a:pt x="50287" y="18813"/>
                  </a:cubicBezTo>
                  <a:cubicBezTo>
                    <a:pt x="58854" y="19194"/>
                    <a:pt x="61139" y="4725"/>
                    <a:pt x="52381" y="3487"/>
                  </a:cubicBezTo>
                  <a:lnTo>
                    <a:pt x="52381" y="34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3"/>
            <p:cNvSpPr/>
            <p:nvPr/>
          </p:nvSpPr>
          <p:spPr>
            <a:xfrm>
              <a:off x="3464267" y="4613705"/>
              <a:ext cx="335340" cy="530080"/>
            </a:xfrm>
            <a:custGeom>
              <a:avLst/>
              <a:gdLst/>
              <a:ahLst/>
              <a:cxnLst/>
              <a:rect l="l" t="t" r="r" b="b"/>
              <a:pathLst>
                <a:path w="335340" h="530080" extrusionOk="0">
                  <a:moveTo>
                    <a:pt x="10312" y="14114"/>
                  </a:moveTo>
                  <a:cubicBezTo>
                    <a:pt x="47249" y="120441"/>
                    <a:pt x="94371" y="223055"/>
                    <a:pt x="152536" y="319387"/>
                  </a:cubicBezTo>
                  <a:cubicBezTo>
                    <a:pt x="160723" y="332904"/>
                    <a:pt x="179667" y="321101"/>
                    <a:pt x="173384" y="307203"/>
                  </a:cubicBezTo>
                  <a:cubicBezTo>
                    <a:pt x="147681" y="250470"/>
                    <a:pt x="120645" y="194403"/>
                    <a:pt x="95132" y="137670"/>
                  </a:cubicBezTo>
                  <a:cubicBezTo>
                    <a:pt x="83042" y="110922"/>
                    <a:pt x="71238" y="83983"/>
                    <a:pt x="58958" y="57330"/>
                  </a:cubicBezTo>
                  <a:cubicBezTo>
                    <a:pt x="48962" y="35532"/>
                    <a:pt x="36491" y="15637"/>
                    <a:pt x="16786" y="1453"/>
                  </a:cubicBezTo>
                  <a:cubicBezTo>
                    <a:pt x="11740" y="-2164"/>
                    <a:pt x="2316" y="1358"/>
                    <a:pt x="1364" y="7736"/>
                  </a:cubicBezTo>
                  <a:cubicBezTo>
                    <a:pt x="-6728" y="64374"/>
                    <a:pt x="22783" y="121964"/>
                    <a:pt x="47629" y="171177"/>
                  </a:cubicBezTo>
                  <a:cubicBezTo>
                    <a:pt x="72476" y="220390"/>
                    <a:pt x="105509" y="269889"/>
                    <a:pt x="142445" y="313771"/>
                  </a:cubicBezTo>
                  <a:cubicBezTo>
                    <a:pt x="148537" y="321101"/>
                    <a:pt x="161294" y="315104"/>
                    <a:pt x="161008" y="306061"/>
                  </a:cubicBezTo>
                  <a:cubicBezTo>
                    <a:pt x="160151" y="280835"/>
                    <a:pt x="155487" y="255229"/>
                    <a:pt x="151108" y="230385"/>
                  </a:cubicBezTo>
                  <a:cubicBezTo>
                    <a:pt x="146443" y="204208"/>
                    <a:pt x="139970" y="178126"/>
                    <a:pt x="131973" y="152710"/>
                  </a:cubicBezTo>
                  <a:cubicBezTo>
                    <a:pt x="116361" y="102926"/>
                    <a:pt x="94085" y="55902"/>
                    <a:pt x="66193" y="11924"/>
                  </a:cubicBezTo>
                  <a:cubicBezTo>
                    <a:pt x="62004" y="5261"/>
                    <a:pt x="53151" y="7165"/>
                    <a:pt x="50485" y="14019"/>
                  </a:cubicBezTo>
                  <a:cubicBezTo>
                    <a:pt x="44393" y="29439"/>
                    <a:pt x="55340" y="44003"/>
                    <a:pt x="62766" y="56759"/>
                  </a:cubicBezTo>
                  <a:cubicBezTo>
                    <a:pt x="72095" y="72560"/>
                    <a:pt x="81424" y="88362"/>
                    <a:pt x="90849" y="104259"/>
                  </a:cubicBezTo>
                  <a:cubicBezTo>
                    <a:pt x="110364" y="137194"/>
                    <a:pt x="130165" y="169939"/>
                    <a:pt x="150251" y="202494"/>
                  </a:cubicBezTo>
                  <a:cubicBezTo>
                    <a:pt x="190424" y="267509"/>
                    <a:pt x="230882" y="332809"/>
                    <a:pt x="275149" y="395158"/>
                  </a:cubicBezTo>
                  <a:lnTo>
                    <a:pt x="294854" y="380023"/>
                  </a:lnTo>
                  <a:cubicBezTo>
                    <a:pt x="264867" y="342804"/>
                    <a:pt x="234976" y="305395"/>
                    <a:pt x="204608" y="268461"/>
                  </a:cubicBezTo>
                  <a:cubicBezTo>
                    <a:pt x="174240" y="231527"/>
                    <a:pt x="142921" y="195260"/>
                    <a:pt x="113791" y="157565"/>
                  </a:cubicBezTo>
                  <a:cubicBezTo>
                    <a:pt x="108650" y="150901"/>
                    <a:pt x="98083" y="159469"/>
                    <a:pt x="102367" y="166417"/>
                  </a:cubicBezTo>
                  <a:cubicBezTo>
                    <a:pt x="134258" y="219153"/>
                    <a:pt x="166244" y="271983"/>
                    <a:pt x="198135" y="324718"/>
                  </a:cubicBezTo>
                  <a:cubicBezTo>
                    <a:pt x="213652" y="350419"/>
                    <a:pt x="229074" y="376216"/>
                    <a:pt x="244495" y="402012"/>
                  </a:cubicBezTo>
                  <a:cubicBezTo>
                    <a:pt x="252587" y="415624"/>
                    <a:pt x="260583" y="429236"/>
                    <a:pt x="268580" y="442849"/>
                  </a:cubicBezTo>
                  <a:cubicBezTo>
                    <a:pt x="273625" y="451511"/>
                    <a:pt x="289047" y="469787"/>
                    <a:pt x="282193" y="480068"/>
                  </a:cubicBezTo>
                  <a:lnTo>
                    <a:pt x="300280" y="477688"/>
                  </a:lnTo>
                  <a:cubicBezTo>
                    <a:pt x="246304" y="410960"/>
                    <a:pt x="190995" y="345279"/>
                    <a:pt x="136067" y="279408"/>
                  </a:cubicBezTo>
                  <a:cubicBezTo>
                    <a:pt x="128451" y="270270"/>
                    <a:pt x="114743" y="281978"/>
                    <a:pt x="120074" y="291687"/>
                  </a:cubicBezTo>
                  <a:cubicBezTo>
                    <a:pt x="164816" y="373265"/>
                    <a:pt x="218602" y="449512"/>
                    <a:pt x="280289" y="519095"/>
                  </a:cubicBezTo>
                  <a:cubicBezTo>
                    <a:pt x="288381" y="528234"/>
                    <a:pt x="303803" y="518620"/>
                    <a:pt x="300471" y="507292"/>
                  </a:cubicBezTo>
                  <a:cubicBezTo>
                    <a:pt x="275149" y="420193"/>
                    <a:pt x="235832" y="338711"/>
                    <a:pt x="172241" y="273125"/>
                  </a:cubicBezTo>
                  <a:cubicBezTo>
                    <a:pt x="163198" y="263797"/>
                    <a:pt x="150917" y="275600"/>
                    <a:pt x="155487" y="286071"/>
                  </a:cubicBezTo>
                  <a:cubicBezTo>
                    <a:pt x="192899" y="370980"/>
                    <a:pt x="240211" y="453795"/>
                    <a:pt x="299043" y="525759"/>
                  </a:cubicBezTo>
                  <a:cubicBezTo>
                    <a:pt x="307135" y="535659"/>
                    <a:pt x="322080" y="526901"/>
                    <a:pt x="322556" y="516050"/>
                  </a:cubicBezTo>
                  <a:cubicBezTo>
                    <a:pt x="324841" y="462077"/>
                    <a:pt x="309419" y="411817"/>
                    <a:pt x="281717" y="365840"/>
                  </a:cubicBezTo>
                  <a:lnTo>
                    <a:pt x="262107" y="380975"/>
                  </a:lnTo>
                  <a:cubicBezTo>
                    <a:pt x="288381" y="408676"/>
                    <a:pt x="303898" y="445323"/>
                    <a:pt x="306754" y="483304"/>
                  </a:cubicBezTo>
                  <a:cubicBezTo>
                    <a:pt x="308086" y="501486"/>
                    <a:pt x="336360" y="501771"/>
                    <a:pt x="335313" y="483304"/>
                  </a:cubicBezTo>
                  <a:cubicBezTo>
                    <a:pt x="332742" y="437327"/>
                    <a:pt x="312941" y="395254"/>
                    <a:pt x="279813" y="363270"/>
                  </a:cubicBezTo>
                  <a:cubicBezTo>
                    <a:pt x="269913" y="353751"/>
                    <a:pt x="252016" y="366221"/>
                    <a:pt x="260203" y="378405"/>
                  </a:cubicBezTo>
                  <a:cubicBezTo>
                    <a:pt x="286858" y="418575"/>
                    <a:pt x="297900" y="468169"/>
                    <a:pt x="295140" y="515954"/>
                  </a:cubicBezTo>
                  <a:lnTo>
                    <a:pt x="318653" y="506245"/>
                  </a:lnTo>
                  <a:cubicBezTo>
                    <a:pt x="261631" y="434377"/>
                    <a:pt x="212129" y="358986"/>
                    <a:pt x="174145" y="275315"/>
                  </a:cubicBezTo>
                  <a:lnTo>
                    <a:pt x="157391" y="288260"/>
                  </a:lnTo>
                  <a:cubicBezTo>
                    <a:pt x="218126" y="349467"/>
                    <a:pt x="252492" y="432663"/>
                    <a:pt x="277338" y="513765"/>
                  </a:cubicBezTo>
                  <a:lnTo>
                    <a:pt x="297520" y="501961"/>
                  </a:lnTo>
                  <a:cubicBezTo>
                    <a:pt x="236118" y="434662"/>
                    <a:pt x="182618" y="360700"/>
                    <a:pt x="137685" y="281407"/>
                  </a:cubicBezTo>
                  <a:lnTo>
                    <a:pt x="121692" y="293686"/>
                  </a:lnTo>
                  <a:cubicBezTo>
                    <a:pt x="175573" y="360605"/>
                    <a:pt x="229169" y="427808"/>
                    <a:pt x="284002" y="493965"/>
                  </a:cubicBezTo>
                  <a:cubicBezTo>
                    <a:pt x="288952" y="499962"/>
                    <a:pt x="298376" y="497297"/>
                    <a:pt x="302089" y="491586"/>
                  </a:cubicBezTo>
                  <a:cubicBezTo>
                    <a:pt x="317892" y="467312"/>
                    <a:pt x="290190" y="437613"/>
                    <a:pt x="277624" y="418194"/>
                  </a:cubicBezTo>
                  <a:cubicBezTo>
                    <a:pt x="259156" y="389638"/>
                    <a:pt x="241068" y="360795"/>
                    <a:pt x="223076" y="331952"/>
                  </a:cubicBezTo>
                  <a:cubicBezTo>
                    <a:pt x="187092" y="274267"/>
                    <a:pt x="151108" y="216487"/>
                    <a:pt x="115124" y="158802"/>
                  </a:cubicBezTo>
                  <a:lnTo>
                    <a:pt x="103700" y="167655"/>
                  </a:lnTo>
                  <a:cubicBezTo>
                    <a:pt x="133496" y="205160"/>
                    <a:pt x="161294" y="244378"/>
                    <a:pt x="190043" y="282739"/>
                  </a:cubicBezTo>
                  <a:cubicBezTo>
                    <a:pt x="218792" y="321101"/>
                    <a:pt x="246970" y="357654"/>
                    <a:pt x="275434" y="395063"/>
                  </a:cubicBezTo>
                  <a:cubicBezTo>
                    <a:pt x="284954" y="407533"/>
                    <a:pt x="306183" y="396110"/>
                    <a:pt x="297044" y="382403"/>
                  </a:cubicBezTo>
                  <a:cubicBezTo>
                    <a:pt x="257061" y="322529"/>
                    <a:pt x="215556" y="263701"/>
                    <a:pt x="176240" y="203351"/>
                  </a:cubicBezTo>
                  <a:cubicBezTo>
                    <a:pt x="157010" y="173842"/>
                    <a:pt x="137971" y="144143"/>
                    <a:pt x="119217" y="114349"/>
                  </a:cubicBezTo>
                  <a:cubicBezTo>
                    <a:pt x="109412" y="98737"/>
                    <a:pt x="99702" y="83222"/>
                    <a:pt x="90182" y="67515"/>
                  </a:cubicBezTo>
                  <a:cubicBezTo>
                    <a:pt x="85422" y="59710"/>
                    <a:pt x="80663" y="51809"/>
                    <a:pt x="75903" y="43908"/>
                  </a:cubicBezTo>
                  <a:cubicBezTo>
                    <a:pt x="71428" y="36484"/>
                    <a:pt x="63813" y="27536"/>
                    <a:pt x="67335" y="18588"/>
                  </a:cubicBezTo>
                  <a:lnTo>
                    <a:pt x="51628" y="20682"/>
                  </a:lnTo>
                  <a:cubicBezTo>
                    <a:pt x="80567" y="62280"/>
                    <a:pt x="103129" y="108352"/>
                    <a:pt x="118455" y="156613"/>
                  </a:cubicBezTo>
                  <a:cubicBezTo>
                    <a:pt x="125881" y="180125"/>
                    <a:pt x="131402" y="204113"/>
                    <a:pt x="135210" y="228576"/>
                  </a:cubicBezTo>
                  <a:cubicBezTo>
                    <a:pt x="139208" y="254563"/>
                    <a:pt x="139113" y="279884"/>
                    <a:pt x="139494" y="306061"/>
                  </a:cubicBezTo>
                  <a:lnTo>
                    <a:pt x="158057" y="298350"/>
                  </a:lnTo>
                  <a:cubicBezTo>
                    <a:pt x="124548" y="257133"/>
                    <a:pt x="95228" y="212204"/>
                    <a:pt x="70572" y="165085"/>
                  </a:cubicBezTo>
                  <a:cubicBezTo>
                    <a:pt x="58482" y="141954"/>
                    <a:pt x="47439" y="118156"/>
                    <a:pt x="37824" y="93883"/>
                  </a:cubicBezTo>
                  <a:cubicBezTo>
                    <a:pt x="27353" y="67135"/>
                    <a:pt x="18785" y="39434"/>
                    <a:pt x="22117" y="10497"/>
                  </a:cubicBezTo>
                  <a:lnTo>
                    <a:pt x="6314" y="19540"/>
                  </a:lnTo>
                  <a:cubicBezTo>
                    <a:pt x="25829" y="32771"/>
                    <a:pt x="37063" y="54474"/>
                    <a:pt x="46487" y="75416"/>
                  </a:cubicBezTo>
                  <a:cubicBezTo>
                    <a:pt x="58672" y="102260"/>
                    <a:pt x="70381" y="129294"/>
                    <a:pt x="82281" y="156232"/>
                  </a:cubicBezTo>
                  <a:cubicBezTo>
                    <a:pt x="106270" y="210395"/>
                    <a:pt x="128832" y="265224"/>
                    <a:pt x="152631" y="319482"/>
                  </a:cubicBezTo>
                  <a:lnTo>
                    <a:pt x="173479" y="307298"/>
                  </a:lnTo>
                  <a:cubicBezTo>
                    <a:pt x="117408" y="212013"/>
                    <a:pt x="68858" y="112350"/>
                    <a:pt x="30399" y="8688"/>
                  </a:cubicBezTo>
                  <a:cubicBezTo>
                    <a:pt x="25829" y="-3687"/>
                    <a:pt x="5933" y="1453"/>
                    <a:pt x="10408" y="14209"/>
                  </a:cubicBezTo>
                  <a:lnTo>
                    <a:pt x="10408" y="142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3"/>
            <p:cNvSpPr/>
            <p:nvPr/>
          </p:nvSpPr>
          <p:spPr>
            <a:xfrm>
              <a:off x="3494892" y="4645987"/>
              <a:ext cx="107693" cy="160835"/>
            </a:xfrm>
            <a:custGeom>
              <a:avLst/>
              <a:gdLst/>
              <a:ahLst/>
              <a:cxnLst/>
              <a:rect l="l" t="t" r="r" b="b"/>
              <a:pathLst>
                <a:path w="107693" h="160835" extrusionOk="0">
                  <a:moveTo>
                    <a:pt x="2821" y="17338"/>
                  </a:moveTo>
                  <a:cubicBezTo>
                    <a:pt x="38234" y="55795"/>
                    <a:pt x="65460" y="101581"/>
                    <a:pt x="81738" y="151175"/>
                  </a:cubicBezTo>
                  <a:lnTo>
                    <a:pt x="103538" y="138515"/>
                  </a:lnTo>
                  <a:cubicBezTo>
                    <a:pt x="89259" y="120429"/>
                    <a:pt x="74027" y="103009"/>
                    <a:pt x="59177" y="85399"/>
                  </a:cubicBezTo>
                  <a:lnTo>
                    <a:pt x="46896" y="106531"/>
                  </a:lnTo>
                  <a:cubicBezTo>
                    <a:pt x="49467" y="107483"/>
                    <a:pt x="52132" y="108340"/>
                    <a:pt x="54703" y="109291"/>
                  </a:cubicBezTo>
                  <a:cubicBezTo>
                    <a:pt x="61081" y="111576"/>
                    <a:pt x="68506" y="106721"/>
                    <a:pt x="70220" y="100534"/>
                  </a:cubicBezTo>
                  <a:cubicBezTo>
                    <a:pt x="72123" y="93490"/>
                    <a:pt x="67840" y="87398"/>
                    <a:pt x="61461" y="85018"/>
                  </a:cubicBezTo>
                  <a:cubicBezTo>
                    <a:pt x="58891" y="84066"/>
                    <a:pt x="56226" y="83114"/>
                    <a:pt x="53655" y="82163"/>
                  </a:cubicBezTo>
                  <a:cubicBezTo>
                    <a:pt x="48420" y="80259"/>
                    <a:pt x="42041" y="83400"/>
                    <a:pt x="39376" y="87969"/>
                  </a:cubicBezTo>
                  <a:cubicBezTo>
                    <a:pt x="36330" y="93205"/>
                    <a:pt x="37758" y="98916"/>
                    <a:pt x="41375" y="103295"/>
                  </a:cubicBezTo>
                  <a:cubicBezTo>
                    <a:pt x="55940" y="121190"/>
                    <a:pt x="70124" y="139467"/>
                    <a:pt x="85165" y="156982"/>
                  </a:cubicBezTo>
                  <a:cubicBezTo>
                    <a:pt x="93447" y="166691"/>
                    <a:pt x="111535" y="156411"/>
                    <a:pt x="106965" y="144322"/>
                  </a:cubicBezTo>
                  <a:cubicBezTo>
                    <a:pt x="87164" y="91396"/>
                    <a:pt x="56987" y="43230"/>
                    <a:pt x="17195" y="3060"/>
                  </a:cubicBezTo>
                  <a:cubicBezTo>
                    <a:pt x="7961" y="-6269"/>
                    <a:pt x="-6033" y="7819"/>
                    <a:pt x="2821" y="17433"/>
                  </a:cubicBezTo>
                  <a:lnTo>
                    <a:pt x="2821" y="174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3"/>
            <p:cNvSpPr/>
            <p:nvPr/>
          </p:nvSpPr>
          <p:spPr>
            <a:xfrm>
              <a:off x="3431313" y="4537770"/>
              <a:ext cx="28844" cy="29889"/>
            </a:xfrm>
            <a:custGeom>
              <a:avLst/>
              <a:gdLst/>
              <a:ahLst/>
              <a:cxnLst/>
              <a:rect l="l" t="t" r="r" b="b"/>
              <a:pathLst>
                <a:path w="28844" h="29889" extrusionOk="0">
                  <a:moveTo>
                    <a:pt x="14422" y="29889"/>
                  </a:moveTo>
                  <a:cubicBezTo>
                    <a:pt x="33652" y="29889"/>
                    <a:pt x="33652" y="0"/>
                    <a:pt x="14422" y="0"/>
                  </a:cubicBezTo>
                  <a:cubicBezTo>
                    <a:pt x="-4807" y="0"/>
                    <a:pt x="-4807" y="29889"/>
                    <a:pt x="14422" y="29889"/>
                  </a:cubicBezTo>
                  <a:lnTo>
                    <a:pt x="14422" y="2988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3"/>
            <p:cNvSpPr/>
            <p:nvPr/>
          </p:nvSpPr>
          <p:spPr>
            <a:xfrm>
              <a:off x="3505019" y="4534248"/>
              <a:ext cx="21561" cy="22274"/>
            </a:xfrm>
            <a:custGeom>
              <a:avLst/>
              <a:gdLst/>
              <a:ahLst/>
              <a:cxnLst/>
              <a:rect l="l" t="t" r="r" b="b"/>
              <a:pathLst>
                <a:path w="21561" h="22274" extrusionOk="0">
                  <a:moveTo>
                    <a:pt x="10781" y="22275"/>
                  </a:moveTo>
                  <a:cubicBezTo>
                    <a:pt x="25156" y="22275"/>
                    <a:pt x="25156" y="0"/>
                    <a:pt x="10781" y="0"/>
                  </a:cubicBezTo>
                  <a:cubicBezTo>
                    <a:pt x="-3594" y="0"/>
                    <a:pt x="-3594" y="22275"/>
                    <a:pt x="10781" y="22275"/>
                  </a:cubicBezTo>
                  <a:lnTo>
                    <a:pt x="10781" y="222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3"/>
            <p:cNvSpPr/>
            <p:nvPr/>
          </p:nvSpPr>
          <p:spPr>
            <a:xfrm>
              <a:off x="3553712" y="4604879"/>
              <a:ext cx="19562" cy="20275"/>
            </a:xfrm>
            <a:custGeom>
              <a:avLst/>
              <a:gdLst/>
              <a:ahLst/>
              <a:cxnLst/>
              <a:rect l="l" t="t" r="r" b="b"/>
              <a:pathLst>
                <a:path w="19562" h="20275" extrusionOk="0">
                  <a:moveTo>
                    <a:pt x="9781" y="20275"/>
                  </a:moveTo>
                  <a:cubicBezTo>
                    <a:pt x="22823" y="20275"/>
                    <a:pt x="22823" y="0"/>
                    <a:pt x="9781" y="0"/>
                  </a:cubicBezTo>
                  <a:cubicBezTo>
                    <a:pt x="-3260" y="0"/>
                    <a:pt x="-3260" y="20275"/>
                    <a:pt x="9781" y="20275"/>
                  </a:cubicBezTo>
                  <a:lnTo>
                    <a:pt x="9781" y="2027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3"/>
            <p:cNvSpPr/>
            <p:nvPr/>
          </p:nvSpPr>
          <p:spPr>
            <a:xfrm>
              <a:off x="3610520" y="4679793"/>
              <a:ext cx="22240" cy="22940"/>
            </a:xfrm>
            <a:custGeom>
              <a:avLst/>
              <a:gdLst/>
              <a:ahLst/>
              <a:cxnLst/>
              <a:rect l="l" t="t" r="r" b="b"/>
              <a:pathLst>
                <a:path w="22240" h="22940" extrusionOk="0">
                  <a:moveTo>
                    <a:pt x="11138" y="22941"/>
                  </a:moveTo>
                  <a:cubicBezTo>
                    <a:pt x="25893" y="22941"/>
                    <a:pt x="25989" y="0"/>
                    <a:pt x="11138" y="0"/>
                  </a:cubicBezTo>
                  <a:cubicBezTo>
                    <a:pt x="-3713" y="0"/>
                    <a:pt x="-3713" y="22941"/>
                    <a:pt x="11138" y="22941"/>
                  </a:cubicBezTo>
                  <a:lnTo>
                    <a:pt x="11138" y="229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3"/>
            <p:cNvSpPr/>
            <p:nvPr/>
          </p:nvSpPr>
          <p:spPr>
            <a:xfrm>
              <a:off x="3664615" y="4751756"/>
              <a:ext cx="30415" cy="31412"/>
            </a:xfrm>
            <a:custGeom>
              <a:avLst/>
              <a:gdLst/>
              <a:ahLst/>
              <a:cxnLst/>
              <a:rect l="l" t="t" r="r" b="b"/>
              <a:pathLst>
                <a:path w="30415" h="31412" extrusionOk="0">
                  <a:moveTo>
                    <a:pt x="15208" y="31413"/>
                  </a:moveTo>
                  <a:cubicBezTo>
                    <a:pt x="35484" y="31413"/>
                    <a:pt x="35484" y="0"/>
                    <a:pt x="15208" y="0"/>
                  </a:cubicBezTo>
                  <a:cubicBezTo>
                    <a:pt x="-5069" y="0"/>
                    <a:pt x="-5069" y="31413"/>
                    <a:pt x="15208" y="31413"/>
                  </a:cubicBezTo>
                  <a:lnTo>
                    <a:pt x="15208" y="314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3"/>
            <p:cNvSpPr/>
            <p:nvPr/>
          </p:nvSpPr>
          <p:spPr>
            <a:xfrm>
              <a:off x="3735132" y="4848183"/>
              <a:ext cx="22240" cy="22940"/>
            </a:xfrm>
            <a:custGeom>
              <a:avLst/>
              <a:gdLst/>
              <a:ahLst/>
              <a:cxnLst/>
              <a:rect l="l" t="t" r="r" b="b"/>
              <a:pathLst>
                <a:path w="22240" h="22940" extrusionOk="0">
                  <a:moveTo>
                    <a:pt x="11138" y="22941"/>
                  </a:moveTo>
                  <a:cubicBezTo>
                    <a:pt x="25893" y="22941"/>
                    <a:pt x="25989" y="0"/>
                    <a:pt x="11138" y="0"/>
                  </a:cubicBezTo>
                  <a:cubicBezTo>
                    <a:pt x="-3713" y="0"/>
                    <a:pt x="-3713" y="22941"/>
                    <a:pt x="11138" y="22941"/>
                  </a:cubicBezTo>
                  <a:lnTo>
                    <a:pt x="11138" y="229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3"/>
            <p:cNvSpPr/>
            <p:nvPr/>
          </p:nvSpPr>
          <p:spPr>
            <a:xfrm>
              <a:off x="3780802" y="4922241"/>
              <a:ext cx="30129" cy="31222"/>
            </a:xfrm>
            <a:custGeom>
              <a:avLst/>
              <a:gdLst/>
              <a:ahLst/>
              <a:cxnLst/>
              <a:rect l="l" t="t" r="r" b="b"/>
              <a:pathLst>
                <a:path w="30129" h="31222" extrusionOk="0">
                  <a:moveTo>
                    <a:pt x="15065" y="31222"/>
                  </a:moveTo>
                  <a:cubicBezTo>
                    <a:pt x="35151" y="31222"/>
                    <a:pt x="35151" y="0"/>
                    <a:pt x="15065" y="0"/>
                  </a:cubicBezTo>
                  <a:cubicBezTo>
                    <a:pt x="-5022" y="0"/>
                    <a:pt x="-5022" y="31222"/>
                    <a:pt x="15065" y="31222"/>
                  </a:cubicBezTo>
                  <a:lnTo>
                    <a:pt x="15065" y="312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3"/>
            <p:cNvSpPr/>
            <p:nvPr/>
          </p:nvSpPr>
          <p:spPr>
            <a:xfrm>
              <a:off x="3835064" y="5018276"/>
              <a:ext cx="30415" cy="33911"/>
            </a:xfrm>
            <a:custGeom>
              <a:avLst/>
              <a:gdLst/>
              <a:ahLst/>
              <a:cxnLst/>
              <a:rect l="l" t="t" r="r" b="b"/>
              <a:pathLst>
                <a:path w="30415" h="33911" extrusionOk="0">
                  <a:moveTo>
                    <a:pt x="405" y="18574"/>
                  </a:moveTo>
                  <a:cubicBezTo>
                    <a:pt x="595" y="20002"/>
                    <a:pt x="881" y="21429"/>
                    <a:pt x="1071" y="22953"/>
                  </a:cubicBezTo>
                  <a:cubicBezTo>
                    <a:pt x="1547" y="24856"/>
                    <a:pt x="2404" y="26570"/>
                    <a:pt x="3736" y="27998"/>
                  </a:cubicBezTo>
                  <a:cubicBezTo>
                    <a:pt x="4784" y="29616"/>
                    <a:pt x="6212" y="30948"/>
                    <a:pt x="7925" y="31805"/>
                  </a:cubicBezTo>
                  <a:cubicBezTo>
                    <a:pt x="9639" y="32852"/>
                    <a:pt x="11447" y="33519"/>
                    <a:pt x="13446" y="33614"/>
                  </a:cubicBezTo>
                  <a:cubicBezTo>
                    <a:pt x="15446" y="34090"/>
                    <a:pt x="17445" y="33995"/>
                    <a:pt x="19444" y="33328"/>
                  </a:cubicBezTo>
                  <a:lnTo>
                    <a:pt x="23061" y="31805"/>
                  </a:lnTo>
                  <a:cubicBezTo>
                    <a:pt x="25346" y="30473"/>
                    <a:pt x="27060" y="28664"/>
                    <a:pt x="28392" y="26475"/>
                  </a:cubicBezTo>
                  <a:lnTo>
                    <a:pt x="29915" y="22857"/>
                  </a:lnTo>
                  <a:cubicBezTo>
                    <a:pt x="30582" y="20192"/>
                    <a:pt x="30582" y="17527"/>
                    <a:pt x="29915" y="14957"/>
                  </a:cubicBezTo>
                  <a:cubicBezTo>
                    <a:pt x="29439" y="13529"/>
                    <a:pt x="29059" y="12196"/>
                    <a:pt x="28583" y="10768"/>
                  </a:cubicBezTo>
                  <a:cubicBezTo>
                    <a:pt x="28107" y="8865"/>
                    <a:pt x="27250" y="7246"/>
                    <a:pt x="26012" y="5819"/>
                  </a:cubicBezTo>
                  <a:cubicBezTo>
                    <a:pt x="24965" y="4200"/>
                    <a:pt x="23632" y="2963"/>
                    <a:pt x="21919" y="2011"/>
                  </a:cubicBezTo>
                  <a:cubicBezTo>
                    <a:pt x="20205" y="964"/>
                    <a:pt x="18397" y="393"/>
                    <a:pt x="16493" y="297"/>
                  </a:cubicBezTo>
                  <a:cubicBezTo>
                    <a:pt x="14589" y="-178"/>
                    <a:pt x="12590" y="-83"/>
                    <a:pt x="10686" y="583"/>
                  </a:cubicBezTo>
                  <a:lnTo>
                    <a:pt x="7164" y="2011"/>
                  </a:lnTo>
                  <a:cubicBezTo>
                    <a:pt x="4974" y="3343"/>
                    <a:pt x="3260" y="5057"/>
                    <a:pt x="1928" y="7246"/>
                  </a:cubicBezTo>
                  <a:lnTo>
                    <a:pt x="500" y="10768"/>
                  </a:lnTo>
                  <a:cubicBezTo>
                    <a:pt x="-167" y="13338"/>
                    <a:pt x="-167" y="15909"/>
                    <a:pt x="500" y="18574"/>
                  </a:cubicBezTo>
                  <a:lnTo>
                    <a:pt x="500" y="185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3"/>
            <p:cNvSpPr/>
            <p:nvPr/>
          </p:nvSpPr>
          <p:spPr>
            <a:xfrm>
              <a:off x="3868311" y="5109479"/>
              <a:ext cx="21133" cy="21893"/>
            </a:xfrm>
            <a:custGeom>
              <a:avLst/>
              <a:gdLst/>
              <a:ahLst/>
              <a:cxnLst/>
              <a:rect l="l" t="t" r="r" b="b"/>
              <a:pathLst>
                <a:path w="21133" h="21893" extrusionOk="0">
                  <a:moveTo>
                    <a:pt x="10567" y="21894"/>
                  </a:moveTo>
                  <a:cubicBezTo>
                    <a:pt x="24656" y="21894"/>
                    <a:pt x="24656" y="0"/>
                    <a:pt x="10567" y="0"/>
                  </a:cubicBezTo>
                  <a:cubicBezTo>
                    <a:pt x="-3522" y="0"/>
                    <a:pt x="-3522" y="21894"/>
                    <a:pt x="10567" y="21894"/>
                  </a:cubicBezTo>
                  <a:lnTo>
                    <a:pt x="10567" y="21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3"/>
            <p:cNvSpPr/>
            <p:nvPr/>
          </p:nvSpPr>
          <p:spPr>
            <a:xfrm>
              <a:off x="3802398" y="5165261"/>
              <a:ext cx="31681" cy="28485"/>
            </a:xfrm>
            <a:custGeom>
              <a:avLst/>
              <a:gdLst/>
              <a:ahLst/>
              <a:cxnLst/>
              <a:rect l="l" t="t" r="r" b="b"/>
              <a:pathLst>
                <a:path w="31681" h="28485" extrusionOk="0">
                  <a:moveTo>
                    <a:pt x="18316" y="95"/>
                  </a:moveTo>
                  <a:cubicBezTo>
                    <a:pt x="16888" y="286"/>
                    <a:pt x="15460" y="476"/>
                    <a:pt x="14032" y="666"/>
                  </a:cubicBezTo>
                  <a:cubicBezTo>
                    <a:pt x="11557" y="666"/>
                    <a:pt x="9177" y="1333"/>
                    <a:pt x="6987" y="2570"/>
                  </a:cubicBezTo>
                  <a:lnTo>
                    <a:pt x="4132" y="4759"/>
                  </a:lnTo>
                  <a:cubicBezTo>
                    <a:pt x="2418" y="6473"/>
                    <a:pt x="1180" y="8567"/>
                    <a:pt x="514" y="10947"/>
                  </a:cubicBezTo>
                  <a:cubicBezTo>
                    <a:pt x="-57" y="12755"/>
                    <a:pt x="-152" y="14659"/>
                    <a:pt x="228" y="16468"/>
                  </a:cubicBezTo>
                  <a:cubicBezTo>
                    <a:pt x="228" y="18277"/>
                    <a:pt x="895" y="20085"/>
                    <a:pt x="1847" y="21608"/>
                  </a:cubicBezTo>
                  <a:cubicBezTo>
                    <a:pt x="2704" y="23226"/>
                    <a:pt x="3941" y="24559"/>
                    <a:pt x="5464" y="25511"/>
                  </a:cubicBezTo>
                  <a:cubicBezTo>
                    <a:pt x="6797" y="26748"/>
                    <a:pt x="8415" y="27605"/>
                    <a:pt x="10224" y="27986"/>
                  </a:cubicBezTo>
                  <a:cubicBezTo>
                    <a:pt x="12699" y="28652"/>
                    <a:pt x="15174" y="28652"/>
                    <a:pt x="17649" y="27986"/>
                  </a:cubicBezTo>
                  <a:cubicBezTo>
                    <a:pt x="18982" y="27510"/>
                    <a:pt x="20410" y="27034"/>
                    <a:pt x="21743" y="26558"/>
                  </a:cubicBezTo>
                  <a:cubicBezTo>
                    <a:pt x="23456" y="26177"/>
                    <a:pt x="25075" y="25321"/>
                    <a:pt x="26312" y="24178"/>
                  </a:cubicBezTo>
                  <a:cubicBezTo>
                    <a:pt x="27740" y="23226"/>
                    <a:pt x="28978" y="21989"/>
                    <a:pt x="29835" y="20371"/>
                  </a:cubicBezTo>
                  <a:lnTo>
                    <a:pt x="31167" y="17134"/>
                  </a:lnTo>
                  <a:cubicBezTo>
                    <a:pt x="31738" y="15326"/>
                    <a:pt x="31834" y="13517"/>
                    <a:pt x="31453" y="11708"/>
                  </a:cubicBezTo>
                  <a:cubicBezTo>
                    <a:pt x="31453" y="10471"/>
                    <a:pt x="31167" y="9329"/>
                    <a:pt x="30501" y="8281"/>
                  </a:cubicBezTo>
                  <a:cubicBezTo>
                    <a:pt x="29930" y="6568"/>
                    <a:pt x="29073" y="5140"/>
                    <a:pt x="27740" y="3903"/>
                  </a:cubicBezTo>
                  <a:lnTo>
                    <a:pt x="24979" y="1809"/>
                  </a:lnTo>
                  <a:cubicBezTo>
                    <a:pt x="22885" y="571"/>
                    <a:pt x="20600" y="0"/>
                    <a:pt x="18125" y="0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6" name="Google Shape;2506;p43"/>
            <p:cNvSpPr/>
            <p:nvPr/>
          </p:nvSpPr>
          <p:spPr>
            <a:xfrm>
              <a:off x="3699335" y="5165546"/>
              <a:ext cx="19785" cy="16277"/>
            </a:xfrm>
            <a:custGeom>
              <a:avLst/>
              <a:gdLst/>
              <a:ahLst/>
              <a:cxnLst/>
              <a:rect l="l" t="t" r="r" b="b"/>
              <a:pathLst>
                <a:path w="19785" h="16277" extrusionOk="0">
                  <a:moveTo>
                    <a:pt x="12283" y="95"/>
                  </a:moveTo>
                  <a:cubicBezTo>
                    <a:pt x="11712" y="95"/>
                    <a:pt x="11141" y="191"/>
                    <a:pt x="10570" y="286"/>
                  </a:cubicBezTo>
                  <a:cubicBezTo>
                    <a:pt x="10284" y="286"/>
                    <a:pt x="9999" y="286"/>
                    <a:pt x="9713" y="286"/>
                  </a:cubicBezTo>
                  <a:cubicBezTo>
                    <a:pt x="9427" y="286"/>
                    <a:pt x="9142" y="381"/>
                    <a:pt x="8856" y="286"/>
                  </a:cubicBezTo>
                  <a:lnTo>
                    <a:pt x="10951" y="571"/>
                  </a:lnTo>
                  <a:cubicBezTo>
                    <a:pt x="10951" y="571"/>
                    <a:pt x="10570" y="381"/>
                    <a:pt x="10284" y="286"/>
                  </a:cubicBezTo>
                  <a:cubicBezTo>
                    <a:pt x="8856" y="-95"/>
                    <a:pt x="7428" y="-95"/>
                    <a:pt x="6000" y="286"/>
                  </a:cubicBezTo>
                  <a:cubicBezTo>
                    <a:pt x="4668" y="666"/>
                    <a:pt x="3430" y="1333"/>
                    <a:pt x="2383" y="2380"/>
                  </a:cubicBezTo>
                  <a:cubicBezTo>
                    <a:pt x="289" y="4474"/>
                    <a:pt x="-473" y="7520"/>
                    <a:pt x="289" y="10281"/>
                  </a:cubicBezTo>
                  <a:cubicBezTo>
                    <a:pt x="1050" y="13041"/>
                    <a:pt x="3240" y="15230"/>
                    <a:pt x="6000" y="15992"/>
                  </a:cubicBezTo>
                  <a:cubicBezTo>
                    <a:pt x="7428" y="16373"/>
                    <a:pt x="8856" y="16373"/>
                    <a:pt x="10284" y="15992"/>
                  </a:cubicBezTo>
                  <a:cubicBezTo>
                    <a:pt x="11617" y="15611"/>
                    <a:pt x="12855" y="14945"/>
                    <a:pt x="13902" y="13898"/>
                  </a:cubicBezTo>
                  <a:cubicBezTo>
                    <a:pt x="14092" y="13707"/>
                    <a:pt x="14187" y="13612"/>
                    <a:pt x="14378" y="13422"/>
                  </a:cubicBezTo>
                  <a:lnTo>
                    <a:pt x="12855" y="14659"/>
                  </a:lnTo>
                  <a:lnTo>
                    <a:pt x="12855" y="14659"/>
                  </a:lnTo>
                  <a:cubicBezTo>
                    <a:pt x="12283" y="14850"/>
                    <a:pt x="11617" y="15135"/>
                    <a:pt x="11046" y="15421"/>
                  </a:cubicBezTo>
                  <a:cubicBezTo>
                    <a:pt x="12188" y="15040"/>
                    <a:pt x="13235" y="14564"/>
                    <a:pt x="14378" y="14183"/>
                  </a:cubicBezTo>
                  <a:cubicBezTo>
                    <a:pt x="15330" y="13993"/>
                    <a:pt x="16186" y="13517"/>
                    <a:pt x="16853" y="12851"/>
                  </a:cubicBezTo>
                  <a:cubicBezTo>
                    <a:pt x="17614" y="12375"/>
                    <a:pt x="18281" y="11708"/>
                    <a:pt x="18757" y="10852"/>
                  </a:cubicBezTo>
                  <a:lnTo>
                    <a:pt x="19518" y="9138"/>
                  </a:lnTo>
                  <a:cubicBezTo>
                    <a:pt x="19804" y="8186"/>
                    <a:pt x="19899" y="7235"/>
                    <a:pt x="19613" y="6283"/>
                  </a:cubicBezTo>
                  <a:cubicBezTo>
                    <a:pt x="19613" y="5616"/>
                    <a:pt x="19423" y="5045"/>
                    <a:pt x="19138" y="4474"/>
                  </a:cubicBezTo>
                  <a:cubicBezTo>
                    <a:pt x="18852" y="3617"/>
                    <a:pt x="18376" y="2761"/>
                    <a:pt x="17614" y="2094"/>
                  </a:cubicBezTo>
                  <a:lnTo>
                    <a:pt x="16186" y="952"/>
                  </a:lnTo>
                  <a:cubicBezTo>
                    <a:pt x="15044" y="286"/>
                    <a:pt x="13806" y="0"/>
                    <a:pt x="12569" y="0"/>
                  </a:cubicBezTo>
                  <a:lnTo>
                    <a:pt x="1256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7" name="Google Shape;2507;p43"/>
            <p:cNvSpPr/>
            <p:nvPr/>
          </p:nvSpPr>
          <p:spPr>
            <a:xfrm>
              <a:off x="3616755" y="5075973"/>
              <a:ext cx="24810" cy="25701"/>
            </a:xfrm>
            <a:custGeom>
              <a:avLst/>
              <a:gdLst/>
              <a:ahLst/>
              <a:cxnLst/>
              <a:rect l="l" t="t" r="r" b="b"/>
              <a:pathLst>
                <a:path w="24810" h="25701" extrusionOk="0">
                  <a:moveTo>
                    <a:pt x="12423" y="25701"/>
                  </a:moveTo>
                  <a:cubicBezTo>
                    <a:pt x="28892" y="25701"/>
                    <a:pt x="28987" y="0"/>
                    <a:pt x="12423" y="0"/>
                  </a:cubicBezTo>
                  <a:cubicBezTo>
                    <a:pt x="-4141" y="0"/>
                    <a:pt x="-4141" y="25701"/>
                    <a:pt x="12423" y="25701"/>
                  </a:cubicBezTo>
                  <a:lnTo>
                    <a:pt x="12423" y="25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43"/>
            <p:cNvSpPr/>
            <p:nvPr/>
          </p:nvSpPr>
          <p:spPr>
            <a:xfrm>
              <a:off x="3545072" y="4955843"/>
              <a:ext cx="21383" cy="22084"/>
            </a:xfrm>
            <a:custGeom>
              <a:avLst/>
              <a:gdLst/>
              <a:ahLst/>
              <a:cxnLst/>
              <a:rect l="l" t="t" r="r" b="b"/>
              <a:pathLst>
                <a:path w="21383" h="22084" extrusionOk="0">
                  <a:moveTo>
                    <a:pt x="10710" y="22084"/>
                  </a:moveTo>
                  <a:cubicBezTo>
                    <a:pt x="24894" y="22084"/>
                    <a:pt x="24989" y="0"/>
                    <a:pt x="10710" y="0"/>
                  </a:cubicBezTo>
                  <a:cubicBezTo>
                    <a:pt x="-3570" y="0"/>
                    <a:pt x="-3570" y="22084"/>
                    <a:pt x="10710" y="22084"/>
                  </a:cubicBezTo>
                  <a:lnTo>
                    <a:pt x="10710" y="2208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43"/>
            <p:cNvSpPr/>
            <p:nvPr/>
          </p:nvSpPr>
          <p:spPr>
            <a:xfrm>
              <a:off x="3488407" y="4851039"/>
              <a:ext cx="23525" cy="24273"/>
            </a:xfrm>
            <a:custGeom>
              <a:avLst/>
              <a:gdLst/>
              <a:ahLst/>
              <a:cxnLst/>
              <a:rect l="l" t="t" r="r" b="b"/>
              <a:pathLst>
                <a:path w="23525" h="24273" extrusionOk="0">
                  <a:moveTo>
                    <a:pt x="11781" y="24273"/>
                  </a:moveTo>
                  <a:cubicBezTo>
                    <a:pt x="27393" y="24273"/>
                    <a:pt x="27488" y="0"/>
                    <a:pt x="11781" y="0"/>
                  </a:cubicBezTo>
                  <a:cubicBezTo>
                    <a:pt x="-3927" y="0"/>
                    <a:pt x="-3927" y="24273"/>
                    <a:pt x="11781" y="24273"/>
                  </a:cubicBezTo>
                  <a:lnTo>
                    <a:pt x="11781" y="242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3"/>
            <p:cNvSpPr/>
            <p:nvPr/>
          </p:nvSpPr>
          <p:spPr>
            <a:xfrm>
              <a:off x="3424316" y="4743951"/>
              <a:ext cx="31950" cy="33030"/>
            </a:xfrm>
            <a:custGeom>
              <a:avLst/>
              <a:gdLst/>
              <a:ahLst/>
              <a:cxnLst/>
              <a:rect l="l" t="t" r="r" b="b"/>
              <a:pathLst>
                <a:path w="31950" h="33030" extrusionOk="0">
                  <a:moveTo>
                    <a:pt x="15993" y="33031"/>
                  </a:moveTo>
                  <a:cubicBezTo>
                    <a:pt x="37222" y="33031"/>
                    <a:pt x="37317" y="0"/>
                    <a:pt x="15993" y="0"/>
                  </a:cubicBezTo>
                  <a:cubicBezTo>
                    <a:pt x="-5331" y="0"/>
                    <a:pt x="-5331" y="33031"/>
                    <a:pt x="15993" y="33031"/>
                  </a:cubicBezTo>
                  <a:lnTo>
                    <a:pt x="15993" y="3303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3"/>
            <p:cNvSpPr/>
            <p:nvPr/>
          </p:nvSpPr>
          <p:spPr>
            <a:xfrm>
              <a:off x="3401183" y="4671511"/>
              <a:ext cx="13137" cy="13612"/>
            </a:xfrm>
            <a:custGeom>
              <a:avLst/>
              <a:gdLst/>
              <a:ahLst/>
              <a:cxnLst/>
              <a:rect l="l" t="t" r="r" b="b"/>
              <a:pathLst>
                <a:path w="13137" h="13612" extrusionOk="0">
                  <a:moveTo>
                    <a:pt x="6569" y="13612"/>
                  </a:moveTo>
                  <a:cubicBezTo>
                    <a:pt x="15327" y="13612"/>
                    <a:pt x="15327" y="0"/>
                    <a:pt x="6569" y="0"/>
                  </a:cubicBezTo>
                  <a:cubicBezTo>
                    <a:pt x="-2190" y="0"/>
                    <a:pt x="-2190" y="13612"/>
                    <a:pt x="6569" y="13612"/>
                  </a:cubicBezTo>
                  <a:lnTo>
                    <a:pt x="6569" y="136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43"/>
            <p:cNvSpPr/>
            <p:nvPr/>
          </p:nvSpPr>
          <p:spPr>
            <a:xfrm>
              <a:off x="3387618" y="4594979"/>
              <a:ext cx="25417" cy="26367"/>
            </a:xfrm>
            <a:custGeom>
              <a:avLst/>
              <a:gdLst/>
              <a:ahLst/>
              <a:cxnLst/>
              <a:rect l="l" t="t" r="r" b="b"/>
              <a:pathLst>
                <a:path w="25417" h="26367" extrusionOk="0">
                  <a:moveTo>
                    <a:pt x="12709" y="26368"/>
                  </a:moveTo>
                  <a:cubicBezTo>
                    <a:pt x="29654" y="26368"/>
                    <a:pt x="29654" y="0"/>
                    <a:pt x="12709" y="0"/>
                  </a:cubicBezTo>
                  <a:cubicBezTo>
                    <a:pt x="-4236" y="0"/>
                    <a:pt x="-4236" y="26368"/>
                    <a:pt x="12709" y="26368"/>
                  </a:cubicBezTo>
                  <a:lnTo>
                    <a:pt x="12709" y="263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43"/>
            <p:cNvSpPr/>
            <p:nvPr/>
          </p:nvSpPr>
          <p:spPr>
            <a:xfrm>
              <a:off x="3282873" y="4598096"/>
              <a:ext cx="68247" cy="28108"/>
            </a:xfrm>
            <a:custGeom>
              <a:avLst/>
              <a:gdLst/>
              <a:ahLst/>
              <a:cxnLst/>
              <a:rect l="l" t="t" r="r" b="b"/>
              <a:pathLst>
                <a:path w="68247" h="28108" extrusionOk="0">
                  <a:moveTo>
                    <a:pt x="6740" y="18205"/>
                  </a:moveTo>
                  <a:cubicBezTo>
                    <a:pt x="14451" y="19633"/>
                    <a:pt x="22067" y="21061"/>
                    <a:pt x="29778" y="22489"/>
                  </a:cubicBezTo>
                  <a:cubicBezTo>
                    <a:pt x="33490" y="23155"/>
                    <a:pt x="37298" y="23917"/>
                    <a:pt x="41011" y="24583"/>
                  </a:cubicBezTo>
                  <a:cubicBezTo>
                    <a:pt x="45009" y="25345"/>
                    <a:pt x="48722" y="26201"/>
                    <a:pt x="52530" y="27534"/>
                  </a:cubicBezTo>
                  <a:cubicBezTo>
                    <a:pt x="59669" y="30009"/>
                    <a:pt x="67190" y="24107"/>
                    <a:pt x="68142" y="17158"/>
                  </a:cubicBezTo>
                  <a:cubicBezTo>
                    <a:pt x="69094" y="10210"/>
                    <a:pt x="63477" y="2499"/>
                    <a:pt x="55862" y="2975"/>
                  </a:cubicBezTo>
                  <a:cubicBezTo>
                    <a:pt x="51768" y="3261"/>
                    <a:pt x="48055" y="3165"/>
                    <a:pt x="43962" y="2880"/>
                  </a:cubicBezTo>
                  <a:cubicBezTo>
                    <a:pt x="40154" y="2594"/>
                    <a:pt x="36346" y="2309"/>
                    <a:pt x="32538" y="1928"/>
                  </a:cubicBezTo>
                  <a:cubicBezTo>
                    <a:pt x="24732" y="1262"/>
                    <a:pt x="17021" y="691"/>
                    <a:pt x="9215" y="24"/>
                  </a:cubicBezTo>
                  <a:cubicBezTo>
                    <a:pt x="4646" y="-357"/>
                    <a:pt x="648" y="3832"/>
                    <a:pt x="77" y="8020"/>
                  </a:cubicBezTo>
                  <a:cubicBezTo>
                    <a:pt x="-495" y="12208"/>
                    <a:pt x="2171" y="17349"/>
                    <a:pt x="6740" y="18205"/>
                  </a:cubicBezTo>
                  <a:lnTo>
                    <a:pt x="6740" y="182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3"/>
            <p:cNvSpPr/>
            <p:nvPr/>
          </p:nvSpPr>
          <p:spPr>
            <a:xfrm>
              <a:off x="3294195" y="4690849"/>
              <a:ext cx="76621" cy="22236"/>
            </a:xfrm>
            <a:custGeom>
              <a:avLst/>
              <a:gdLst/>
              <a:ahLst/>
              <a:cxnLst/>
              <a:rect l="l" t="t" r="r" b="b"/>
              <a:pathLst>
                <a:path w="76621" h="22236" extrusionOk="0">
                  <a:moveTo>
                    <a:pt x="7128" y="19975"/>
                  </a:moveTo>
                  <a:cubicBezTo>
                    <a:pt x="16457" y="19975"/>
                    <a:pt x="25786" y="19785"/>
                    <a:pt x="35116" y="20166"/>
                  </a:cubicBezTo>
                  <a:cubicBezTo>
                    <a:pt x="39685" y="20356"/>
                    <a:pt x="44254" y="20546"/>
                    <a:pt x="48824" y="20642"/>
                  </a:cubicBezTo>
                  <a:cubicBezTo>
                    <a:pt x="51109" y="20642"/>
                    <a:pt x="53393" y="20832"/>
                    <a:pt x="55678" y="20927"/>
                  </a:cubicBezTo>
                  <a:cubicBezTo>
                    <a:pt x="56344" y="20927"/>
                    <a:pt x="56440" y="20927"/>
                    <a:pt x="55964" y="20832"/>
                  </a:cubicBezTo>
                  <a:cubicBezTo>
                    <a:pt x="56535" y="20832"/>
                    <a:pt x="57011" y="21022"/>
                    <a:pt x="57582" y="21022"/>
                  </a:cubicBezTo>
                  <a:cubicBezTo>
                    <a:pt x="58058" y="21022"/>
                    <a:pt x="61580" y="21784"/>
                    <a:pt x="59676" y="20927"/>
                  </a:cubicBezTo>
                  <a:cubicBezTo>
                    <a:pt x="67197" y="24640"/>
                    <a:pt x="76621" y="20166"/>
                    <a:pt x="76621" y="11218"/>
                  </a:cubicBezTo>
                  <a:cubicBezTo>
                    <a:pt x="76621" y="2270"/>
                    <a:pt x="67102" y="-2680"/>
                    <a:pt x="59676" y="1509"/>
                  </a:cubicBezTo>
                  <a:cubicBezTo>
                    <a:pt x="61390" y="557"/>
                    <a:pt x="58534" y="1509"/>
                    <a:pt x="58058" y="1509"/>
                  </a:cubicBezTo>
                  <a:cubicBezTo>
                    <a:pt x="58248" y="1509"/>
                    <a:pt x="54821" y="2080"/>
                    <a:pt x="56154" y="1889"/>
                  </a:cubicBezTo>
                  <a:cubicBezTo>
                    <a:pt x="53869" y="2270"/>
                    <a:pt x="51585" y="2270"/>
                    <a:pt x="49300" y="2460"/>
                  </a:cubicBezTo>
                  <a:cubicBezTo>
                    <a:pt x="44540" y="2841"/>
                    <a:pt x="39780" y="3317"/>
                    <a:pt x="35020" y="3698"/>
                  </a:cubicBezTo>
                  <a:cubicBezTo>
                    <a:pt x="25691" y="4555"/>
                    <a:pt x="16362" y="4840"/>
                    <a:pt x="7033" y="5316"/>
                  </a:cubicBezTo>
                  <a:cubicBezTo>
                    <a:pt x="-2297" y="5792"/>
                    <a:pt x="-2392" y="19785"/>
                    <a:pt x="7033" y="19785"/>
                  </a:cubicBezTo>
                  <a:lnTo>
                    <a:pt x="7033" y="197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43"/>
            <p:cNvSpPr/>
            <p:nvPr/>
          </p:nvSpPr>
          <p:spPr>
            <a:xfrm>
              <a:off x="3313513" y="4742536"/>
              <a:ext cx="82212" cy="47971"/>
            </a:xfrm>
            <a:custGeom>
              <a:avLst/>
              <a:gdLst/>
              <a:ahLst/>
              <a:cxnLst/>
              <a:rect l="l" t="t" r="r" b="b"/>
              <a:pathLst>
                <a:path w="82212" h="47971" extrusionOk="0">
                  <a:moveTo>
                    <a:pt x="13227" y="47677"/>
                  </a:moveTo>
                  <a:cubicBezTo>
                    <a:pt x="22366" y="44536"/>
                    <a:pt x="31504" y="41299"/>
                    <a:pt x="40738" y="38158"/>
                  </a:cubicBezTo>
                  <a:cubicBezTo>
                    <a:pt x="45213" y="36635"/>
                    <a:pt x="49687" y="35017"/>
                    <a:pt x="54161" y="33398"/>
                  </a:cubicBezTo>
                  <a:cubicBezTo>
                    <a:pt x="58635" y="31780"/>
                    <a:pt x="63490" y="29400"/>
                    <a:pt x="68155" y="28544"/>
                  </a:cubicBezTo>
                  <a:lnTo>
                    <a:pt x="58064" y="27211"/>
                  </a:lnTo>
                  <a:cubicBezTo>
                    <a:pt x="62538" y="29210"/>
                    <a:pt x="67013" y="30257"/>
                    <a:pt x="71677" y="28353"/>
                  </a:cubicBezTo>
                  <a:cubicBezTo>
                    <a:pt x="75295" y="26926"/>
                    <a:pt x="78151" y="25212"/>
                    <a:pt x="80245" y="21785"/>
                  </a:cubicBezTo>
                  <a:cubicBezTo>
                    <a:pt x="82054" y="18739"/>
                    <a:pt x="82815" y="14170"/>
                    <a:pt x="81673" y="10743"/>
                  </a:cubicBezTo>
                  <a:cubicBezTo>
                    <a:pt x="79483" y="4080"/>
                    <a:pt x="71582" y="-2203"/>
                    <a:pt x="64062" y="748"/>
                  </a:cubicBezTo>
                  <a:cubicBezTo>
                    <a:pt x="61491" y="1795"/>
                    <a:pt x="59397" y="2747"/>
                    <a:pt x="57303" y="4366"/>
                  </a:cubicBezTo>
                  <a:cubicBezTo>
                    <a:pt x="54447" y="6555"/>
                    <a:pt x="53400" y="9030"/>
                    <a:pt x="52067" y="12266"/>
                  </a:cubicBezTo>
                  <a:lnTo>
                    <a:pt x="58064" y="4461"/>
                  </a:lnTo>
                  <a:cubicBezTo>
                    <a:pt x="54066" y="7126"/>
                    <a:pt x="49021" y="8649"/>
                    <a:pt x="44641" y="10553"/>
                  </a:cubicBezTo>
                  <a:cubicBezTo>
                    <a:pt x="40262" y="12456"/>
                    <a:pt x="35979" y="14360"/>
                    <a:pt x="31600" y="16264"/>
                  </a:cubicBezTo>
                  <a:cubicBezTo>
                    <a:pt x="22746" y="20262"/>
                    <a:pt x="13988" y="24165"/>
                    <a:pt x="5135" y="28163"/>
                  </a:cubicBezTo>
                  <a:cubicBezTo>
                    <a:pt x="375" y="30352"/>
                    <a:pt x="-1053" y="37016"/>
                    <a:pt x="756" y="41394"/>
                  </a:cubicBezTo>
                  <a:cubicBezTo>
                    <a:pt x="2565" y="45773"/>
                    <a:pt x="8277" y="49295"/>
                    <a:pt x="13227" y="47487"/>
                  </a:cubicBezTo>
                  <a:lnTo>
                    <a:pt x="13227" y="474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3"/>
            <p:cNvSpPr/>
            <p:nvPr/>
          </p:nvSpPr>
          <p:spPr>
            <a:xfrm>
              <a:off x="3332414" y="4821813"/>
              <a:ext cx="101946" cy="55609"/>
            </a:xfrm>
            <a:custGeom>
              <a:avLst/>
              <a:gdLst/>
              <a:ahLst/>
              <a:cxnLst/>
              <a:rect l="l" t="t" r="r" b="b"/>
              <a:pathLst>
                <a:path w="101946" h="55609" extrusionOk="0">
                  <a:moveTo>
                    <a:pt x="9843" y="55498"/>
                  </a:moveTo>
                  <a:cubicBezTo>
                    <a:pt x="24788" y="52452"/>
                    <a:pt x="39353" y="47978"/>
                    <a:pt x="53728" y="43029"/>
                  </a:cubicBezTo>
                  <a:cubicBezTo>
                    <a:pt x="60773" y="40649"/>
                    <a:pt x="67627" y="37793"/>
                    <a:pt x="74576" y="35128"/>
                  </a:cubicBezTo>
                  <a:cubicBezTo>
                    <a:pt x="82668" y="31987"/>
                    <a:pt x="92187" y="29226"/>
                    <a:pt x="98375" y="22848"/>
                  </a:cubicBezTo>
                  <a:cubicBezTo>
                    <a:pt x="107228" y="13710"/>
                    <a:pt x="98375" y="-3614"/>
                    <a:pt x="85428" y="669"/>
                  </a:cubicBezTo>
                  <a:cubicBezTo>
                    <a:pt x="77813" y="3144"/>
                    <a:pt x="71815" y="8856"/>
                    <a:pt x="65342" y="13329"/>
                  </a:cubicBezTo>
                  <a:cubicBezTo>
                    <a:pt x="59249" y="17613"/>
                    <a:pt x="52586" y="21230"/>
                    <a:pt x="46017" y="24657"/>
                  </a:cubicBezTo>
                  <a:cubicBezTo>
                    <a:pt x="33261" y="31415"/>
                    <a:pt x="19457" y="36175"/>
                    <a:pt x="5654" y="40173"/>
                  </a:cubicBezTo>
                  <a:cubicBezTo>
                    <a:pt x="-4246" y="43029"/>
                    <a:pt x="-58" y="57497"/>
                    <a:pt x="9843" y="55403"/>
                  </a:cubicBezTo>
                  <a:lnTo>
                    <a:pt x="9843" y="554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3"/>
            <p:cNvSpPr/>
            <p:nvPr/>
          </p:nvSpPr>
          <p:spPr>
            <a:xfrm>
              <a:off x="3367976" y="4884106"/>
              <a:ext cx="98416" cy="57014"/>
            </a:xfrm>
            <a:custGeom>
              <a:avLst/>
              <a:gdLst/>
              <a:ahLst/>
              <a:cxnLst/>
              <a:rect l="l" t="t" r="r" b="b"/>
              <a:pathLst>
                <a:path w="98416" h="57014" extrusionOk="0">
                  <a:moveTo>
                    <a:pt x="13597" y="55746"/>
                  </a:moveTo>
                  <a:cubicBezTo>
                    <a:pt x="25687" y="49178"/>
                    <a:pt x="38157" y="43276"/>
                    <a:pt x="50819" y="38326"/>
                  </a:cubicBezTo>
                  <a:cubicBezTo>
                    <a:pt x="57387" y="35756"/>
                    <a:pt x="64051" y="33376"/>
                    <a:pt x="70715" y="31187"/>
                  </a:cubicBezTo>
                  <a:cubicBezTo>
                    <a:pt x="74522" y="29949"/>
                    <a:pt x="78235" y="28807"/>
                    <a:pt x="81948" y="27284"/>
                  </a:cubicBezTo>
                  <a:cubicBezTo>
                    <a:pt x="80996" y="27665"/>
                    <a:pt x="81281" y="27570"/>
                    <a:pt x="82805" y="26998"/>
                  </a:cubicBezTo>
                  <a:cubicBezTo>
                    <a:pt x="83661" y="26618"/>
                    <a:pt x="84518" y="26237"/>
                    <a:pt x="85470" y="25951"/>
                  </a:cubicBezTo>
                  <a:cubicBezTo>
                    <a:pt x="87755" y="24999"/>
                    <a:pt x="90135" y="24143"/>
                    <a:pt x="92324" y="23000"/>
                  </a:cubicBezTo>
                  <a:cubicBezTo>
                    <a:pt x="96894" y="20525"/>
                    <a:pt x="99559" y="14148"/>
                    <a:pt x="97941" y="9103"/>
                  </a:cubicBezTo>
                  <a:cubicBezTo>
                    <a:pt x="96418" y="4438"/>
                    <a:pt x="91563" y="-607"/>
                    <a:pt x="86136" y="60"/>
                  </a:cubicBezTo>
                  <a:cubicBezTo>
                    <a:pt x="70429" y="2154"/>
                    <a:pt x="55769" y="9864"/>
                    <a:pt x="41870" y="17099"/>
                  </a:cubicBezTo>
                  <a:cubicBezTo>
                    <a:pt x="28828" y="23857"/>
                    <a:pt x="16358" y="31472"/>
                    <a:pt x="4268" y="39754"/>
                  </a:cubicBezTo>
                  <a:cubicBezTo>
                    <a:pt x="-5442" y="46417"/>
                    <a:pt x="3030" y="61457"/>
                    <a:pt x="13597" y="55746"/>
                  </a:cubicBezTo>
                  <a:lnTo>
                    <a:pt x="13597" y="557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3"/>
            <p:cNvSpPr/>
            <p:nvPr/>
          </p:nvSpPr>
          <p:spPr>
            <a:xfrm>
              <a:off x="3427721" y="4949162"/>
              <a:ext cx="70591" cy="47126"/>
            </a:xfrm>
            <a:custGeom>
              <a:avLst/>
              <a:gdLst/>
              <a:ahLst/>
              <a:cxnLst/>
              <a:rect l="l" t="t" r="r" b="b"/>
              <a:pathLst>
                <a:path w="70591" h="47126" extrusionOk="0">
                  <a:moveTo>
                    <a:pt x="16872" y="45709"/>
                  </a:moveTo>
                  <a:cubicBezTo>
                    <a:pt x="25154" y="41806"/>
                    <a:pt x="33436" y="37808"/>
                    <a:pt x="41813" y="33905"/>
                  </a:cubicBezTo>
                  <a:cubicBezTo>
                    <a:pt x="45811" y="32001"/>
                    <a:pt x="49809" y="30097"/>
                    <a:pt x="53808" y="28194"/>
                  </a:cubicBezTo>
                  <a:cubicBezTo>
                    <a:pt x="58377" y="26004"/>
                    <a:pt x="64184" y="23339"/>
                    <a:pt x="67326" y="19436"/>
                  </a:cubicBezTo>
                  <a:cubicBezTo>
                    <a:pt x="70277" y="15724"/>
                    <a:pt x="71609" y="11631"/>
                    <a:pt x="69706" y="6966"/>
                  </a:cubicBezTo>
                  <a:cubicBezTo>
                    <a:pt x="67992" y="2968"/>
                    <a:pt x="63803" y="-268"/>
                    <a:pt x="59329" y="18"/>
                  </a:cubicBezTo>
                  <a:cubicBezTo>
                    <a:pt x="53427" y="303"/>
                    <a:pt x="47239" y="3349"/>
                    <a:pt x="42003" y="6205"/>
                  </a:cubicBezTo>
                  <a:cubicBezTo>
                    <a:pt x="38005" y="8394"/>
                    <a:pt x="34007" y="10583"/>
                    <a:pt x="30009" y="12868"/>
                  </a:cubicBezTo>
                  <a:cubicBezTo>
                    <a:pt x="21822" y="17342"/>
                    <a:pt x="13730" y="21816"/>
                    <a:pt x="5543" y="26290"/>
                  </a:cubicBezTo>
                  <a:cubicBezTo>
                    <a:pt x="403" y="29146"/>
                    <a:pt x="-1692" y="36665"/>
                    <a:pt x="1545" y="41710"/>
                  </a:cubicBezTo>
                  <a:cubicBezTo>
                    <a:pt x="5067" y="47232"/>
                    <a:pt x="11255" y="48469"/>
                    <a:pt x="16967" y="45709"/>
                  </a:cubicBezTo>
                  <a:lnTo>
                    <a:pt x="16967" y="457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3"/>
            <p:cNvSpPr/>
            <p:nvPr/>
          </p:nvSpPr>
          <p:spPr>
            <a:xfrm>
              <a:off x="3459640" y="5004552"/>
              <a:ext cx="81496" cy="68791"/>
            </a:xfrm>
            <a:custGeom>
              <a:avLst/>
              <a:gdLst/>
              <a:ahLst/>
              <a:cxnLst/>
              <a:rect l="l" t="t" r="r" b="b"/>
              <a:pathLst>
                <a:path w="81496" h="68791" extrusionOk="0">
                  <a:moveTo>
                    <a:pt x="15892" y="67232"/>
                  </a:moveTo>
                  <a:cubicBezTo>
                    <a:pt x="36549" y="52954"/>
                    <a:pt x="57778" y="39152"/>
                    <a:pt x="77484" y="23540"/>
                  </a:cubicBezTo>
                  <a:cubicBezTo>
                    <a:pt x="79959" y="21637"/>
                    <a:pt x="81673" y="16877"/>
                    <a:pt x="81482" y="13831"/>
                  </a:cubicBezTo>
                  <a:cubicBezTo>
                    <a:pt x="81292" y="10785"/>
                    <a:pt x="80435" y="8024"/>
                    <a:pt x="78531" y="5550"/>
                  </a:cubicBezTo>
                  <a:cubicBezTo>
                    <a:pt x="74723" y="695"/>
                    <a:pt x="66251" y="-2161"/>
                    <a:pt x="60825" y="2028"/>
                  </a:cubicBezTo>
                  <a:cubicBezTo>
                    <a:pt x="40738" y="17258"/>
                    <a:pt x="22080" y="34202"/>
                    <a:pt x="3040" y="50669"/>
                  </a:cubicBezTo>
                  <a:cubicBezTo>
                    <a:pt x="-958" y="54096"/>
                    <a:pt x="-767" y="60665"/>
                    <a:pt x="2184" y="64567"/>
                  </a:cubicBezTo>
                  <a:cubicBezTo>
                    <a:pt x="5135" y="68470"/>
                    <a:pt x="11513" y="70279"/>
                    <a:pt x="15892" y="67328"/>
                  </a:cubicBezTo>
                  <a:lnTo>
                    <a:pt x="15892" y="673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3"/>
            <p:cNvSpPr/>
            <p:nvPr/>
          </p:nvSpPr>
          <p:spPr>
            <a:xfrm>
              <a:off x="3505435" y="5083611"/>
              <a:ext cx="77335" cy="55296"/>
            </a:xfrm>
            <a:custGeom>
              <a:avLst/>
              <a:gdLst/>
              <a:ahLst/>
              <a:cxnLst/>
              <a:rect l="l" t="t" r="r" b="b"/>
              <a:pathLst>
                <a:path w="77335" h="55296" extrusionOk="0">
                  <a:moveTo>
                    <a:pt x="9508" y="54901"/>
                  </a:moveTo>
                  <a:cubicBezTo>
                    <a:pt x="21027" y="50142"/>
                    <a:pt x="32165" y="44716"/>
                    <a:pt x="42732" y="38148"/>
                  </a:cubicBezTo>
                  <a:cubicBezTo>
                    <a:pt x="53298" y="31580"/>
                    <a:pt x="64817" y="25963"/>
                    <a:pt x="74337" y="17587"/>
                  </a:cubicBezTo>
                  <a:cubicBezTo>
                    <a:pt x="78430" y="13970"/>
                    <a:pt x="78240" y="6545"/>
                    <a:pt x="74337" y="2928"/>
                  </a:cubicBezTo>
                  <a:cubicBezTo>
                    <a:pt x="69958" y="-1071"/>
                    <a:pt x="64056" y="-880"/>
                    <a:pt x="59677" y="2928"/>
                  </a:cubicBezTo>
                  <a:cubicBezTo>
                    <a:pt x="51299" y="10352"/>
                    <a:pt x="43874" y="18729"/>
                    <a:pt x="34354" y="24821"/>
                  </a:cubicBezTo>
                  <a:cubicBezTo>
                    <a:pt x="24835" y="30913"/>
                    <a:pt x="14268" y="36434"/>
                    <a:pt x="3701" y="41003"/>
                  </a:cubicBezTo>
                  <a:cubicBezTo>
                    <a:pt x="274" y="42431"/>
                    <a:pt x="-773" y="47381"/>
                    <a:pt x="560" y="50522"/>
                  </a:cubicBezTo>
                  <a:cubicBezTo>
                    <a:pt x="1892" y="53664"/>
                    <a:pt x="5986" y="56329"/>
                    <a:pt x="9508" y="54901"/>
                  </a:cubicBezTo>
                  <a:lnTo>
                    <a:pt x="9508" y="549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3"/>
            <p:cNvSpPr/>
            <p:nvPr/>
          </p:nvSpPr>
          <p:spPr>
            <a:xfrm>
              <a:off x="3553604" y="5151501"/>
              <a:ext cx="73790" cy="47757"/>
            </a:xfrm>
            <a:custGeom>
              <a:avLst/>
              <a:gdLst/>
              <a:ahLst/>
              <a:cxnLst/>
              <a:rect l="l" t="t" r="r" b="b"/>
              <a:pathLst>
                <a:path w="73790" h="47757" extrusionOk="0">
                  <a:moveTo>
                    <a:pt x="16076" y="44982"/>
                  </a:moveTo>
                  <a:cubicBezTo>
                    <a:pt x="16076" y="44982"/>
                    <a:pt x="17028" y="44221"/>
                    <a:pt x="17409" y="43840"/>
                  </a:cubicBezTo>
                  <a:cubicBezTo>
                    <a:pt x="16648" y="44411"/>
                    <a:pt x="17028" y="44125"/>
                    <a:pt x="17600" y="43744"/>
                  </a:cubicBezTo>
                  <a:cubicBezTo>
                    <a:pt x="18551" y="43078"/>
                    <a:pt x="19503" y="42317"/>
                    <a:pt x="20455" y="41650"/>
                  </a:cubicBezTo>
                  <a:cubicBezTo>
                    <a:pt x="22359" y="40318"/>
                    <a:pt x="24358" y="38985"/>
                    <a:pt x="26358" y="37748"/>
                  </a:cubicBezTo>
                  <a:cubicBezTo>
                    <a:pt x="28357" y="36510"/>
                    <a:pt x="30356" y="35368"/>
                    <a:pt x="32450" y="34321"/>
                  </a:cubicBezTo>
                  <a:cubicBezTo>
                    <a:pt x="33497" y="33845"/>
                    <a:pt x="34544" y="33274"/>
                    <a:pt x="35687" y="32798"/>
                  </a:cubicBezTo>
                  <a:cubicBezTo>
                    <a:pt x="36258" y="32512"/>
                    <a:pt x="36734" y="32322"/>
                    <a:pt x="37305" y="32131"/>
                  </a:cubicBezTo>
                  <a:cubicBezTo>
                    <a:pt x="35972" y="32703"/>
                    <a:pt x="36544" y="32417"/>
                    <a:pt x="37591" y="32131"/>
                  </a:cubicBezTo>
                  <a:cubicBezTo>
                    <a:pt x="41875" y="30418"/>
                    <a:pt x="46349" y="28895"/>
                    <a:pt x="50823" y="27753"/>
                  </a:cubicBezTo>
                  <a:cubicBezTo>
                    <a:pt x="55297" y="26610"/>
                    <a:pt x="60247" y="25658"/>
                    <a:pt x="64912" y="24135"/>
                  </a:cubicBezTo>
                  <a:cubicBezTo>
                    <a:pt x="70719" y="22136"/>
                    <a:pt x="74527" y="16901"/>
                    <a:pt x="73670" y="10714"/>
                  </a:cubicBezTo>
                  <a:cubicBezTo>
                    <a:pt x="72909" y="5193"/>
                    <a:pt x="67673" y="-614"/>
                    <a:pt x="61580" y="52"/>
                  </a:cubicBezTo>
                  <a:cubicBezTo>
                    <a:pt x="58248" y="433"/>
                    <a:pt x="55012" y="719"/>
                    <a:pt x="51870" y="1766"/>
                  </a:cubicBezTo>
                  <a:cubicBezTo>
                    <a:pt x="48729" y="2813"/>
                    <a:pt x="45492" y="4241"/>
                    <a:pt x="42446" y="5574"/>
                  </a:cubicBezTo>
                  <a:cubicBezTo>
                    <a:pt x="37781" y="7572"/>
                    <a:pt x="33212" y="9857"/>
                    <a:pt x="28833" y="12427"/>
                  </a:cubicBezTo>
                  <a:cubicBezTo>
                    <a:pt x="19599" y="17853"/>
                    <a:pt x="10650" y="24326"/>
                    <a:pt x="2749" y="31655"/>
                  </a:cubicBezTo>
                  <a:cubicBezTo>
                    <a:pt x="-869" y="34987"/>
                    <a:pt x="-964" y="41746"/>
                    <a:pt x="2749" y="45077"/>
                  </a:cubicBezTo>
                  <a:cubicBezTo>
                    <a:pt x="6842" y="48885"/>
                    <a:pt x="11983" y="48409"/>
                    <a:pt x="16172" y="45077"/>
                  </a:cubicBezTo>
                  <a:lnTo>
                    <a:pt x="16172" y="4507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3"/>
            <p:cNvSpPr/>
            <p:nvPr/>
          </p:nvSpPr>
          <p:spPr>
            <a:xfrm>
              <a:off x="3603910" y="5204392"/>
              <a:ext cx="78387" cy="65335"/>
            </a:xfrm>
            <a:custGeom>
              <a:avLst/>
              <a:gdLst/>
              <a:ahLst/>
              <a:cxnLst/>
              <a:rect l="l" t="t" r="r" b="b"/>
              <a:pathLst>
                <a:path w="78387" h="65335" extrusionOk="0">
                  <a:moveTo>
                    <a:pt x="16701" y="63768"/>
                  </a:moveTo>
                  <a:cubicBezTo>
                    <a:pt x="35169" y="51584"/>
                    <a:pt x="53922" y="39781"/>
                    <a:pt x="71439" y="26359"/>
                  </a:cubicBezTo>
                  <a:cubicBezTo>
                    <a:pt x="74485" y="23979"/>
                    <a:pt x="76865" y="21790"/>
                    <a:pt x="77912" y="17982"/>
                  </a:cubicBezTo>
                  <a:cubicBezTo>
                    <a:pt x="78864" y="14650"/>
                    <a:pt x="78388" y="10176"/>
                    <a:pt x="76484" y="7131"/>
                  </a:cubicBezTo>
                  <a:cubicBezTo>
                    <a:pt x="72676" y="1229"/>
                    <a:pt x="63633" y="-2579"/>
                    <a:pt x="57254" y="2086"/>
                  </a:cubicBezTo>
                  <a:cubicBezTo>
                    <a:pt x="38501" y="15793"/>
                    <a:pt x="20889" y="31214"/>
                    <a:pt x="3183" y="46253"/>
                  </a:cubicBezTo>
                  <a:cubicBezTo>
                    <a:pt x="-1006" y="49871"/>
                    <a:pt x="-815" y="56820"/>
                    <a:pt x="2326" y="60913"/>
                  </a:cubicBezTo>
                  <a:cubicBezTo>
                    <a:pt x="5468" y="65006"/>
                    <a:pt x="12036" y="66910"/>
                    <a:pt x="16701" y="63768"/>
                  </a:cubicBezTo>
                  <a:lnTo>
                    <a:pt x="16701" y="637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3"/>
            <p:cNvSpPr/>
            <p:nvPr/>
          </p:nvSpPr>
          <p:spPr>
            <a:xfrm>
              <a:off x="3694420" y="5229077"/>
              <a:ext cx="45359" cy="89373"/>
            </a:xfrm>
            <a:custGeom>
              <a:avLst/>
              <a:gdLst/>
              <a:ahLst/>
              <a:cxnLst/>
              <a:rect l="l" t="t" r="r" b="b"/>
              <a:pathLst>
                <a:path w="45359" h="89373" extrusionOk="0">
                  <a:moveTo>
                    <a:pt x="17388" y="82871"/>
                  </a:moveTo>
                  <a:cubicBezTo>
                    <a:pt x="21767" y="71734"/>
                    <a:pt x="26051" y="60597"/>
                    <a:pt x="30621" y="49555"/>
                  </a:cubicBezTo>
                  <a:cubicBezTo>
                    <a:pt x="35190" y="38513"/>
                    <a:pt x="39188" y="27661"/>
                    <a:pt x="43853" y="18142"/>
                  </a:cubicBezTo>
                  <a:cubicBezTo>
                    <a:pt x="47090" y="11669"/>
                    <a:pt x="45090" y="3864"/>
                    <a:pt x="38046" y="913"/>
                  </a:cubicBezTo>
                  <a:cubicBezTo>
                    <a:pt x="31668" y="-1752"/>
                    <a:pt x="23290" y="1579"/>
                    <a:pt x="21672" y="8814"/>
                  </a:cubicBezTo>
                  <a:cubicBezTo>
                    <a:pt x="18911" y="20617"/>
                    <a:pt x="15008" y="32040"/>
                    <a:pt x="11391" y="43653"/>
                  </a:cubicBezTo>
                  <a:cubicBezTo>
                    <a:pt x="7774" y="55266"/>
                    <a:pt x="4156" y="66689"/>
                    <a:pt x="348" y="78207"/>
                  </a:cubicBezTo>
                  <a:cubicBezTo>
                    <a:pt x="-1080" y="82776"/>
                    <a:pt x="2062" y="87821"/>
                    <a:pt x="6536" y="89058"/>
                  </a:cubicBezTo>
                  <a:cubicBezTo>
                    <a:pt x="11486" y="90391"/>
                    <a:pt x="15675" y="87345"/>
                    <a:pt x="17388" y="82871"/>
                  </a:cubicBezTo>
                  <a:lnTo>
                    <a:pt x="17388" y="828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3"/>
            <p:cNvSpPr/>
            <p:nvPr/>
          </p:nvSpPr>
          <p:spPr>
            <a:xfrm>
              <a:off x="3790763" y="5232252"/>
              <a:ext cx="26621" cy="70143"/>
            </a:xfrm>
            <a:custGeom>
              <a:avLst/>
              <a:gdLst/>
              <a:ahLst/>
              <a:cxnLst/>
              <a:rect l="l" t="t" r="r" b="b"/>
              <a:pathLst>
                <a:path w="26621" h="70143" extrusionOk="0">
                  <a:moveTo>
                    <a:pt x="24714" y="61895"/>
                  </a:moveTo>
                  <a:cubicBezTo>
                    <a:pt x="24714" y="53804"/>
                    <a:pt x="24905" y="45618"/>
                    <a:pt x="24905" y="37527"/>
                  </a:cubicBezTo>
                  <a:cubicBezTo>
                    <a:pt x="24905" y="33529"/>
                    <a:pt x="25095" y="29531"/>
                    <a:pt x="25381" y="25628"/>
                  </a:cubicBezTo>
                  <a:cubicBezTo>
                    <a:pt x="25476" y="23724"/>
                    <a:pt x="25666" y="21821"/>
                    <a:pt x="25762" y="19917"/>
                  </a:cubicBezTo>
                  <a:cubicBezTo>
                    <a:pt x="25857" y="17156"/>
                    <a:pt x="25000" y="21725"/>
                    <a:pt x="25952" y="19536"/>
                  </a:cubicBezTo>
                  <a:cubicBezTo>
                    <a:pt x="26809" y="17727"/>
                    <a:pt x="26523" y="15252"/>
                    <a:pt x="26618" y="13253"/>
                  </a:cubicBezTo>
                  <a:cubicBezTo>
                    <a:pt x="26809" y="5162"/>
                    <a:pt x="19193" y="-930"/>
                    <a:pt x="11482" y="117"/>
                  </a:cubicBezTo>
                  <a:cubicBezTo>
                    <a:pt x="7865" y="593"/>
                    <a:pt x="5009" y="2212"/>
                    <a:pt x="2724" y="5162"/>
                  </a:cubicBezTo>
                  <a:cubicBezTo>
                    <a:pt x="-37" y="8779"/>
                    <a:pt x="-417" y="12397"/>
                    <a:pt x="344" y="16871"/>
                  </a:cubicBezTo>
                  <a:cubicBezTo>
                    <a:pt x="630" y="18489"/>
                    <a:pt x="915" y="19726"/>
                    <a:pt x="1582" y="21154"/>
                  </a:cubicBezTo>
                  <a:cubicBezTo>
                    <a:pt x="2438" y="23153"/>
                    <a:pt x="2438" y="23248"/>
                    <a:pt x="1677" y="21344"/>
                  </a:cubicBezTo>
                  <a:cubicBezTo>
                    <a:pt x="1677" y="21821"/>
                    <a:pt x="1867" y="22296"/>
                    <a:pt x="1963" y="22772"/>
                  </a:cubicBezTo>
                  <a:cubicBezTo>
                    <a:pt x="2343" y="24771"/>
                    <a:pt x="2819" y="26770"/>
                    <a:pt x="3200" y="28769"/>
                  </a:cubicBezTo>
                  <a:cubicBezTo>
                    <a:pt x="3962" y="32672"/>
                    <a:pt x="4628" y="36480"/>
                    <a:pt x="5199" y="40382"/>
                  </a:cubicBezTo>
                  <a:cubicBezTo>
                    <a:pt x="6342" y="48378"/>
                    <a:pt x="7484" y="56279"/>
                    <a:pt x="8721" y="64275"/>
                  </a:cubicBezTo>
                  <a:cubicBezTo>
                    <a:pt x="9293" y="68273"/>
                    <a:pt x="14052" y="70558"/>
                    <a:pt x="17670" y="70082"/>
                  </a:cubicBezTo>
                  <a:cubicBezTo>
                    <a:pt x="21668" y="69510"/>
                    <a:pt x="24714" y="66179"/>
                    <a:pt x="24714" y="62086"/>
                  </a:cubicBezTo>
                  <a:lnTo>
                    <a:pt x="24714" y="6208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43"/>
            <p:cNvSpPr/>
            <p:nvPr/>
          </p:nvSpPr>
          <p:spPr>
            <a:xfrm>
              <a:off x="3854919" y="5216004"/>
              <a:ext cx="54622" cy="77257"/>
            </a:xfrm>
            <a:custGeom>
              <a:avLst/>
              <a:gdLst/>
              <a:ahLst/>
              <a:cxnLst/>
              <a:rect l="l" t="t" r="r" b="b"/>
              <a:pathLst>
                <a:path w="54622" h="77257" extrusionOk="0">
                  <a:moveTo>
                    <a:pt x="53279" y="60248"/>
                  </a:moveTo>
                  <a:cubicBezTo>
                    <a:pt x="48805" y="51395"/>
                    <a:pt x="44236" y="42543"/>
                    <a:pt x="39762" y="33785"/>
                  </a:cubicBezTo>
                  <a:cubicBezTo>
                    <a:pt x="37572" y="29501"/>
                    <a:pt x="35383" y="25218"/>
                    <a:pt x="33383" y="20934"/>
                  </a:cubicBezTo>
                  <a:cubicBezTo>
                    <a:pt x="31194" y="16270"/>
                    <a:pt x="29195" y="11511"/>
                    <a:pt x="26434" y="7132"/>
                  </a:cubicBezTo>
                  <a:cubicBezTo>
                    <a:pt x="22531" y="754"/>
                    <a:pt x="13487" y="-2292"/>
                    <a:pt x="6919" y="1992"/>
                  </a:cubicBezTo>
                  <a:cubicBezTo>
                    <a:pt x="350" y="6275"/>
                    <a:pt x="-1934" y="14461"/>
                    <a:pt x="1778" y="21505"/>
                  </a:cubicBezTo>
                  <a:cubicBezTo>
                    <a:pt x="4158" y="26075"/>
                    <a:pt x="7204" y="30168"/>
                    <a:pt x="10060" y="34451"/>
                  </a:cubicBezTo>
                  <a:cubicBezTo>
                    <a:pt x="12726" y="38449"/>
                    <a:pt x="15296" y="42447"/>
                    <a:pt x="17866" y="46540"/>
                  </a:cubicBezTo>
                  <a:cubicBezTo>
                    <a:pt x="23197" y="54917"/>
                    <a:pt x="28433" y="63294"/>
                    <a:pt x="33764" y="71671"/>
                  </a:cubicBezTo>
                  <a:cubicBezTo>
                    <a:pt x="36906" y="76620"/>
                    <a:pt x="43950" y="79095"/>
                    <a:pt x="49186" y="75668"/>
                  </a:cubicBezTo>
                  <a:cubicBezTo>
                    <a:pt x="54422" y="72242"/>
                    <a:pt x="56135" y="65864"/>
                    <a:pt x="53184" y="60248"/>
                  </a:cubicBezTo>
                  <a:lnTo>
                    <a:pt x="53184" y="602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3"/>
            <p:cNvSpPr/>
            <p:nvPr/>
          </p:nvSpPr>
          <p:spPr>
            <a:xfrm>
              <a:off x="3914239" y="5180949"/>
              <a:ext cx="63350" cy="51478"/>
            </a:xfrm>
            <a:custGeom>
              <a:avLst/>
              <a:gdLst/>
              <a:ahLst/>
              <a:cxnLst/>
              <a:rect l="l" t="t" r="r" b="b"/>
              <a:pathLst>
                <a:path w="63350" h="51478" extrusionOk="0">
                  <a:moveTo>
                    <a:pt x="61264" y="38855"/>
                  </a:moveTo>
                  <a:cubicBezTo>
                    <a:pt x="54791" y="33525"/>
                    <a:pt x="48222" y="28194"/>
                    <a:pt x="41749" y="22864"/>
                  </a:cubicBezTo>
                  <a:cubicBezTo>
                    <a:pt x="38512" y="20198"/>
                    <a:pt x="35275" y="17533"/>
                    <a:pt x="32134" y="14677"/>
                  </a:cubicBezTo>
                  <a:cubicBezTo>
                    <a:pt x="30706" y="13345"/>
                    <a:pt x="29278" y="12012"/>
                    <a:pt x="27850" y="10679"/>
                  </a:cubicBezTo>
                  <a:cubicBezTo>
                    <a:pt x="27564" y="10394"/>
                    <a:pt x="25375" y="8680"/>
                    <a:pt x="25375" y="8394"/>
                  </a:cubicBezTo>
                  <a:cubicBezTo>
                    <a:pt x="26232" y="9632"/>
                    <a:pt x="26327" y="9822"/>
                    <a:pt x="25756" y="8775"/>
                  </a:cubicBezTo>
                  <a:cubicBezTo>
                    <a:pt x="25470" y="8299"/>
                    <a:pt x="25184" y="7919"/>
                    <a:pt x="24994" y="7443"/>
                  </a:cubicBezTo>
                  <a:lnTo>
                    <a:pt x="26708" y="13820"/>
                  </a:lnTo>
                  <a:lnTo>
                    <a:pt x="26708" y="13345"/>
                  </a:lnTo>
                  <a:cubicBezTo>
                    <a:pt x="27088" y="8014"/>
                    <a:pt x="23185" y="3064"/>
                    <a:pt x="18521" y="1065"/>
                  </a:cubicBezTo>
                  <a:cubicBezTo>
                    <a:pt x="12904" y="-1315"/>
                    <a:pt x="6526" y="399"/>
                    <a:pt x="2813" y="5158"/>
                  </a:cubicBezTo>
                  <a:cubicBezTo>
                    <a:pt x="-423" y="9346"/>
                    <a:pt x="-995" y="15343"/>
                    <a:pt x="1766" y="20008"/>
                  </a:cubicBezTo>
                  <a:cubicBezTo>
                    <a:pt x="2909" y="21912"/>
                    <a:pt x="4717" y="23625"/>
                    <a:pt x="6526" y="24767"/>
                  </a:cubicBezTo>
                  <a:cubicBezTo>
                    <a:pt x="9096" y="26385"/>
                    <a:pt x="13951" y="27242"/>
                    <a:pt x="16807" y="26100"/>
                  </a:cubicBezTo>
                  <a:lnTo>
                    <a:pt x="17283" y="25909"/>
                  </a:lnTo>
                  <a:lnTo>
                    <a:pt x="13951" y="26385"/>
                  </a:lnTo>
                  <a:lnTo>
                    <a:pt x="14618" y="26385"/>
                  </a:lnTo>
                  <a:cubicBezTo>
                    <a:pt x="13571" y="26385"/>
                    <a:pt x="12428" y="26195"/>
                    <a:pt x="11381" y="26005"/>
                  </a:cubicBezTo>
                  <a:cubicBezTo>
                    <a:pt x="11857" y="26100"/>
                    <a:pt x="12428" y="26290"/>
                    <a:pt x="12904" y="26385"/>
                  </a:cubicBezTo>
                  <a:cubicBezTo>
                    <a:pt x="11476" y="25719"/>
                    <a:pt x="11381" y="25624"/>
                    <a:pt x="12428" y="26290"/>
                  </a:cubicBezTo>
                  <a:cubicBezTo>
                    <a:pt x="13380" y="26861"/>
                    <a:pt x="14427" y="27337"/>
                    <a:pt x="15379" y="27909"/>
                  </a:cubicBezTo>
                  <a:cubicBezTo>
                    <a:pt x="17093" y="28860"/>
                    <a:pt x="18806" y="29812"/>
                    <a:pt x="20615" y="30764"/>
                  </a:cubicBezTo>
                  <a:cubicBezTo>
                    <a:pt x="24233" y="32763"/>
                    <a:pt x="27660" y="34952"/>
                    <a:pt x="31087" y="37142"/>
                  </a:cubicBezTo>
                  <a:cubicBezTo>
                    <a:pt x="38131" y="41616"/>
                    <a:pt x="45176" y="45995"/>
                    <a:pt x="52220" y="50468"/>
                  </a:cubicBezTo>
                  <a:cubicBezTo>
                    <a:pt x="55362" y="52467"/>
                    <a:pt x="59550" y="51325"/>
                    <a:pt x="61740" y="48565"/>
                  </a:cubicBezTo>
                  <a:cubicBezTo>
                    <a:pt x="63929" y="45804"/>
                    <a:pt x="64025" y="41235"/>
                    <a:pt x="61169" y="38855"/>
                  </a:cubicBezTo>
                  <a:lnTo>
                    <a:pt x="61169" y="388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3"/>
            <p:cNvSpPr/>
            <p:nvPr/>
          </p:nvSpPr>
          <p:spPr>
            <a:xfrm>
              <a:off x="3943126" y="5129548"/>
              <a:ext cx="84448" cy="25741"/>
            </a:xfrm>
            <a:custGeom>
              <a:avLst/>
              <a:gdLst/>
              <a:ahLst/>
              <a:cxnLst/>
              <a:rect l="l" t="t" r="r" b="b"/>
              <a:pathLst>
                <a:path w="84448" h="25741" extrusionOk="0">
                  <a:moveTo>
                    <a:pt x="75405" y="3252"/>
                  </a:moveTo>
                  <a:cubicBezTo>
                    <a:pt x="54557" y="2110"/>
                    <a:pt x="33709" y="1063"/>
                    <a:pt x="12861" y="16"/>
                  </a:cubicBezTo>
                  <a:cubicBezTo>
                    <a:pt x="6102" y="-365"/>
                    <a:pt x="-276" y="6108"/>
                    <a:pt x="9" y="12867"/>
                  </a:cubicBezTo>
                  <a:cubicBezTo>
                    <a:pt x="295" y="19625"/>
                    <a:pt x="5626" y="26193"/>
                    <a:pt x="12861" y="25717"/>
                  </a:cubicBezTo>
                  <a:cubicBezTo>
                    <a:pt x="33709" y="24290"/>
                    <a:pt x="54557" y="22861"/>
                    <a:pt x="75405" y="21434"/>
                  </a:cubicBezTo>
                  <a:cubicBezTo>
                    <a:pt x="80260" y="21053"/>
                    <a:pt x="84448" y="17531"/>
                    <a:pt x="84448" y="12391"/>
                  </a:cubicBezTo>
                  <a:cubicBezTo>
                    <a:pt x="84448" y="7251"/>
                    <a:pt x="80260" y="3633"/>
                    <a:pt x="75405" y="3348"/>
                  </a:cubicBezTo>
                  <a:lnTo>
                    <a:pt x="75405" y="33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3"/>
            <p:cNvSpPr/>
            <p:nvPr/>
          </p:nvSpPr>
          <p:spPr>
            <a:xfrm>
              <a:off x="3906149" y="4976928"/>
              <a:ext cx="72968" cy="44559"/>
            </a:xfrm>
            <a:custGeom>
              <a:avLst/>
              <a:gdLst/>
              <a:ahLst/>
              <a:cxnLst/>
              <a:rect l="l" t="t" r="r" b="b"/>
              <a:pathLst>
                <a:path w="72968" h="44559" extrusionOk="0">
                  <a:moveTo>
                    <a:pt x="62880" y="142"/>
                  </a:moveTo>
                  <a:cubicBezTo>
                    <a:pt x="53170" y="1094"/>
                    <a:pt x="43555" y="2998"/>
                    <a:pt x="34416" y="6329"/>
                  </a:cubicBezTo>
                  <a:cubicBezTo>
                    <a:pt x="29561" y="8138"/>
                    <a:pt x="24801" y="10137"/>
                    <a:pt x="20232" y="12517"/>
                  </a:cubicBezTo>
                  <a:cubicBezTo>
                    <a:pt x="18233" y="13564"/>
                    <a:pt x="16329" y="14706"/>
                    <a:pt x="14235" y="15658"/>
                  </a:cubicBezTo>
                  <a:cubicBezTo>
                    <a:pt x="13187" y="16134"/>
                    <a:pt x="12140" y="16515"/>
                    <a:pt x="11188" y="17086"/>
                  </a:cubicBezTo>
                  <a:cubicBezTo>
                    <a:pt x="9760" y="17847"/>
                    <a:pt x="13473" y="16419"/>
                    <a:pt x="12045" y="16705"/>
                  </a:cubicBezTo>
                  <a:cubicBezTo>
                    <a:pt x="11474" y="16800"/>
                    <a:pt x="10808" y="17086"/>
                    <a:pt x="10141" y="17276"/>
                  </a:cubicBezTo>
                  <a:cubicBezTo>
                    <a:pt x="812" y="20227"/>
                    <a:pt x="-3186" y="31269"/>
                    <a:pt x="2906" y="39170"/>
                  </a:cubicBezTo>
                  <a:cubicBezTo>
                    <a:pt x="8999" y="47071"/>
                    <a:pt x="20708" y="46024"/>
                    <a:pt x="25944" y="37742"/>
                  </a:cubicBezTo>
                  <a:cubicBezTo>
                    <a:pt x="26229" y="37266"/>
                    <a:pt x="26515" y="36885"/>
                    <a:pt x="26801" y="36409"/>
                  </a:cubicBezTo>
                  <a:cubicBezTo>
                    <a:pt x="27562" y="35267"/>
                    <a:pt x="27372" y="35553"/>
                    <a:pt x="26229" y="37171"/>
                  </a:cubicBezTo>
                  <a:cubicBezTo>
                    <a:pt x="26229" y="37171"/>
                    <a:pt x="28419" y="35077"/>
                    <a:pt x="28609" y="34886"/>
                  </a:cubicBezTo>
                  <a:cubicBezTo>
                    <a:pt x="28990" y="34505"/>
                    <a:pt x="29466" y="34125"/>
                    <a:pt x="29847" y="33744"/>
                  </a:cubicBezTo>
                  <a:cubicBezTo>
                    <a:pt x="28514" y="34791"/>
                    <a:pt x="28419" y="34886"/>
                    <a:pt x="29466" y="34125"/>
                  </a:cubicBezTo>
                  <a:cubicBezTo>
                    <a:pt x="30228" y="33744"/>
                    <a:pt x="30894" y="33173"/>
                    <a:pt x="31560" y="32792"/>
                  </a:cubicBezTo>
                  <a:cubicBezTo>
                    <a:pt x="35273" y="30508"/>
                    <a:pt x="39081" y="28413"/>
                    <a:pt x="42984" y="26605"/>
                  </a:cubicBezTo>
                  <a:cubicBezTo>
                    <a:pt x="43555" y="26319"/>
                    <a:pt x="46411" y="24986"/>
                    <a:pt x="43841" y="26224"/>
                  </a:cubicBezTo>
                  <a:cubicBezTo>
                    <a:pt x="44888" y="25748"/>
                    <a:pt x="45935" y="25367"/>
                    <a:pt x="46982" y="24986"/>
                  </a:cubicBezTo>
                  <a:cubicBezTo>
                    <a:pt x="48981" y="24225"/>
                    <a:pt x="50980" y="23559"/>
                    <a:pt x="52979" y="22988"/>
                  </a:cubicBezTo>
                  <a:cubicBezTo>
                    <a:pt x="57168" y="21750"/>
                    <a:pt x="61357" y="20703"/>
                    <a:pt x="65641" y="19941"/>
                  </a:cubicBezTo>
                  <a:cubicBezTo>
                    <a:pt x="70591" y="19085"/>
                    <a:pt x="73542" y="13373"/>
                    <a:pt x="72876" y="8804"/>
                  </a:cubicBezTo>
                  <a:cubicBezTo>
                    <a:pt x="72209" y="4235"/>
                    <a:pt x="67925" y="-524"/>
                    <a:pt x="62880" y="47"/>
                  </a:cubicBezTo>
                  <a:lnTo>
                    <a:pt x="62880" y="4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3"/>
            <p:cNvSpPr/>
            <p:nvPr/>
          </p:nvSpPr>
          <p:spPr>
            <a:xfrm>
              <a:off x="3850874" y="4903921"/>
              <a:ext cx="74968" cy="50991"/>
            </a:xfrm>
            <a:custGeom>
              <a:avLst/>
              <a:gdLst/>
              <a:ahLst/>
              <a:cxnLst/>
              <a:rect l="l" t="t" r="r" b="b"/>
              <a:pathLst>
                <a:path w="74968" h="50991" extrusionOk="0">
                  <a:moveTo>
                    <a:pt x="59895" y="1377"/>
                  </a:moveTo>
                  <a:cubicBezTo>
                    <a:pt x="52089" y="7088"/>
                    <a:pt x="43807" y="12038"/>
                    <a:pt x="35049" y="16131"/>
                  </a:cubicBezTo>
                  <a:cubicBezTo>
                    <a:pt x="34002" y="16607"/>
                    <a:pt x="32860" y="17178"/>
                    <a:pt x="31812" y="17654"/>
                  </a:cubicBezTo>
                  <a:cubicBezTo>
                    <a:pt x="31241" y="17940"/>
                    <a:pt x="30670" y="18130"/>
                    <a:pt x="30194" y="18416"/>
                  </a:cubicBezTo>
                  <a:cubicBezTo>
                    <a:pt x="28671" y="19082"/>
                    <a:pt x="32098" y="17654"/>
                    <a:pt x="30575" y="18225"/>
                  </a:cubicBezTo>
                  <a:cubicBezTo>
                    <a:pt x="28385" y="19082"/>
                    <a:pt x="26196" y="19939"/>
                    <a:pt x="23911" y="20795"/>
                  </a:cubicBezTo>
                  <a:cubicBezTo>
                    <a:pt x="19246" y="22509"/>
                    <a:pt x="14582" y="23746"/>
                    <a:pt x="9727" y="24603"/>
                  </a:cubicBezTo>
                  <a:cubicBezTo>
                    <a:pt x="1730" y="26031"/>
                    <a:pt x="-1887" y="36026"/>
                    <a:pt x="969" y="42784"/>
                  </a:cubicBezTo>
                  <a:cubicBezTo>
                    <a:pt x="2397" y="46116"/>
                    <a:pt x="4777" y="48496"/>
                    <a:pt x="8108" y="49923"/>
                  </a:cubicBezTo>
                  <a:cubicBezTo>
                    <a:pt x="12392" y="51732"/>
                    <a:pt x="16010" y="51066"/>
                    <a:pt x="20103" y="49257"/>
                  </a:cubicBezTo>
                  <a:cubicBezTo>
                    <a:pt x="21150" y="48781"/>
                    <a:pt x="22198" y="48305"/>
                    <a:pt x="23245" y="47829"/>
                  </a:cubicBezTo>
                  <a:cubicBezTo>
                    <a:pt x="23816" y="47544"/>
                    <a:pt x="24292" y="47353"/>
                    <a:pt x="24863" y="47068"/>
                  </a:cubicBezTo>
                  <a:cubicBezTo>
                    <a:pt x="25910" y="46592"/>
                    <a:pt x="25910" y="46592"/>
                    <a:pt x="24863" y="46973"/>
                  </a:cubicBezTo>
                  <a:cubicBezTo>
                    <a:pt x="23625" y="47448"/>
                    <a:pt x="23911" y="47353"/>
                    <a:pt x="25720" y="46592"/>
                  </a:cubicBezTo>
                  <a:cubicBezTo>
                    <a:pt x="28290" y="45545"/>
                    <a:pt x="30765" y="44402"/>
                    <a:pt x="33335" y="43260"/>
                  </a:cubicBezTo>
                  <a:cubicBezTo>
                    <a:pt x="37905" y="41071"/>
                    <a:pt x="42284" y="38691"/>
                    <a:pt x="46663" y="36121"/>
                  </a:cubicBezTo>
                  <a:cubicBezTo>
                    <a:pt x="55707" y="30695"/>
                    <a:pt x="64179" y="24222"/>
                    <a:pt x="72080" y="17178"/>
                  </a:cubicBezTo>
                  <a:cubicBezTo>
                    <a:pt x="75793" y="13846"/>
                    <a:pt x="75793" y="7754"/>
                    <a:pt x="72842" y="4042"/>
                  </a:cubicBezTo>
                  <a:cubicBezTo>
                    <a:pt x="69891" y="330"/>
                    <a:pt x="63989" y="-1479"/>
                    <a:pt x="59895" y="1472"/>
                  </a:cubicBezTo>
                  <a:lnTo>
                    <a:pt x="59895" y="14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43"/>
            <p:cNvSpPr/>
            <p:nvPr/>
          </p:nvSpPr>
          <p:spPr>
            <a:xfrm>
              <a:off x="3796962" y="4816485"/>
              <a:ext cx="67114" cy="65112"/>
            </a:xfrm>
            <a:custGeom>
              <a:avLst/>
              <a:gdLst/>
              <a:ahLst/>
              <a:cxnLst/>
              <a:rect l="l" t="t" r="r" b="b"/>
              <a:pathLst>
                <a:path w="67114" h="65112" extrusionOk="0">
                  <a:moveTo>
                    <a:pt x="44314" y="3713"/>
                  </a:moveTo>
                  <a:cubicBezTo>
                    <a:pt x="30891" y="16088"/>
                    <a:pt x="17564" y="28462"/>
                    <a:pt x="4141" y="40932"/>
                  </a:cubicBezTo>
                  <a:cubicBezTo>
                    <a:pt x="-1380" y="45977"/>
                    <a:pt x="-1380" y="56067"/>
                    <a:pt x="4141" y="61112"/>
                  </a:cubicBezTo>
                  <a:cubicBezTo>
                    <a:pt x="9662" y="66157"/>
                    <a:pt x="18611" y="66728"/>
                    <a:pt x="24323" y="61112"/>
                  </a:cubicBezTo>
                  <a:cubicBezTo>
                    <a:pt x="37269" y="48261"/>
                    <a:pt x="50311" y="35506"/>
                    <a:pt x="63258" y="22656"/>
                  </a:cubicBezTo>
                  <a:cubicBezTo>
                    <a:pt x="68208" y="17706"/>
                    <a:pt x="68589" y="8567"/>
                    <a:pt x="63258" y="3713"/>
                  </a:cubicBezTo>
                  <a:cubicBezTo>
                    <a:pt x="57927" y="-1142"/>
                    <a:pt x="49835" y="-1332"/>
                    <a:pt x="44314" y="3713"/>
                  </a:cubicBezTo>
                  <a:lnTo>
                    <a:pt x="44314" y="371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3"/>
            <p:cNvSpPr/>
            <p:nvPr/>
          </p:nvSpPr>
          <p:spPr>
            <a:xfrm>
              <a:off x="3755777" y="4766929"/>
              <a:ext cx="59155" cy="48033"/>
            </a:xfrm>
            <a:custGeom>
              <a:avLst/>
              <a:gdLst/>
              <a:ahLst/>
              <a:cxnLst/>
              <a:rect l="l" t="t" r="r" b="b"/>
              <a:pathLst>
                <a:path w="59155" h="48033" extrusionOk="0">
                  <a:moveTo>
                    <a:pt x="47896" y="1010"/>
                  </a:moveTo>
                  <a:cubicBezTo>
                    <a:pt x="41613" y="4722"/>
                    <a:pt x="35235" y="8339"/>
                    <a:pt x="28952" y="12147"/>
                  </a:cubicBezTo>
                  <a:cubicBezTo>
                    <a:pt x="25905" y="13955"/>
                    <a:pt x="22954" y="15764"/>
                    <a:pt x="19908" y="17668"/>
                  </a:cubicBezTo>
                  <a:cubicBezTo>
                    <a:pt x="18385" y="18620"/>
                    <a:pt x="16862" y="19476"/>
                    <a:pt x="15339" y="20428"/>
                  </a:cubicBezTo>
                  <a:cubicBezTo>
                    <a:pt x="14863" y="20714"/>
                    <a:pt x="14482" y="20904"/>
                    <a:pt x="14006" y="21190"/>
                  </a:cubicBezTo>
                  <a:cubicBezTo>
                    <a:pt x="15529" y="20619"/>
                    <a:pt x="15719" y="20523"/>
                    <a:pt x="14577" y="20999"/>
                  </a:cubicBezTo>
                  <a:cubicBezTo>
                    <a:pt x="13720" y="21380"/>
                    <a:pt x="12768" y="21666"/>
                    <a:pt x="11912" y="22046"/>
                  </a:cubicBezTo>
                  <a:lnTo>
                    <a:pt x="15053" y="21666"/>
                  </a:lnTo>
                  <a:cubicBezTo>
                    <a:pt x="14387" y="21666"/>
                    <a:pt x="13816" y="21666"/>
                    <a:pt x="13149" y="21761"/>
                  </a:cubicBezTo>
                  <a:cubicBezTo>
                    <a:pt x="8389" y="22046"/>
                    <a:pt x="4296" y="24045"/>
                    <a:pt x="1821" y="28234"/>
                  </a:cubicBezTo>
                  <a:cubicBezTo>
                    <a:pt x="-654" y="32422"/>
                    <a:pt x="-559" y="37467"/>
                    <a:pt x="1821" y="41561"/>
                  </a:cubicBezTo>
                  <a:cubicBezTo>
                    <a:pt x="4201" y="45654"/>
                    <a:pt x="8580" y="48033"/>
                    <a:pt x="13149" y="48033"/>
                  </a:cubicBezTo>
                  <a:cubicBezTo>
                    <a:pt x="17338" y="48033"/>
                    <a:pt x="22764" y="45654"/>
                    <a:pt x="24478" y="41561"/>
                  </a:cubicBezTo>
                  <a:cubicBezTo>
                    <a:pt x="24763" y="40894"/>
                    <a:pt x="25049" y="40323"/>
                    <a:pt x="25334" y="39657"/>
                  </a:cubicBezTo>
                  <a:lnTo>
                    <a:pt x="23430" y="42036"/>
                  </a:lnTo>
                  <a:cubicBezTo>
                    <a:pt x="28095" y="36325"/>
                    <a:pt x="34378" y="32042"/>
                    <a:pt x="39995" y="27377"/>
                  </a:cubicBezTo>
                  <a:cubicBezTo>
                    <a:pt x="45611" y="22713"/>
                    <a:pt x="51323" y="17953"/>
                    <a:pt x="56939" y="13099"/>
                  </a:cubicBezTo>
                  <a:cubicBezTo>
                    <a:pt x="59891" y="10624"/>
                    <a:pt x="59700" y="5769"/>
                    <a:pt x="57511" y="3008"/>
                  </a:cubicBezTo>
                  <a:cubicBezTo>
                    <a:pt x="55226" y="-38"/>
                    <a:pt x="50942" y="-894"/>
                    <a:pt x="47610" y="1010"/>
                  </a:cubicBezTo>
                  <a:lnTo>
                    <a:pt x="47610" y="10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3"/>
            <p:cNvSpPr/>
            <p:nvPr/>
          </p:nvSpPr>
          <p:spPr>
            <a:xfrm>
              <a:off x="3708734" y="4696774"/>
              <a:ext cx="58244" cy="47814"/>
            </a:xfrm>
            <a:custGeom>
              <a:avLst/>
              <a:gdLst/>
              <a:ahLst/>
              <a:cxnLst/>
              <a:rect l="l" t="t" r="r" b="b"/>
              <a:pathLst>
                <a:path w="58244" h="47814" extrusionOk="0">
                  <a:moveTo>
                    <a:pt x="47056" y="1105"/>
                  </a:moveTo>
                  <a:cubicBezTo>
                    <a:pt x="40392" y="5198"/>
                    <a:pt x="33728" y="9291"/>
                    <a:pt x="27065" y="13385"/>
                  </a:cubicBezTo>
                  <a:cubicBezTo>
                    <a:pt x="23828" y="15383"/>
                    <a:pt x="20591" y="17383"/>
                    <a:pt x="17355" y="19286"/>
                  </a:cubicBezTo>
                  <a:cubicBezTo>
                    <a:pt x="13928" y="21380"/>
                    <a:pt x="10024" y="22808"/>
                    <a:pt x="6312" y="24427"/>
                  </a:cubicBezTo>
                  <a:cubicBezTo>
                    <a:pt x="3361" y="25759"/>
                    <a:pt x="1457" y="28996"/>
                    <a:pt x="505" y="31947"/>
                  </a:cubicBezTo>
                  <a:cubicBezTo>
                    <a:pt x="-733" y="35754"/>
                    <a:pt x="410" y="39847"/>
                    <a:pt x="2790" y="42893"/>
                  </a:cubicBezTo>
                  <a:cubicBezTo>
                    <a:pt x="7169" y="48510"/>
                    <a:pt x="16498" y="49842"/>
                    <a:pt x="21638" y="44131"/>
                  </a:cubicBezTo>
                  <a:cubicBezTo>
                    <a:pt x="24304" y="41180"/>
                    <a:pt x="26779" y="37944"/>
                    <a:pt x="29825" y="35278"/>
                  </a:cubicBezTo>
                  <a:cubicBezTo>
                    <a:pt x="32681" y="32803"/>
                    <a:pt x="35537" y="30424"/>
                    <a:pt x="38393" y="27949"/>
                  </a:cubicBezTo>
                  <a:cubicBezTo>
                    <a:pt x="44295" y="22903"/>
                    <a:pt x="50197" y="17858"/>
                    <a:pt x="56099" y="12718"/>
                  </a:cubicBezTo>
                  <a:cubicBezTo>
                    <a:pt x="58955" y="10338"/>
                    <a:pt x="58765" y="5674"/>
                    <a:pt x="56671" y="2914"/>
                  </a:cubicBezTo>
                  <a:cubicBezTo>
                    <a:pt x="54576" y="153"/>
                    <a:pt x="50197" y="-989"/>
                    <a:pt x="47056" y="1010"/>
                  </a:cubicBezTo>
                  <a:lnTo>
                    <a:pt x="47056" y="10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3"/>
            <p:cNvSpPr/>
            <p:nvPr/>
          </p:nvSpPr>
          <p:spPr>
            <a:xfrm>
              <a:off x="3641652" y="4625475"/>
              <a:ext cx="72863" cy="50894"/>
            </a:xfrm>
            <a:custGeom>
              <a:avLst/>
              <a:gdLst/>
              <a:ahLst/>
              <a:cxnLst/>
              <a:rect l="l" t="t" r="r" b="b"/>
              <a:pathLst>
                <a:path w="72863" h="50894" extrusionOk="0">
                  <a:moveTo>
                    <a:pt x="55878" y="1297"/>
                  </a:moveTo>
                  <a:cubicBezTo>
                    <a:pt x="47881" y="5200"/>
                    <a:pt x="39980" y="9103"/>
                    <a:pt x="31983" y="13006"/>
                  </a:cubicBezTo>
                  <a:cubicBezTo>
                    <a:pt x="27985" y="15005"/>
                    <a:pt x="23987" y="16909"/>
                    <a:pt x="20084" y="18908"/>
                  </a:cubicBezTo>
                  <a:cubicBezTo>
                    <a:pt x="18085" y="19860"/>
                    <a:pt x="16086" y="20811"/>
                    <a:pt x="14086" y="21858"/>
                  </a:cubicBezTo>
                  <a:cubicBezTo>
                    <a:pt x="11707" y="23191"/>
                    <a:pt x="16562" y="21097"/>
                    <a:pt x="13801" y="22049"/>
                  </a:cubicBezTo>
                  <a:cubicBezTo>
                    <a:pt x="12658" y="22430"/>
                    <a:pt x="11516" y="22906"/>
                    <a:pt x="10279" y="23287"/>
                  </a:cubicBezTo>
                  <a:cubicBezTo>
                    <a:pt x="2377" y="26142"/>
                    <a:pt x="-2287" y="34043"/>
                    <a:pt x="1140" y="42229"/>
                  </a:cubicBezTo>
                  <a:cubicBezTo>
                    <a:pt x="2663" y="45751"/>
                    <a:pt x="5043" y="48131"/>
                    <a:pt x="8565" y="49654"/>
                  </a:cubicBezTo>
                  <a:cubicBezTo>
                    <a:pt x="12373" y="51272"/>
                    <a:pt x="17609" y="51558"/>
                    <a:pt x="21036" y="48988"/>
                  </a:cubicBezTo>
                  <a:cubicBezTo>
                    <a:pt x="28271" y="43657"/>
                    <a:pt x="36267" y="39373"/>
                    <a:pt x="43978" y="34804"/>
                  </a:cubicBezTo>
                  <a:cubicBezTo>
                    <a:pt x="51689" y="30235"/>
                    <a:pt x="59495" y="25666"/>
                    <a:pt x="67206" y="21097"/>
                  </a:cubicBezTo>
                  <a:cubicBezTo>
                    <a:pt x="72347" y="18051"/>
                    <a:pt x="74631" y="10721"/>
                    <a:pt x="71299" y="5486"/>
                  </a:cubicBezTo>
                  <a:cubicBezTo>
                    <a:pt x="67777" y="-35"/>
                    <a:pt x="61494" y="-1368"/>
                    <a:pt x="55687" y="1393"/>
                  </a:cubicBezTo>
                  <a:lnTo>
                    <a:pt x="55687" y="13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3"/>
            <p:cNvSpPr/>
            <p:nvPr/>
          </p:nvSpPr>
          <p:spPr>
            <a:xfrm>
              <a:off x="3610996" y="4534886"/>
              <a:ext cx="60985" cy="63032"/>
            </a:xfrm>
            <a:custGeom>
              <a:avLst/>
              <a:gdLst/>
              <a:ahLst/>
              <a:cxnLst/>
              <a:rect l="l" t="t" r="r" b="b"/>
              <a:pathLst>
                <a:path w="60985" h="63032" extrusionOk="0">
                  <a:moveTo>
                    <a:pt x="39792" y="3645"/>
                  </a:moveTo>
                  <a:cubicBezTo>
                    <a:pt x="29035" y="16781"/>
                    <a:pt x="17231" y="29441"/>
                    <a:pt x="3998" y="39912"/>
                  </a:cubicBezTo>
                  <a:cubicBezTo>
                    <a:pt x="1428" y="41911"/>
                    <a:pt x="0" y="46480"/>
                    <a:pt x="0" y="49526"/>
                  </a:cubicBezTo>
                  <a:cubicBezTo>
                    <a:pt x="0" y="52858"/>
                    <a:pt x="1523" y="56856"/>
                    <a:pt x="3998" y="59141"/>
                  </a:cubicBezTo>
                  <a:cubicBezTo>
                    <a:pt x="9424" y="64186"/>
                    <a:pt x="17802" y="64471"/>
                    <a:pt x="23228" y="59141"/>
                  </a:cubicBezTo>
                  <a:cubicBezTo>
                    <a:pt x="29320" y="53048"/>
                    <a:pt x="35508" y="47051"/>
                    <a:pt x="41315" y="40578"/>
                  </a:cubicBezTo>
                  <a:cubicBezTo>
                    <a:pt x="47693" y="33535"/>
                    <a:pt x="53596" y="26110"/>
                    <a:pt x="59307" y="18590"/>
                  </a:cubicBezTo>
                  <a:cubicBezTo>
                    <a:pt x="61021" y="16305"/>
                    <a:pt x="61402" y="11736"/>
                    <a:pt x="60545" y="9071"/>
                  </a:cubicBezTo>
                  <a:cubicBezTo>
                    <a:pt x="59688" y="6405"/>
                    <a:pt x="58260" y="4311"/>
                    <a:pt x="56071" y="2598"/>
                  </a:cubicBezTo>
                  <a:cubicBezTo>
                    <a:pt x="51596" y="-829"/>
                    <a:pt x="43695" y="-1210"/>
                    <a:pt x="39792" y="3550"/>
                  </a:cubicBezTo>
                  <a:lnTo>
                    <a:pt x="39792" y="35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3"/>
            <p:cNvSpPr/>
            <p:nvPr/>
          </p:nvSpPr>
          <p:spPr>
            <a:xfrm>
              <a:off x="3561494" y="4451952"/>
              <a:ext cx="59216" cy="70337"/>
            </a:xfrm>
            <a:custGeom>
              <a:avLst/>
              <a:gdLst/>
              <a:ahLst/>
              <a:cxnLst/>
              <a:rect l="l" t="t" r="r" b="b"/>
              <a:pathLst>
                <a:path w="59216" h="70337" extrusionOk="0">
                  <a:moveTo>
                    <a:pt x="44076" y="3859"/>
                  </a:moveTo>
                  <a:cubicBezTo>
                    <a:pt x="41506" y="8333"/>
                    <a:pt x="38745" y="12616"/>
                    <a:pt x="35699" y="16805"/>
                  </a:cubicBezTo>
                  <a:cubicBezTo>
                    <a:pt x="34937" y="17852"/>
                    <a:pt x="34175" y="18804"/>
                    <a:pt x="33414" y="19851"/>
                  </a:cubicBezTo>
                  <a:cubicBezTo>
                    <a:pt x="32367" y="21279"/>
                    <a:pt x="33795" y="19375"/>
                    <a:pt x="33128" y="20232"/>
                  </a:cubicBezTo>
                  <a:cubicBezTo>
                    <a:pt x="32748" y="20612"/>
                    <a:pt x="32462" y="21088"/>
                    <a:pt x="32081" y="21564"/>
                  </a:cubicBezTo>
                  <a:cubicBezTo>
                    <a:pt x="30463" y="23563"/>
                    <a:pt x="28749" y="25562"/>
                    <a:pt x="27036" y="27561"/>
                  </a:cubicBezTo>
                  <a:cubicBezTo>
                    <a:pt x="23704" y="31274"/>
                    <a:pt x="20277" y="34986"/>
                    <a:pt x="16469" y="38127"/>
                  </a:cubicBezTo>
                  <a:cubicBezTo>
                    <a:pt x="15898" y="38603"/>
                    <a:pt x="15422" y="38984"/>
                    <a:pt x="14851" y="39460"/>
                  </a:cubicBezTo>
                  <a:cubicBezTo>
                    <a:pt x="14279" y="39936"/>
                    <a:pt x="12566" y="40983"/>
                    <a:pt x="15041" y="39460"/>
                  </a:cubicBezTo>
                  <a:cubicBezTo>
                    <a:pt x="13994" y="40126"/>
                    <a:pt x="13042" y="40983"/>
                    <a:pt x="12090" y="41649"/>
                  </a:cubicBezTo>
                  <a:cubicBezTo>
                    <a:pt x="9329" y="43648"/>
                    <a:pt x="6569" y="45838"/>
                    <a:pt x="3903" y="47932"/>
                  </a:cubicBezTo>
                  <a:cubicBezTo>
                    <a:pt x="1428" y="49931"/>
                    <a:pt x="0" y="54214"/>
                    <a:pt x="0" y="57260"/>
                  </a:cubicBezTo>
                  <a:cubicBezTo>
                    <a:pt x="0" y="60497"/>
                    <a:pt x="1428" y="64304"/>
                    <a:pt x="3903" y="66589"/>
                  </a:cubicBezTo>
                  <a:cubicBezTo>
                    <a:pt x="9329" y="71634"/>
                    <a:pt x="17040" y="71539"/>
                    <a:pt x="22562" y="66589"/>
                  </a:cubicBezTo>
                  <a:cubicBezTo>
                    <a:pt x="26941" y="62591"/>
                    <a:pt x="30653" y="57641"/>
                    <a:pt x="34175" y="52787"/>
                  </a:cubicBezTo>
                  <a:cubicBezTo>
                    <a:pt x="35794" y="50597"/>
                    <a:pt x="33128" y="54024"/>
                    <a:pt x="34175" y="52787"/>
                  </a:cubicBezTo>
                  <a:cubicBezTo>
                    <a:pt x="34651" y="52215"/>
                    <a:pt x="35032" y="51644"/>
                    <a:pt x="35508" y="51168"/>
                  </a:cubicBezTo>
                  <a:cubicBezTo>
                    <a:pt x="36746" y="49550"/>
                    <a:pt x="37983" y="47932"/>
                    <a:pt x="39221" y="46313"/>
                  </a:cubicBezTo>
                  <a:cubicBezTo>
                    <a:pt x="40744" y="44219"/>
                    <a:pt x="42267" y="42030"/>
                    <a:pt x="43695" y="39841"/>
                  </a:cubicBezTo>
                  <a:cubicBezTo>
                    <a:pt x="49788" y="30512"/>
                    <a:pt x="54738" y="20517"/>
                    <a:pt x="58831" y="10141"/>
                  </a:cubicBezTo>
                  <a:cubicBezTo>
                    <a:pt x="60259" y="6429"/>
                    <a:pt x="57499" y="2050"/>
                    <a:pt x="54167" y="622"/>
                  </a:cubicBezTo>
                  <a:cubicBezTo>
                    <a:pt x="50549" y="-901"/>
                    <a:pt x="46170" y="432"/>
                    <a:pt x="44171" y="3954"/>
                  </a:cubicBezTo>
                  <a:lnTo>
                    <a:pt x="44171" y="395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3"/>
            <p:cNvSpPr/>
            <p:nvPr/>
          </p:nvSpPr>
          <p:spPr>
            <a:xfrm>
              <a:off x="3517183" y="4422883"/>
              <a:ext cx="46694" cy="65611"/>
            </a:xfrm>
            <a:custGeom>
              <a:avLst/>
              <a:gdLst/>
              <a:ahLst/>
              <a:cxnLst/>
              <a:rect l="l" t="t" r="r" b="b"/>
              <a:pathLst>
                <a:path w="46694" h="65611" extrusionOk="0">
                  <a:moveTo>
                    <a:pt x="26509" y="5419"/>
                  </a:moveTo>
                  <a:cubicBezTo>
                    <a:pt x="22891" y="11701"/>
                    <a:pt x="19369" y="17889"/>
                    <a:pt x="15752" y="24171"/>
                  </a:cubicBezTo>
                  <a:cubicBezTo>
                    <a:pt x="12134" y="30453"/>
                    <a:pt x="8231" y="36450"/>
                    <a:pt x="4233" y="42447"/>
                  </a:cubicBezTo>
                  <a:lnTo>
                    <a:pt x="6232" y="39782"/>
                  </a:lnTo>
                  <a:cubicBezTo>
                    <a:pt x="5661" y="40258"/>
                    <a:pt x="4994" y="40734"/>
                    <a:pt x="4423" y="41305"/>
                  </a:cubicBezTo>
                  <a:cubicBezTo>
                    <a:pt x="2519" y="43304"/>
                    <a:pt x="1567" y="45684"/>
                    <a:pt x="520" y="48159"/>
                  </a:cubicBezTo>
                  <a:cubicBezTo>
                    <a:pt x="-622" y="51205"/>
                    <a:pt x="235" y="56155"/>
                    <a:pt x="1948" y="58820"/>
                  </a:cubicBezTo>
                  <a:cubicBezTo>
                    <a:pt x="3662" y="61485"/>
                    <a:pt x="5756" y="63294"/>
                    <a:pt x="8517" y="64436"/>
                  </a:cubicBezTo>
                  <a:cubicBezTo>
                    <a:pt x="11277" y="65579"/>
                    <a:pt x="14609" y="66055"/>
                    <a:pt x="17560" y="65103"/>
                  </a:cubicBezTo>
                  <a:cubicBezTo>
                    <a:pt x="21178" y="63960"/>
                    <a:pt x="23653" y="61866"/>
                    <a:pt x="25842" y="58725"/>
                  </a:cubicBezTo>
                  <a:cubicBezTo>
                    <a:pt x="27937" y="55774"/>
                    <a:pt x="28032" y="52252"/>
                    <a:pt x="28508" y="48920"/>
                  </a:cubicBezTo>
                  <a:lnTo>
                    <a:pt x="26699" y="55488"/>
                  </a:lnTo>
                  <a:cubicBezTo>
                    <a:pt x="29555" y="48825"/>
                    <a:pt x="32316" y="42162"/>
                    <a:pt x="35648" y="35689"/>
                  </a:cubicBezTo>
                  <a:cubicBezTo>
                    <a:pt x="38979" y="29216"/>
                    <a:pt x="42121" y="22838"/>
                    <a:pt x="45358" y="16366"/>
                  </a:cubicBezTo>
                  <a:cubicBezTo>
                    <a:pt x="47928" y="11225"/>
                    <a:pt x="46881" y="4276"/>
                    <a:pt x="41455" y="1421"/>
                  </a:cubicBezTo>
                  <a:cubicBezTo>
                    <a:pt x="36028" y="-1435"/>
                    <a:pt x="29555" y="88"/>
                    <a:pt x="26509" y="5324"/>
                  </a:cubicBezTo>
                  <a:lnTo>
                    <a:pt x="26509" y="53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3"/>
            <p:cNvSpPr/>
            <p:nvPr/>
          </p:nvSpPr>
          <p:spPr>
            <a:xfrm>
              <a:off x="3454831" y="4387264"/>
              <a:ext cx="27459" cy="83971"/>
            </a:xfrm>
            <a:custGeom>
              <a:avLst/>
              <a:gdLst/>
              <a:ahLst/>
              <a:cxnLst/>
              <a:rect l="l" t="t" r="r" b="b"/>
              <a:pathLst>
                <a:path w="27459" h="83971" extrusionOk="0">
                  <a:moveTo>
                    <a:pt x="5279" y="11052"/>
                  </a:moveTo>
                  <a:cubicBezTo>
                    <a:pt x="3756" y="30852"/>
                    <a:pt x="2614" y="50747"/>
                    <a:pt x="43" y="70451"/>
                  </a:cubicBezTo>
                  <a:cubicBezTo>
                    <a:pt x="-337" y="73592"/>
                    <a:pt x="1852" y="77876"/>
                    <a:pt x="4042" y="79970"/>
                  </a:cubicBezTo>
                  <a:cubicBezTo>
                    <a:pt x="6422" y="82350"/>
                    <a:pt x="10229" y="84063"/>
                    <a:pt x="13561" y="83968"/>
                  </a:cubicBezTo>
                  <a:cubicBezTo>
                    <a:pt x="20606" y="83682"/>
                    <a:pt x="27365" y="78066"/>
                    <a:pt x="27079" y="70451"/>
                  </a:cubicBezTo>
                  <a:cubicBezTo>
                    <a:pt x="26318" y="50651"/>
                    <a:pt x="27079" y="30852"/>
                    <a:pt x="27460" y="11052"/>
                  </a:cubicBezTo>
                  <a:cubicBezTo>
                    <a:pt x="27460" y="5246"/>
                    <a:pt x="22319" y="-275"/>
                    <a:pt x="16417" y="11"/>
                  </a:cubicBezTo>
                  <a:cubicBezTo>
                    <a:pt x="10039" y="296"/>
                    <a:pt x="5850" y="4865"/>
                    <a:pt x="5374" y="11052"/>
                  </a:cubicBezTo>
                  <a:lnTo>
                    <a:pt x="5374" y="110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3"/>
            <p:cNvSpPr/>
            <p:nvPr/>
          </p:nvSpPr>
          <p:spPr>
            <a:xfrm>
              <a:off x="3387667" y="4414467"/>
              <a:ext cx="42262" cy="63436"/>
            </a:xfrm>
            <a:custGeom>
              <a:avLst/>
              <a:gdLst/>
              <a:ahLst/>
              <a:cxnLst/>
              <a:rect l="l" t="t" r="r" b="b"/>
              <a:pathLst>
                <a:path w="42262" h="63436" extrusionOk="0">
                  <a:moveTo>
                    <a:pt x="1426" y="15453"/>
                  </a:moveTo>
                  <a:cubicBezTo>
                    <a:pt x="4282" y="22212"/>
                    <a:pt x="7233" y="28875"/>
                    <a:pt x="10089" y="35633"/>
                  </a:cubicBezTo>
                  <a:cubicBezTo>
                    <a:pt x="10755" y="37252"/>
                    <a:pt x="11422" y="38775"/>
                    <a:pt x="12183" y="40393"/>
                  </a:cubicBezTo>
                  <a:cubicBezTo>
                    <a:pt x="12564" y="41249"/>
                    <a:pt x="12850" y="42582"/>
                    <a:pt x="13421" y="43344"/>
                  </a:cubicBezTo>
                  <a:lnTo>
                    <a:pt x="12850" y="42106"/>
                  </a:lnTo>
                  <a:cubicBezTo>
                    <a:pt x="13040" y="42582"/>
                    <a:pt x="13230" y="43058"/>
                    <a:pt x="13326" y="43629"/>
                  </a:cubicBezTo>
                  <a:cubicBezTo>
                    <a:pt x="14468" y="47056"/>
                    <a:pt x="15706" y="50578"/>
                    <a:pt x="16848" y="54005"/>
                  </a:cubicBezTo>
                  <a:cubicBezTo>
                    <a:pt x="19323" y="61335"/>
                    <a:pt x="26939" y="65523"/>
                    <a:pt x="34269" y="62382"/>
                  </a:cubicBezTo>
                  <a:cubicBezTo>
                    <a:pt x="41123" y="59431"/>
                    <a:pt x="44645" y="50673"/>
                    <a:pt x="40457" y="44010"/>
                  </a:cubicBezTo>
                  <a:cubicBezTo>
                    <a:pt x="38457" y="40869"/>
                    <a:pt x="36554" y="37728"/>
                    <a:pt x="34554" y="34586"/>
                  </a:cubicBezTo>
                  <a:cubicBezTo>
                    <a:pt x="32555" y="31445"/>
                    <a:pt x="31032" y="28114"/>
                    <a:pt x="29319" y="24782"/>
                  </a:cubicBezTo>
                  <a:cubicBezTo>
                    <a:pt x="25892" y="18214"/>
                    <a:pt x="22465" y="11646"/>
                    <a:pt x="19133" y="5077"/>
                  </a:cubicBezTo>
                  <a:cubicBezTo>
                    <a:pt x="16658" y="318"/>
                    <a:pt x="9613" y="-1491"/>
                    <a:pt x="5044" y="1365"/>
                  </a:cubicBezTo>
                  <a:cubicBezTo>
                    <a:pt x="2854" y="2793"/>
                    <a:pt x="950" y="4887"/>
                    <a:pt x="284" y="7457"/>
                  </a:cubicBezTo>
                  <a:cubicBezTo>
                    <a:pt x="-383" y="10313"/>
                    <a:pt x="189" y="12693"/>
                    <a:pt x="1331" y="15358"/>
                  </a:cubicBezTo>
                  <a:lnTo>
                    <a:pt x="1331" y="153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3"/>
            <p:cNvSpPr/>
            <p:nvPr/>
          </p:nvSpPr>
          <p:spPr>
            <a:xfrm>
              <a:off x="3337919" y="4446393"/>
              <a:ext cx="49365" cy="68635"/>
            </a:xfrm>
            <a:custGeom>
              <a:avLst/>
              <a:gdLst/>
              <a:ahLst/>
              <a:cxnLst/>
              <a:rect l="l" t="t" r="r" b="b"/>
              <a:pathLst>
                <a:path w="49365" h="68635" extrusionOk="0">
                  <a:moveTo>
                    <a:pt x="339" y="10561"/>
                  </a:moveTo>
                  <a:cubicBezTo>
                    <a:pt x="2529" y="20365"/>
                    <a:pt x="6051" y="29884"/>
                    <a:pt x="10621" y="38832"/>
                  </a:cubicBezTo>
                  <a:cubicBezTo>
                    <a:pt x="12715" y="42925"/>
                    <a:pt x="15095" y="46923"/>
                    <a:pt x="17665" y="50731"/>
                  </a:cubicBezTo>
                  <a:cubicBezTo>
                    <a:pt x="19379" y="53301"/>
                    <a:pt x="21283" y="55681"/>
                    <a:pt x="23187" y="58156"/>
                  </a:cubicBezTo>
                  <a:cubicBezTo>
                    <a:pt x="23377" y="58346"/>
                    <a:pt x="23472" y="58536"/>
                    <a:pt x="23662" y="58822"/>
                  </a:cubicBezTo>
                  <a:cubicBezTo>
                    <a:pt x="24234" y="59488"/>
                    <a:pt x="23948" y="59203"/>
                    <a:pt x="22996" y="58061"/>
                  </a:cubicBezTo>
                  <a:cubicBezTo>
                    <a:pt x="22996" y="58441"/>
                    <a:pt x="23662" y="59012"/>
                    <a:pt x="23853" y="59298"/>
                  </a:cubicBezTo>
                  <a:cubicBezTo>
                    <a:pt x="24614" y="60345"/>
                    <a:pt x="25376" y="61392"/>
                    <a:pt x="26138" y="62439"/>
                  </a:cubicBezTo>
                  <a:cubicBezTo>
                    <a:pt x="28803" y="65961"/>
                    <a:pt x="32135" y="68817"/>
                    <a:pt x="36895" y="68626"/>
                  </a:cubicBezTo>
                  <a:cubicBezTo>
                    <a:pt x="40227" y="68436"/>
                    <a:pt x="43368" y="67389"/>
                    <a:pt x="45748" y="65009"/>
                  </a:cubicBezTo>
                  <a:cubicBezTo>
                    <a:pt x="48033" y="62725"/>
                    <a:pt x="49365" y="59393"/>
                    <a:pt x="49365" y="56157"/>
                  </a:cubicBezTo>
                  <a:cubicBezTo>
                    <a:pt x="49365" y="51397"/>
                    <a:pt x="46795" y="48065"/>
                    <a:pt x="43178" y="45400"/>
                  </a:cubicBezTo>
                  <a:cubicBezTo>
                    <a:pt x="42797" y="45115"/>
                    <a:pt x="42321" y="44829"/>
                    <a:pt x="41940" y="44448"/>
                  </a:cubicBezTo>
                  <a:cubicBezTo>
                    <a:pt x="40703" y="43496"/>
                    <a:pt x="42035" y="44448"/>
                    <a:pt x="42511" y="44924"/>
                  </a:cubicBezTo>
                  <a:cubicBezTo>
                    <a:pt x="41655" y="44163"/>
                    <a:pt x="40703" y="43401"/>
                    <a:pt x="39846" y="42640"/>
                  </a:cubicBezTo>
                  <a:cubicBezTo>
                    <a:pt x="38228" y="41021"/>
                    <a:pt x="36704" y="39403"/>
                    <a:pt x="35276" y="37785"/>
                  </a:cubicBezTo>
                  <a:cubicBezTo>
                    <a:pt x="34610" y="37023"/>
                    <a:pt x="33944" y="36167"/>
                    <a:pt x="33182" y="35405"/>
                  </a:cubicBezTo>
                  <a:cubicBezTo>
                    <a:pt x="32801" y="35024"/>
                    <a:pt x="32516" y="34644"/>
                    <a:pt x="32230" y="34168"/>
                  </a:cubicBezTo>
                  <a:cubicBezTo>
                    <a:pt x="32230" y="34168"/>
                    <a:pt x="30612" y="32074"/>
                    <a:pt x="31564" y="33406"/>
                  </a:cubicBezTo>
                  <a:cubicBezTo>
                    <a:pt x="32421" y="34549"/>
                    <a:pt x="31373" y="33121"/>
                    <a:pt x="31183" y="32930"/>
                  </a:cubicBezTo>
                  <a:cubicBezTo>
                    <a:pt x="30897" y="32549"/>
                    <a:pt x="30517" y="32074"/>
                    <a:pt x="30231" y="31693"/>
                  </a:cubicBezTo>
                  <a:cubicBezTo>
                    <a:pt x="29565" y="30741"/>
                    <a:pt x="28898" y="29789"/>
                    <a:pt x="28232" y="28742"/>
                  </a:cubicBezTo>
                  <a:cubicBezTo>
                    <a:pt x="25757" y="25125"/>
                    <a:pt x="23567" y="21412"/>
                    <a:pt x="21663" y="17510"/>
                  </a:cubicBezTo>
                  <a:cubicBezTo>
                    <a:pt x="20616" y="15511"/>
                    <a:pt x="19759" y="13511"/>
                    <a:pt x="18807" y="11513"/>
                  </a:cubicBezTo>
                  <a:cubicBezTo>
                    <a:pt x="19188" y="12274"/>
                    <a:pt x="19093" y="12274"/>
                    <a:pt x="18807" y="11513"/>
                  </a:cubicBezTo>
                  <a:cubicBezTo>
                    <a:pt x="18522" y="10941"/>
                    <a:pt x="18332" y="10275"/>
                    <a:pt x="18046" y="9704"/>
                  </a:cubicBezTo>
                  <a:cubicBezTo>
                    <a:pt x="17665" y="8562"/>
                    <a:pt x="17189" y="7515"/>
                    <a:pt x="16808" y="6372"/>
                  </a:cubicBezTo>
                  <a:cubicBezTo>
                    <a:pt x="15285" y="2184"/>
                    <a:pt x="10906" y="-1148"/>
                    <a:pt x="6242" y="376"/>
                  </a:cubicBezTo>
                  <a:cubicBezTo>
                    <a:pt x="1577" y="1898"/>
                    <a:pt x="-803" y="6277"/>
                    <a:pt x="244" y="10941"/>
                  </a:cubicBezTo>
                  <a:lnTo>
                    <a:pt x="244" y="1094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3"/>
            <p:cNvSpPr/>
            <p:nvPr/>
          </p:nvSpPr>
          <p:spPr>
            <a:xfrm>
              <a:off x="3287482" y="4508228"/>
              <a:ext cx="70873" cy="46624"/>
            </a:xfrm>
            <a:custGeom>
              <a:avLst/>
              <a:gdLst/>
              <a:ahLst/>
              <a:cxnLst/>
              <a:rect l="l" t="t" r="r" b="b"/>
              <a:pathLst>
                <a:path w="70873" h="46624" extrusionOk="0">
                  <a:moveTo>
                    <a:pt x="8414" y="22497"/>
                  </a:moveTo>
                  <a:cubicBezTo>
                    <a:pt x="10413" y="23259"/>
                    <a:pt x="12508" y="24020"/>
                    <a:pt x="14507" y="24782"/>
                  </a:cubicBezTo>
                  <a:cubicBezTo>
                    <a:pt x="15744" y="25258"/>
                    <a:pt x="15554" y="25163"/>
                    <a:pt x="13841" y="24496"/>
                  </a:cubicBezTo>
                  <a:cubicBezTo>
                    <a:pt x="14317" y="24687"/>
                    <a:pt x="14792" y="24877"/>
                    <a:pt x="15268" y="25163"/>
                  </a:cubicBezTo>
                  <a:cubicBezTo>
                    <a:pt x="16030" y="25448"/>
                    <a:pt x="16696" y="25829"/>
                    <a:pt x="17458" y="26114"/>
                  </a:cubicBezTo>
                  <a:cubicBezTo>
                    <a:pt x="21266" y="27828"/>
                    <a:pt x="24978" y="29541"/>
                    <a:pt x="28691" y="31445"/>
                  </a:cubicBezTo>
                  <a:cubicBezTo>
                    <a:pt x="36021" y="35253"/>
                    <a:pt x="42875" y="39727"/>
                    <a:pt x="49444" y="44677"/>
                  </a:cubicBezTo>
                  <a:cubicBezTo>
                    <a:pt x="52300" y="46771"/>
                    <a:pt x="57345" y="47056"/>
                    <a:pt x="60487" y="46104"/>
                  </a:cubicBezTo>
                  <a:cubicBezTo>
                    <a:pt x="63628" y="45152"/>
                    <a:pt x="67436" y="42582"/>
                    <a:pt x="69054" y="39536"/>
                  </a:cubicBezTo>
                  <a:cubicBezTo>
                    <a:pt x="72767" y="32492"/>
                    <a:pt x="70673" y="24116"/>
                    <a:pt x="63914" y="19832"/>
                  </a:cubicBezTo>
                  <a:cubicBezTo>
                    <a:pt x="48873" y="10408"/>
                    <a:pt x="31928" y="3555"/>
                    <a:pt x="14412" y="318"/>
                  </a:cubicBezTo>
                  <a:cubicBezTo>
                    <a:pt x="11365" y="-253"/>
                    <a:pt x="8319" y="-158"/>
                    <a:pt x="5558" y="1460"/>
                  </a:cubicBezTo>
                  <a:cubicBezTo>
                    <a:pt x="3179" y="2888"/>
                    <a:pt x="894" y="5553"/>
                    <a:pt x="323" y="8314"/>
                  </a:cubicBezTo>
                  <a:cubicBezTo>
                    <a:pt x="-1105" y="14787"/>
                    <a:pt x="2322" y="20213"/>
                    <a:pt x="8319" y="22402"/>
                  </a:cubicBezTo>
                  <a:lnTo>
                    <a:pt x="8319" y="224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2280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7" name="Google Shape;2197;p38"/>
          <p:cNvGrpSpPr/>
          <p:nvPr/>
        </p:nvGrpSpPr>
        <p:grpSpPr>
          <a:xfrm>
            <a:off x="-612429" y="-1334749"/>
            <a:ext cx="2989067" cy="2988839"/>
            <a:chOff x="5909796" y="935051"/>
            <a:chExt cx="2989067" cy="2988839"/>
          </a:xfrm>
        </p:grpSpPr>
        <p:grpSp>
          <p:nvGrpSpPr>
            <p:cNvPr id="2198" name="Google Shape;2198;p38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199" name="Google Shape;2199;p38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38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38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2" name="Google Shape;2202;p38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203" name="Google Shape;2203;p38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38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38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6" name="Google Shape;2206;p38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207" name="Google Shape;2207;p38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38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38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0" name="Google Shape;2210;p38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211" name="Google Shape;2211;p38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38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38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14" name="Google Shape;2214;p38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3">
            <a:alphaModFix/>
          </a:blip>
          <a:srcRect l="15926" t="16397" r="1721" b="4575"/>
          <a:stretch/>
        </p:blipFill>
        <p:spPr>
          <a:xfrm>
            <a:off x="481407" y="435997"/>
            <a:ext cx="3011106" cy="4168507"/>
          </a:xfrm>
          <a:prstGeom prst="rect">
            <a:avLst/>
          </a:prstGeom>
        </p:spPr>
      </p:pic>
      <p:sp>
        <p:nvSpPr>
          <p:cNvPr id="2215" name="Google Shape;2215;p38"/>
          <p:cNvSpPr txBox="1">
            <a:spLocks noGrp="1"/>
          </p:cNvSpPr>
          <p:nvPr>
            <p:ph type="title"/>
          </p:nvPr>
        </p:nvSpPr>
        <p:spPr>
          <a:xfrm>
            <a:off x="3607568" y="358157"/>
            <a:ext cx="47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BA" u="sng" dirty="0"/>
              <a:t>Metode istraživanja </a:t>
            </a:r>
            <a:endParaRPr lang="en-GB" u="sng" dirty="0"/>
          </a:p>
        </p:txBody>
      </p:sp>
      <p:sp>
        <p:nvSpPr>
          <p:cNvPr id="2216" name="Google Shape;2216;p38"/>
          <p:cNvSpPr txBox="1">
            <a:spLocks noGrp="1"/>
          </p:cNvSpPr>
          <p:nvPr>
            <p:ph type="title" idx="2"/>
          </p:nvPr>
        </p:nvSpPr>
        <p:spPr>
          <a:xfrm>
            <a:off x="3669499" y="1266800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17" name="Google Shape;2217;p38"/>
          <p:cNvSpPr txBox="1">
            <a:spLocks noGrp="1"/>
          </p:cNvSpPr>
          <p:nvPr>
            <p:ph type="title" idx="3"/>
          </p:nvPr>
        </p:nvSpPr>
        <p:spPr>
          <a:xfrm>
            <a:off x="3578928" y="2413801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218" name="Google Shape;2218;p38"/>
          <p:cNvSpPr txBox="1">
            <a:spLocks noGrp="1"/>
          </p:cNvSpPr>
          <p:nvPr>
            <p:ph type="title" idx="4"/>
          </p:nvPr>
        </p:nvSpPr>
        <p:spPr>
          <a:xfrm>
            <a:off x="3614473" y="3686070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224" name="Google Shape;2224;p38"/>
          <p:cNvSpPr txBox="1">
            <a:spLocks noGrp="1"/>
          </p:cNvSpPr>
          <p:nvPr>
            <p:ph type="subTitle" idx="9"/>
          </p:nvPr>
        </p:nvSpPr>
        <p:spPr>
          <a:xfrm>
            <a:off x="4327453" y="1153762"/>
            <a:ext cx="40512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BA" dirty="0">
                <a:latin typeface="Signika Negative" panose="020B0604020202020204" charset="0"/>
              </a:rPr>
              <a:t>Kultivacija i identifikacija kliničkih izolata </a:t>
            </a:r>
            <a:r>
              <a:rPr lang="hr-BA" i="1" dirty="0">
                <a:latin typeface="Signika Negative" panose="020B0604020202020204" charset="0"/>
              </a:rPr>
              <a:t>P. aeruginosa</a:t>
            </a:r>
            <a:r>
              <a:rPr lang="hr-BA" dirty="0">
                <a:latin typeface="Signika Negative" panose="020B0604020202020204" charset="0"/>
              </a:rPr>
              <a:t> vršit će se standardnim bakteriološkim metodama. </a:t>
            </a:r>
          </a:p>
        </p:txBody>
      </p:sp>
      <p:sp>
        <p:nvSpPr>
          <p:cNvPr id="2225" name="Google Shape;2225;p38"/>
          <p:cNvSpPr txBox="1">
            <a:spLocks noGrp="1"/>
          </p:cNvSpPr>
          <p:nvPr>
            <p:ph type="subTitle" idx="13"/>
          </p:nvPr>
        </p:nvSpPr>
        <p:spPr>
          <a:xfrm>
            <a:off x="4327453" y="2268477"/>
            <a:ext cx="4051200" cy="1333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GB" dirty="0" err="1">
                <a:latin typeface="Signika Negative" panose="020B0604020202020204" charset="0"/>
              </a:rPr>
              <a:t>Ispitivanje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osjetljivosti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kliničkih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izolata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i="1" dirty="0">
                <a:latin typeface="Signika Negative" panose="020B0604020202020204" charset="0"/>
              </a:rPr>
              <a:t>P. aeruginosa </a:t>
            </a:r>
            <a:r>
              <a:rPr lang="en-GB" dirty="0" err="1">
                <a:latin typeface="Signika Negative" panose="020B0604020202020204" charset="0"/>
              </a:rPr>
              <a:t>na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različite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klase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antibiotika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određivat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će</a:t>
            </a:r>
            <a:r>
              <a:rPr lang="en-GB" dirty="0">
                <a:latin typeface="Signika Negative" panose="020B0604020202020204" charset="0"/>
              </a:rPr>
              <a:t> se </a:t>
            </a:r>
            <a:r>
              <a:rPr lang="en-GB" dirty="0" err="1">
                <a:latin typeface="Signika Negative" panose="020B0604020202020204" charset="0"/>
              </a:rPr>
              <a:t>standardnom</a:t>
            </a:r>
            <a:r>
              <a:rPr lang="en-GB" dirty="0">
                <a:latin typeface="Signika Negative" panose="020B0604020202020204" charset="0"/>
              </a:rPr>
              <a:t> disk </a:t>
            </a:r>
            <a:r>
              <a:rPr lang="en-GB" dirty="0" err="1">
                <a:latin typeface="Signika Negative" panose="020B0604020202020204" charset="0"/>
              </a:rPr>
              <a:t>difuzionom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metodom</a:t>
            </a:r>
            <a:r>
              <a:rPr lang="en-GB" dirty="0">
                <a:latin typeface="Signika Negative" panose="020B0604020202020204" charset="0"/>
              </a:rPr>
              <a:t> </a:t>
            </a:r>
            <a:r>
              <a:rPr lang="en-GB" dirty="0" err="1">
                <a:latin typeface="Signika Negative" panose="020B0604020202020204" charset="0"/>
              </a:rPr>
              <a:t>prema</a:t>
            </a:r>
            <a:r>
              <a:rPr lang="en-GB" dirty="0">
                <a:latin typeface="Signika Negative" panose="020B0604020202020204" charset="0"/>
              </a:rPr>
              <a:t> Kirby-</a:t>
            </a:r>
            <a:r>
              <a:rPr lang="en-GB" dirty="0" err="1">
                <a:latin typeface="Signika Negative" panose="020B0604020202020204" charset="0"/>
              </a:rPr>
              <a:t>Baueru</a:t>
            </a:r>
            <a:r>
              <a:rPr lang="bs-Latn-BA" dirty="0">
                <a:latin typeface="Signika Negative" panose="020B0604020202020204" charset="0"/>
              </a:rPr>
              <a:t>.</a:t>
            </a:r>
            <a:endParaRPr dirty="0">
              <a:latin typeface="Signika Negative" panose="020B0604020202020204" charset="0"/>
            </a:endParaRPr>
          </a:p>
        </p:txBody>
      </p:sp>
      <p:sp>
        <p:nvSpPr>
          <p:cNvPr id="2226" name="Google Shape;2226;p38"/>
          <p:cNvSpPr txBox="1">
            <a:spLocks noGrp="1"/>
          </p:cNvSpPr>
          <p:nvPr>
            <p:ph type="subTitle" idx="14"/>
          </p:nvPr>
        </p:nvSpPr>
        <p:spPr>
          <a:xfrm>
            <a:off x="4370299" y="3690444"/>
            <a:ext cx="4050900" cy="13339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BA" dirty="0">
                <a:latin typeface="Signika Negative" panose="020B0604020202020204" charset="0"/>
              </a:rPr>
              <a:t>Procjena formiranja biofilma vršit će se kristal violet testom uz spektrofotometrijsko mjerenje optičke gustoće (OD) na 590 nm talasne dužine. </a:t>
            </a:r>
            <a:endParaRPr dirty="0">
              <a:latin typeface="Signika Negative" panose="020B0604020202020204" charset="0"/>
            </a:endParaRPr>
          </a:p>
        </p:txBody>
      </p:sp>
      <p:grpSp>
        <p:nvGrpSpPr>
          <p:cNvPr id="2228" name="Google Shape;2228;p38"/>
          <p:cNvGrpSpPr/>
          <p:nvPr/>
        </p:nvGrpSpPr>
        <p:grpSpPr>
          <a:xfrm flipH="1">
            <a:off x="117896" y="4138404"/>
            <a:ext cx="1050312" cy="931184"/>
            <a:chOff x="4234411" y="4869659"/>
            <a:chExt cx="1201592" cy="1065306"/>
          </a:xfrm>
        </p:grpSpPr>
        <p:sp>
          <p:nvSpPr>
            <p:cNvPr id="2229" name="Google Shape;2229;p38"/>
            <p:cNvSpPr/>
            <p:nvPr/>
          </p:nvSpPr>
          <p:spPr>
            <a:xfrm>
              <a:off x="4334859" y="4956048"/>
              <a:ext cx="998448" cy="864391"/>
            </a:xfrm>
            <a:custGeom>
              <a:avLst/>
              <a:gdLst/>
              <a:ahLst/>
              <a:cxnLst/>
              <a:rect l="l" t="t" r="r" b="b"/>
              <a:pathLst>
                <a:path w="998448" h="864391" extrusionOk="0">
                  <a:moveTo>
                    <a:pt x="480941" y="15026"/>
                  </a:moveTo>
                  <a:cubicBezTo>
                    <a:pt x="388315" y="2461"/>
                    <a:pt x="293500" y="-8296"/>
                    <a:pt x="200778" y="9029"/>
                  </a:cubicBezTo>
                  <a:cubicBezTo>
                    <a:pt x="156702" y="17310"/>
                    <a:pt x="112912" y="32636"/>
                    <a:pt x="75500" y="57766"/>
                  </a:cubicBezTo>
                  <a:cubicBezTo>
                    <a:pt x="56175" y="70807"/>
                    <a:pt x="37421" y="85752"/>
                    <a:pt x="23047" y="104123"/>
                  </a:cubicBezTo>
                  <a:cubicBezTo>
                    <a:pt x="6483" y="125351"/>
                    <a:pt x="200" y="149339"/>
                    <a:pt x="9" y="175992"/>
                  </a:cubicBezTo>
                  <a:cubicBezTo>
                    <a:pt x="-181" y="205120"/>
                    <a:pt x="2580" y="234343"/>
                    <a:pt x="4388" y="263376"/>
                  </a:cubicBezTo>
                  <a:cubicBezTo>
                    <a:pt x="6197" y="292409"/>
                    <a:pt x="7244" y="322774"/>
                    <a:pt x="8387" y="352569"/>
                  </a:cubicBezTo>
                  <a:cubicBezTo>
                    <a:pt x="10481" y="408160"/>
                    <a:pt x="10671" y="464226"/>
                    <a:pt x="18953" y="519436"/>
                  </a:cubicBezTo>
                  <a:cubicBezTo>
                    <a:pt x="33233" y="615197"/>
                    <a:pt x="80831" y="698869"/>
                    <a:pt x="156512" y="759410"/>
                  </a:cubicBezTo>
                  <a:cubicBezTo>
                    <a:pt x="232193" y="819951"/>
                    <a:pt x="329674" y="853648"/>
                    <a:pt x="428202" y="861929"/>
                  </a:cubicBezTo>
                  <a:cubicBezTo>
                    <a:pt x="533680" y="870782"/>
                    <a:pt x="645821" y="855551"/>
                    <a:pt x="745396" y="819665"/>
                  </a:cubicBezTo>
                  <a:cubicBezTo>
                    <a:pt x="837927" y="786349"/>
                    <a:pt x="923889" y="727426"/>
                    <a:pt x="969298" y="637758"/>
                  </a:cubicBezTo>
                  <a:cubicBezTo>
                    <a:pt x="1012231" y="552943"/>
                    <a:pt x="1006234" y="456992"/>
                    <a:pt x="961206" y="374367"/>
                  </a:cubicBezTo>
                  <a:cubicBezTo>
                    <a:pt x="916178" y="291743"/>
                    <a:pt x="843829" y="227394"/>
                    <a:pt x="772718" y="167234"/>
                  </a:cubicBezTo>
                  <a:cubicBezTo>
                    <a:pt x="734544" y="134965"/>
                    <a:pt x="695799" y="102981"/>
                    <a:pt x="654008" y="75472"/>
                  </a:cubicBezTo>
                  <a:cubicBezTo>
                    <a:pt x="612217" y="47962"/>
                    <a:pt x="568331" y="24735"/>
                    <a:pt x="520352" y="15312"/>
                  </a:cubicBezTo>
                  <a:cubicBezTo>
                    <a:pt x="496363" y="10647"/>
                    <a:pt x="472278" y="8077"/>
                    <a:pt x="447908" y="9315"/>
                  </a:cubicBezTo>
                  <a:cubicBezTo>
                    <a:pt x="429535" y="10171"/>
                    <a:pt x="429345" y="38823"/>
                    <a:pt x="447908" y="38062"/>
                  </a:cubicBezTo>
                  <a:cubicBezTo>
                    <a:pt x="542533" y="34540"/>
                    <a:pt x="627162" y="88798"/>
                    <a:pt x="698655" y="145055"/>
                  </a:cubicBezTo>
                  <a:cubicBezTo>
                    <a:pt x="768719" y="200170"/>
                    <a:pt x="838879" y="259569"/>
                    <a:pt x="893426" y="330485"/>
                  </a:cubicBezTo>
                  <a:cubicBezTo>
                    <a:pt x="944166" y="396451"/>
                    <a:pt x="980245" y="478410"/>
                    <a:pt x="962349" y="562843"/>
                  </a:cubicBezTo>
                  <a:cubicBezTo>
                    <a:pt x="943500" y="652226"/>
                    <a:pt x="875910" y="722000"/>
                    <a:pt x="797278" y="763884"/>
                  </a:cubicBezTo>
                  <a:cubicBezTo>
                    <a:pt x="710650" y="809956"/>
                    <a:pt x="607933" y="830421"/>
                    <a:pt x="510547" y="834800"/>
                  </a:cubicBezTo>
                  <a:cubicBezTo>
                    <a:pt x="413161" y="839179"/>
                    <a:pt x="313300" y="823663"/>
                    <a:pt x="227433" y="775307"/>
                  </a:cubicBezTo>
                  <a:cubicBezTo>
                    <a:pt x="153561" y="733709"/>
                    <a:pt x="90255" y="669360"/>
                    <a:pt x="60745" y="588735"/>
                  </a:cubicBezTo>
                  <a:cubicBezTo>
                    <a:pt x="42848" y="539617"/>
                    <a:pt x="37041" y="487453"/>
                    <a:pt x="34280" y="435574"/>
                  </a:cubicBezTo>
                  <a:cubicBezTo>
                    <a:pt x="31519" y="383696"/>
                    <a:pt x="30282" y="326772"/>
                    <a:pt x="30567" y="272609"/>
                  </a:cubicBezTo>
                  <a:cubicBezTo>
                    <a:pt x="30758" y="244719"/>
                    <a:pt x="30377" y="216733"/>
                    <a:pt x="30472" y="188843"/>
                  </a:cubicBezTo>
                  <a:cubicBezTo>
                    <a:pt x="30472" y="164474"/>
                    <a:pt x="33423" y="141628"/>
                    <a:pt x="49416" y="122305"/>
                  </a:cubicBezTo>
                  <a:cubicBezTo>
                    <a:pt x="75690" y="90511"/>
                    <a:pt x="116054" y="67856"/>
                    <a:pt x="154227" y="53768"/>
                  </a:cubicBezTo>
                  <a:cubicBezTo>
                    <a:pt x="236477" y="23498"/>
                    <a:pt x="327294" y="25116"/>
                    <a:pt x="413447" y="31779"/>
                  </a:cubicBezTo>
                  <a:cubicBezTo>
                    <a:pt x="434961" y="33493"/>
                    <a:pt x="456380" y="35587"/>
                    <a:pt x="477895" y="37776"/>
                  </a:cubicBezTo>
                  <a:cubicBezTo>
                    <a:pt x="490937" y="39109"/>
                    <a:pt x="494078" y="16549"/>
                    <a:pt x="481036" y="14740"/>
                  </a:cubicBezTo>
                  <a:lnTo>
                    <a:pt x="481036" y="147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4496768" y="5066289"/>
              <a:ext cx="659912" cy="607885"/>
            </a:xfrm>
            <a:custGeom>
              <a:avLst/>
              <a:gdLst/>
              <a:ahLst/>
              <a:cxnLst/>
              <a:rect l="l" t="t" r="r" b="b"/>
              <a:pathLst>
                <a:path w="659912" h="607885" extrusionOk="0">
                  <a:moveTo>
                    <a:pt x="395094" y="50139"/>
                  </a:moveTo>
                  <a:cubicBezTo>
                    <a:pt x="322078" y="4258"/>
                    <a:pt x="233070" y="-10687"/>
                    <a:pt x="149011" y="7589"/>
                  </a:cubicBezTo>
                  <a:cubicBezTo>
                    <a:pt x="108077" y="16537"/>
                    <a:pt x="65334" y="33005"/>
                    <a:pt x="32396" y="59277"/>
                  </a:cubicBezTo>
                  <a:cubicBezTo>
                    <a:pt x="-7110" y="90785"/>
                    <a:pt x="-1970" y="136952"/>
                    <a:pt x="4313" y="181787"/>
                  </a:cubicBezTo>
                  <a:cubicBezTo>
                    <a:pt x="17545" y="276310"/>
                    <a:pt x="33062" y="373689"/>
                    <a:pt x="82564" y="457075"/>
                  </a:cubicBezTo>
                  <a:cubicBezTo>
                    <a:pt x="126831" y="531418"/>
                    <a:pt x="195753" y="588627"/>
                    <a:pt x="282667" y="603001"/>
                  </a:cubicBezTo>
                  <a:cubicBezTo>
                    <a:pt x="330360" y="610902"/>
                    <a:pt x="378530" y="608237"/>
                    <a:pt x="426223" y="601954"/>
                  </a:cubicBezTo>
                  <a:cubicBezTo>
                    <a:pt x="473916" y="595671"/>
                    <a:pt x="518468" y="587581"/>
                    <a:pt x="560450" y="566734"/>
                  </a:cubicBezTo>
                  <a:cubicBezTo>
                    <a:pt x="597671" y="548267"/>
                    <a:pt x="630800" y="518282"/>
                    <a:pt x="647935" y="479921"/>
                  </a:cubicBezTo>
                  <a:cubicBezTo>
                    <a:pt x="666308" y="438704"/>
                    <a:pt x="662595" y="395487"/>
                    <a:pt x="643271" y="355413"/>
                  </a:cubicBezTo>
                  <a:cubicBezTo>
                    <a:pt x="622708" y="312672"/>
                    <a:pt x="589389" y="276024"/>
                    <a:pt x="560450" y="238805"/>
                  </a:cubicBezTo>
                  <a:cubicBezTo>
                    <a:pt x="527607" y="196636"/>
                    <a:pt x="494764" y="154372"/>
                    <a:pt x="461826" y="112298"/>
                  </a:cubicBezTo>
                  <a:cubicBezTo>
                    <a:pt x="447166" y="93545"/>
                    <a:pt x="432316" y="74698"/>
                    <a:pt x="414038" y="59372"/>
                  </a:cubicBezTo>
                  <a:cubicBezTo>
                    <a:pt x="395760" y="44047"/>
                    <a:pt x="376150" y="33290"/>
                    <a:pt x="354445" y="24723"/>
                  </a:cubicBezTo>
                  <a:cubicBezTo>
                    <a:pt x="317033" y="9779"/>
                    <a:pt x="275623" y="3877"/>
                    <a:pt x="235545" y="7113"/>
                  </a:cubicBezTo>
                  <a:cubicBezTo>
                    <a:pt x="160435" y="13206"/>
                    <a:pt x="83040" y="51662"/>
                    <a:pt x="50103" y="122674"/>
                  </a:cubicBezTo>
                  <a:cubicBezTo>
                    <a:pt x="20592" y="186355"/>
                    <a:pt x="25923" y="266315"/>
                    <a:pt x="70475" y="321811"/>
                  </a:cubicBezTo>
                  <a:cubicBezTo>
                    <a:pt x="81232" y="335328"/>
                    <a:pt x="94464" y="346179"/>
                    <a:pt x="109315" y="354937"/>
                  </a:cubicBezTo>
                  <a:cubicBezTo>
                    <a:pt x="128735" y="366264"/>
                    <a:pt x="145108" y="337327"/>
                    <a:pt x="126736" y="325047"/>
                  </a:cubicBezTo>
                  <a:cubicBezTo>
                    <a:pt x="77995" y="292492"/>
                    <a:pt x="59622" y="229381"/>
                    <a:pt x="71331" y="173600"/>
                  </a:cubicBezTo>
                  <a:cubicBezTo>
                    <a:pt x="85135" y="107729"/>
                    <a:pt x="137683" y="63085"/>
                    <a:pt x="201465" y="46903"/>
                  </a:cubicBezTo>
                  <a:cubicBezTo>
                    <a:pt x="271243" y="29197"/>
                    <a:pt x="354826" y="44428"/>
                    <a:pt x="406327" y="96877"/>
                  </a:cubicBezTo>
                  <a:cubicBezTo>
                    <a:pt x="438218" y="129432"/>
                    <a:pt x="464873" y="167984"/>
                    <a:pt x="493051" y="203680"/>
                  </a:cubicBezTo>
                  <a:cubicBezTo>
                    <a:pt x="522657" y="241185"/>
                    <a:pt x="552739" y="278309"/>
                    <a:pt x="581679" y="316194"/>
                  </a:cubicBezTo>
                  <a:cubicBezTo>
                    <a:pt x="605097" y="346846"/>
                    <a:pt x="629562" y="382256"/>
                    <a:pt x="630324" y="422331"/>
                  </a:cubicBezTo>
                  <a:cubicBezTo>
                    <a:pt x="631085" y="459265"/>
                    <a:pt x="610142" y="492295"/>
                    <a:pt x="583011" y="515807"/>
                  </a:cubicBezTo>
                  <a:cubicBezTo>
                    <a:pt x="552263" y="542365"/>
                    <a:pt x="511995" y="555121"/>
                    <a:pt x="472869" y="563117"/>
                  </a:cubicBezTo>
                  <a:cubicBezTo>
                    <a:pt x="431268" y="571588"/>
                    <a:pt x="388144" y="576348"/>
                    <a:pt x="345687" y="576348"/>
                  </a:cubicBezTo>
                  <a:cubicBezTo>
                    <a:pt x="303229" y="576348"/>
                    <a:pt x="260201" y="570161"/>
                    <a:pt x="222027" y="550837"/>
                  </a:cubicBezTo>
                  <a:cubicBezTo>
                    <a:pt x="189184" y="534274"/>
                    <a:pt x="161101" y="509906"/>
                    <a:pt x="137874" y="481539"/>
                  </a:cubicBezTo>
                  <a:cubicBezTo>
                    <a:pt x="85516" y="417476"/>
                    <a:pt x="62288" y="335708"/>
                    <a:pt x="47913" y="255654"/>
                  </a:cubicBezTo>
                  <a:cubicBezTo>
                    <a:pt x="43915" y="233379"/>
                    <a:pt x="40583" y="211010"/>
                    <a:pt x="37346" y="188640"/>
                  </a:cubicBezTo>
                  <a:cubicBezTo>
                    <a:pt x="34490" y="168555"/>
                    <a:pt x="30587" y="148185"/>
                    <a:pt x="31254" y="127814"/>
                  </a:cubicBezTo>
                  <a:cubicBezTo>
                    <a:pt x="31920" y="107443"/>
                    <a:pt x="40488" y="91451"/>
                    <a:pt x="57242" y="79267"/>
                  </a:cubicBezTo>
                  <a:cubicBezTo>
                    <a:pt x="72378" y="68225"/>
                    <a:pt x="89514" y="59277"/>
                    <a:pt x="106649" y="51853"/>
                  </a:cubicBezTo>
                  <a:cubicBezTo>
                    <a:pt x="177094" y="21392"/>
                    <a:pt x="261153" y="17584"/>
                    <a:pt x="334359" y="40049"/>
                  </a:cubicBezTo>
                  <a:cubicBezTo>
                    <a:pt x="352922" y="45760"/>
                    <a:pt x="370819" y="53280"/>
                    <a:pt x="387954" y="62323"/>
                  </a:cubicBezTo>
                  <a:cubicBezTo>
                    <a:pt x="395951" y="66607"/>
                    <a:pt x="402710" y="54994"/>
                    <a:pt x="395094" y="50234"/>
                  </a:cubicBezTo>
                  <a:lnTo>
                    <a:pt x="395094" y="502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4668609" y="5166700"/>
              <a:ext cx="148186" cy="150873"/>
            </a:xfrm>
            <a:custGeom>
              <a:avLst/>
              <a:gdLst/>
              <a:ahLst/>
              <a:cxnLst/>
              <a:rect l="l" t="t" r="r" b="b"/>
              <a:pathLst>
                <a:path w="148186" h="150873" extrusionOk="0">
                  <a:moveTo>
                    <a:pt x="98736" y="30354"/>
                  </a:moveTo>
                  <a:cubicBezTo>
                    <a:pt x="107590" y="35589"/>
                    <a:pt x="112635" y="42157"/>
                    <a:pt x="117205" y="51391"/>
                  </a:cubicBezTo>
                  <a:cubicBezTo>
                    <a:pt x="118633" y="54342"/>
                    <a:pt x="120536" y="59672"/>
                    <a:pt x="121584" y="64717"/>
                  </a:cubicBezTo>
                  <a:cubicBezTo>
                    <a:pt x="121869" y="65955"/>
                    <a:pt x="122060" y="67192"/>
                    <a:pt x="122250" y="68335"/>
                  </a:cubicBezTo>
                  <a:cubicBezTo>
                    <a:pt x="121964" y="66335"/>
                    <a:pt x="122250" y="69286"/>
                    <a:pt x="122345" y="69953"/>
                  </a:cubicBezTo>
                  <a:cubicBezTo>
                    <a:pt x="122631" y="72808"/>
                    <a:pt x="122631" y="75759"/>
                    <a:pt x="122535" y="78615"/>
                  </a:cubicBezTo>
                  <a:cubicBezTo>
                    <a:pt x="122535" y="79852"/>
                    <a:pt x="122440" y="81090"/>
                    <a:pt x="122345" y="82327"/>
                  </a:cubicBezTo>
                  <a:cubicBezTo>
                    <a:pt x="122345" y="83089"/>
                    <a:pt x="121869" y="85944"/>
                    <a:pt x="122250" y="83755"/>
                  </a:cubicBezTo>
                  <a:cubicBezTo>
                    <a:pt x="121774" y="86611"/>
                    <a:pt x="121203" y="89371"/>
                    <a:pt x="120346" y="92132"/>
                  </a:cubicBezTo>
                  <a:cubicBezTo>
                    <a:pt x="119965" y="93274"/>
                    <a:pt x="119584" y="94512"/>
                    <a:pt x="119204" y="95654"/>
                  </a:cubicBezTo>
                  <a:cubicBezTo>
                    <a:pt x="118918" y="96415"/>
                    <a:pt x="117776" y="98986"/>
                    <a:pt x="118728" y="96891"/>
                  </a:cubicBezTo>
                  <a:cubicBezTo>
                    <a:pt x="117585" y="99461"/>
                    <a:pt x="116253" y="101936"/>
                    <a:pt x="114729" y="104316"/>
                  </a:cubicBezTo>
                  <a:cubicBezTo>
                    <a:pt x="114063" y="105363"/>
                    <a:pt x="113397" y="106315"/>
                    <a:pt x="112635" y="107267"/>
                  </a:cubicBezTo>
                  <a:cubicBezTo>
                    <a:pt x="114063" y="105363"/>
                    <a:pt x="112350" y="107553"/>
                    <a:pt x="111778" y="108219"/>
                  </a:cubicBezTo>
                  <a:cubicBezTo>
                    <a:pt x="109875" y="110313"/>
                    <a:pt x="107780" y="112312"/>
                    <a:pt x="105686" y="114216"/>
                  </a:cubicBezTo>
                  <a:cubicBezTo>
                    <a:pt x="103782" y="115929"/>
                    <a:pt x="106828" y="113645"/>
                    <a:pt x="104543" y="114977"/>
                  </a:cubicBezTo>
                  <a:cubicBezTo>
                    <a:pt x="103496" y="115644"/>
                    <a:pt x="102449" y="116310"/>
                    <a:pt x="101307" y="116976"/>
                  </a:cubicBezTo>
                  <a:cubicBezTo>
                    <a:pt x="100164" y="117643"/>
                    <a:pt x="99117" y="118119"/>
                    <a:pt x="97975" y="118690"/>
                  </a:cubicBezTo>
                  <a:cubicBezTo>
                    <a:pt x="97785" y="118785"/>
                    <a:pt x="95881" y="119642"/>
                    <a:pt x="97404" y="118975"/>
                  </a:cubicBezTo>
                  <a:cubicBezTo>
                    <a:pt x="98927" y="118309"/>
                    <a:pt x="96547" y="119261"/>
                    <a:pt x="96261" y="119356"/>
                  </a:cubicBezTo>
                  <a:cubicBezTo>
                    <a:pt x="93691" y="120213"/>
                    <a:pt x="91121" y="120974"/>
                    <a:pt x="88550" y="121450"/>
                  </a:cubicBezTo>
                  <a:cubicBezTo>
                    <a:pt x="87408" y="121641"/>
                    <a:pt x="84933" y="121926"/>
                    <a:pt x="87503" y="121641"/>
                  </a:cubicBezTo>
                  <a:cubicBezTo>
                    <a:pt x="86075" y="121736"/>
                    <a:pt x="84647" y="121926"/>
                    <a:pt x="83220" y="121926"/>
                  </a:cubicBezTo>
                  <a:cubicBezTo>
                    <a:pt x="80459" y="122021"/>
                    <a:pt x="77793" y="121831"/>
                    <a:pt x="75128" y="121641"/>
                  </a:cubicBezTo>
                  <a:cubicBezTo>
                    <a:pt x="72272" y="121450"/>
                    <a:pt x="76841" y="122117"/>
                    <a:pt x="74081" y="121546"/>
                  </a:cubicBezTo>
                  <a:cubicBezTo>
                    <a:pt x="72653" y="121260"/>
                    <a:pt x="71225" y="120974"/>
                    <a:pt x="69797" y="120689"/>
                  </a:cubicBezTo>
                  <a:cubicBezTo>
                    <a:pt x="67131" y="120022"/>
                    <a:pt x="64466" y="119261"/>
                    <a:pt x="61895" y="118404"/>
                  </a:cubicBezTo>
                  <a:cubicBezTo>
                    <a:pt x="60944" y="118024"/>
                    <a:pt x="58373" y="116976"/>
                    <a:pt x="60753" y="118024"/>
                  </a:cubicBezTo>
                  <a:cubicBezTo>
                    <a:pt x="59420" y="117452"/>
                    <a:pt x="58088" y="116786"/>
                    <a:pt x="56755" y="116120"/>
                  </a:cubicBezTo>
                  <a:cubicBezTo>
                    <a:pt x="54280" y="114882"/>
                    <a:pt x="51995" y="113454"/>
                    <a:pt x="49710" y="111931"/>
                  </a:cubicBezTo>
                  <a:cubicBezTo>
                    <a:pt x="48663" y="111265"/>
                    <a:pt x="47616" y="110504"/>
                    <a:pt x="46664" y="109742"/>
                  </a:cubicBezTo>
                  <a:cubicBezTo>
                    <a:pt x="48854" y="111455"/>
                    <a:pt x="45998" y="109171"/>
                    <a:pt x="45331" y="108505"/>
                  </a:cubicBezTo>
                  <a:cubicBezTo>
                    <a:pt x="43332" y="106696"/>
                    <a:pt x="41428" y="104792"/>
                    <a:pt x="39620" y="102698"/>
                  </a:cubicBezTo>
                  <a:cubicBezTo>
                    <a:pt x="38858" y="101841"/>
                    <a:pt x="37430" y="99747"/>
                    <a:pt x="38858" y="101841"/>
                  </a:cubicBezTo>
                  <a:cubicBezTo>
                    <a:pt x="38001" y="100699"/>
                    <a:pt x="37240" y="99461"/>
                    <a:pt x="36478" y="98224"/>
                  </a:cubicBezTo>
                  <a:cubicBezTo>
                    <a:pt x="35812" y="97177"/>
                    <a:pt x="35241" y="96130"/>
                    <a:pt x="34669" y="94988"/>
                  </a:cubicBezTo>
                  <a:cubicBezTo>
                    <a:pt x="34289" y="94226"/>
                    <a:pt x="32575" y="90418"/>
                    <a:pt x="33813" y="93560"/>
                  </a:cubicBezTo>
                  <a:cubicBezTo>
                    <a:pt x="32765" y="91085"/>
                    <a:pt x="32004" y="88515"/>
                    <a:pt x="31433" y="85849"/>
                  </a:cubicBezTo>
                  <a:cubicBezTo>
                    <a:pt x="31338" y="85278"/>
                    <a:pt x="30671" y="81756"/>
                    <a:pt x="30957" y="83470"/>
                  </a:cubicBezTo>
                  <a:cubicBezTo>
                    <a:pt x="31242" y="85183"/>
                    <a:pt x="30862" y="81280"/>
                    <a:pt x="30766" y="80709"/>
                  </a:cubicBezTo>
                  <a:cubicBezTo>
                    <a:pt x="30766" y="79091"/>
                    <a:pt x="30766" y="77473"/>
                    <a:pt x="30766" y="75854"/>
                  </a:cubicBezTo>
                  <a:cubicBezTo>
                    <a:pt x="30766" y="75188"/>
                    <a:pt x="30862" y="74522"/>
                    <a:pt x="30957" y="73760"/>
                  </a:cubicBezTo>
                  <a:cubicBezTo>
                    <a:pt x="31147" y="71380"/>
                    <a:pt x="30481" y="76045"/>
                    <a:pt x="30957" y="73760"/>
                  </a:cubicBezTo>
                  <a:cubicBezTo>
                    <a:pt x="31528" y="71095"/>
                    <a:pt x="32099" y="68430"/>
                    <a:pt x="32956" y="65764"/>
                  </a:cubicBezTo>
                  <a:cubicBezTo>
                    <a:pt x="33241" y="64908"/>
                    <a:pt x="34860" y="61100"/>
                    <a:pt x="33622" y="63670"/>
                  </a:cubicBezTo>
                  <a:cubicBezTo>
                    <a:pt x="34289" y="62242"/>
                    <a:pt x="35050" y="60719"/>
                    <a:pt x="35812" y="59387"/>
                  </a:cubicBezTo>
                  <a:cubicBezTo>
                    <a:pt x="36573" y="58054"/>
                    <a:pt x="37430" y="56626"/>
                    <a:pt x="38287" y="55198"/>
                  </a:cubicBezTo>
                  <a:cubicBezTo>
                    <a:pt x="38668" y="54627"/>
                    <a:pt x="39048" y="54056"/>
                    <a:pt x="39429" y="53485"/>
                  </a:cubicBezTo>
                  <a:cubicBezTo>
                    <a:pt x="39620" y="53294"/>
                    <a:pt x="41238" y="51010"/>
                    <a:pt x="40286" y="52247"/>
                  </a:cubicBezTo>
                  <a:cubicBezTo>
                    <a:pt x="39334" y="53485"/>
                    <a:pt x="40762" y="51771"/>
                    <a:pt x="40857" y="51676"/>
                  </a:cubicBezTo>
                  <a:cubicBezTo>
                    <a:pt x="41619" y="50820"/>
                    <a:pt x="42380" y="49868"/>
                    <a:pt x="43142" y="49106"/>
                  </a:cubicBezTo>
                  <a:cubicBezTo>
                    <a:pt x="44284" y="47868"/>
                    <a:pt x="45427" y="46726"/>
                    <a:pt x="46664" y="45584"/>
                  </a:cubicBezTo>
                  <a:cubicBezTo>
                    <a:pt x="47902" y="44442"/>
                    <a:pt x="49139" y="43395"/>
                    <a:pt x="50377" y="42348"/>
                  </a:cubicBezTo>
                  <a:cubicBezTo>
                    <a:pt x="51710" y="41205"/>
                    <a:pt x="50186" y="42443"/>
                    <a:pt x="49996" y="42633"/>
                  </a:cubicBezTo>
                  <a:cubicBezTo>
                    <a:pt x="50758" y="42062"/>
                    <a:pt x="51519" y="41491"/>
                    <a:pt x="52281" y="41015"/>
                  </a:cubicBezTo>
                  <a:cubicBezTo>
                    <a:pt x="55232" y="39016"/>
                    <a:pt x="58278" y="37398"/>
                    <a:pt x="61419" y="35780"/>
                  </a:cubicBezTo>
                  <a:cubicBezTo>
                    <a:pt x="63038" y="34923"/>
                    <a:pt x="61134" y="35780"/>
                    <a:pt x="60848" y="35970"/>
                  </a:cubicBezTo>
                  <a:cubicBezTo>
                    <a:pt x="61705" y="35589"/>
                    <a:pt x="62562" y="35304"/>
                    <a:pt x="63419" y="35018"/>
                  </a:cubicBezTo>
                  <a:cubicBezTo>
                    <a:pt x="64942" y="34447"/>
                    <a:pt x="66465" y="33971"/>
                    <a:pt x="68083" y="33590"/>
                  </a:cubicBezTo>
                  <a:cubicBezTo>
                    <a:pt x="69797" y="33114"/>
                    <a:pt x="71701" y="32924"/>
                    <a:pt x="73509" y="32353"/>
                  </a:cubicBezTo>
                  <a:cubicBezTo>
                    <a:pt x="75318" y="31782"/>
                    <a:pt x="73033" y="32353"/>
                    <a:pt x="72653" y="32353"/>
                  </a:cubicBezTo>
                  <a:cubicBezTo>
                    <a:pt x="73605" y="32258"/>
                    <a:pt x="74461" y="32162"/>
                    <a:pt x="75413" y="32067"/>
                  </a:cubicBezTo>
                  <a:cubicBezTo>
                    <a:pt x="78650" y="31877"/>
                    <a:pt x="81791" y="32067"/>
                    <a:pt x="85028" y="32258"/>
                  </a:cubicBezTo>
                  <a:cubicBezTo>
                    <a:pt x="81411" y="31972"/>
                    <a:pt x="86551" y="32638"/>
                    <a:pt x="87503" y="32924"/>
                  </a:cubicBezTo>
                  <a:cubicBezTo>
                    <a:pt x="89312" y="33400"/>
                    <a:pt x="91121" y="33971"/>
                    <a:pt x="92834" y="34542"/>
                  </a:cubicBezTo>
                  <a:cubicBezTo>
                    <a:pt x="100831" y="37398"/>
                    <a:pt x="111017" y="31306"/>
                    <a:pt x="112826" y="23214"/>
                  </a:cubicBezTo>
                  <a:cubicBezTo>
                    <a:pt x="114825" y="14267"/>
                    <a:pt x="110160" y="5985"/>
                    <a:pt x="101497" y="3225"/>
                  </a:cubicBezTo>
                  <a:cubicBezTo>
                    <a:pt x="69131" y="-7246"/>
                    <a:pt x="34384" y="8936"/>
                    <a:pt x="14773" y="35113"/>
                  </a:cubicBezTo>
                  <a:cubicBezTo>
                    <a:pt x="5349" y="47678"/>
                    <a:pt x="-363" y="63575"/>
                    <a:pt x="18" y="79377"/>
                  </a:cubicBezTo>
                  <a:cubicBezTo>
                    <a:pt x="399" y="95178"/>
                    <a:pt x="6682" y="109837"/>
                    <a:pt x="16677" y="122021"/>
                  </a:cubicBezTo>
                  <a:cubicBezTo>
                    <a:pt x="34955" y="144201"/>
                    <a:pt x="66370" y="154671"/>
                    <a:pt x="94357" y="149626"/>
                  </a:cubicBezTo>
                  <a:cubicBezTo>
                    <a:pt x="124535" y="144105"/>
                    <a:pt x="144240" y="118499"/>
                    <a:pt x="147667" y="88991"/>
                  </a:cubicBezTo>
                  <a:cubicBezTo>
                    <a:pt x="151094" y="59482"/>
                    <a:pt x="137481" y="25499"/>
                    <a:pt x="108542" y="13124"/>
                  </a:cubicBezTo>
                  <a:cubicBezTo>
                    <a:pt x="103592" y="11030"/>
                    <a:pt x="97880" y="11697"/>
                    <a:pt x="94929" y="16646"/>
                  </a:cubicBezTo>
                  <a:cubicBezTo>
                    <a:pt x="92168" y="21311"/>
                    <a:pt x="93881" y="27498"/>
                    <a:pt x="98451" y="30259"/>
                  </a:cubicBezTo>
                  <a:lnTo>
                    <a:pt x="98451" y="302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4824671" y="5353734"/>
              <a:ext cx="161262" cy="164696"/>
            </a:xfrm>
            <a:custGeom>
              <a:avLst/>
              <a:gdLst/>
              <a:ahLst/>
              <a:cxnLst/>
              <a:rect l="l" t="t" r="r" b="b"/>
              <a:pathLst>
                <a:path w="161262" h="164696" extrusionOk="0">
                  <a:moveTo>
                    <a:pt x="113551" y="34080"/>
                  </a:moveTo>
                  <a:cubicBezTo>
                    <a:pt x="132495" y="46740"/>
                    <a:pt x="137160" y="69015"/>
                    <a:pt x="134304" y="89671"/>
                  </a:cubicBezTo>
                  <a:cubicBezTo>
                    <a:pt x="134685" y="87005"/>
                    <a:pt x="133923" y="91479"/>
                    <a:pt x="133923" y="91575"/>
                  </a:cubicBezTo>
                  <a:cubicBezTo>
                    <a:pt x="133638" y="92907"/>
                    <a:pt x="133352" y="94240"/>
                    <a:pt x="132971" y="95573"/>
                  </a:cubicBezTo>
                  <a:cubicBezTo>
                    <a:pt x="132305" y="98238"/>
                    <a:pt x="131448" y="100903"/>
                    <a:pt x="130496" y="103473"/>
                  </a:cubicBezTo>
                  <a:cubicBezTo>
                    <a:pt x="128973" y="107662"/>
                    <a:pt x="131734" y="101189"/>
                    <a:pt x="129830" y="105091"/>
                  </a:cubicBezTo>
                  <a:cubicBezTo>
                    <a:pt x="129259" y="106329"/>
                    <a:pt x="128593" y="107567"/>
                    <a:pt x="128021" y="108709"/>
                  </a:cubicBezTo>
                  <a:cubicBezTo>
                    <a:pt x="127450" y="109851"/>
                    <a:pt x="126688" y="111088"/>
                    <a:pt x="125927" y="112231"/>
                  </a:cubicBezTo>
                  <a:cubicBezTo>
                    <a:pt x="125641" y="112707"/>
                    <a:pt x="122500" y="117085"/>
                    <a:pt x="124309" y="114706"/>
                  </a:cubicBezTo>
                  <a:cubicBezTo>
                    <a:pt x="122595" y="116800"/>
                    <a:pt x="120786" y="118799"/>
                    <a:pt x="118787" y="120703"/>
                  </a:cubicBezTo>
                  <a:cubicBezTo>
                    <a:pt x="117835" y="121655"/>
                    <a:pt x="116788" y="122511"/>
                    <a:pt x="115741" y="123368"/>
                  </a:cubicBezTo>
                  <a:cubicBezTo>
                    <a:pt x="118311" y="121274"/>
                    <a:pt x="114694" y="124034"/>
                    <a:pt x="114408" y="124225"/>
                  </a:cubicBezTo>
                  <a:cubicBezTo>
                    <a:pt x="112028" y="125748"/>
                    <a:pt x="109553" y="127176"/>
                    <a:pt x="106983" y="128318"/>
                  </a:cubicBezTo>
                  <a:cubicBezTo>
                    <a:pt x="110124" y="126890"/>
                    <a:pt x="105936" y="128603"/>
                    <a:pt x="105555" y="128794"/>
                  </a:cubicBezTo>
                  <a:cubicBezTo>
                    <a:pt x="103746" y="129365"/>
                    <a:pt x="102033" y="129936"/>
                    <a:pt x="100129" y="130317"/>
                  </a:cubicBezTo>
                  <a:cubicBezTo>
                    <a:pt x="98796" y="130603"/>
                    <a:pt x="97368" y="130888"/>
                    <a:pt x="96035" y="131078"/>
                  </a:cubicBezTo>
                  <a:cubicBezTo>
                    <a:pt x="100034" y="130412"/>
                    <a:pt x="95559" y="131078"/>
                    <a:pt x="94893" y="131078"/>
                  </a:cubicBezTo>
                  <a:cubicBezTo>
                    <a:pt x="92132" y="131269"/>
                    <a:pt x="89276" y="131269"/>
                    <a:pt x="86516" y="131078"/>
                  </a:cubicBezTo>
                  <a:cubicBezTo>
                    <a:pt x="85088" y="131078"/>
                    <a:pt x="83660" y="130793"/>
                    <a:pt x="82327" y="130698"/>
                  </a:cubicBezTo>
                  <a:cubicBezTo>
                    <a:pt x="86611" y="131078"/>
                    <a:pt x="82042" y="130698"/>
                    <a:pt x="81280" y="130507"/>
                  </a:cubicBezTo>
                  <a:cubicBezTo>
                    <a:pt x="78043" y="129936"/>
                    <a:pt x="74807" y="129079"/>
                    <a:pt x="71665" y="128032"/>
                  </a:cubicBezTo>
                  <a:cubicBezTo>
                    <a:pt x="70523" y="127651"/>
                    <a:pt x="69380" y="127271"/>
                    <a:pt x="68333" y="126795"/>
                  </a:cubicBezTo>
                  <a:cubicBezTo>
                    <a:pt x="65668" y="125843"/>
                    <a:pt x="72046" y="128603"/>
                    <a:pt x="67857" y="126604"/>
                  </a:cubicBezTo>
                  <a:cubicBezTo>
                    <a:pt x="65287" y="125367"/>
                    <a:pt x="62717" y="124129"/>
                    <a:pt x="60241" y="122606"/>
                  </a:cubicBezTo>
                  <a:cubicBezTo>
                    <a:pt x="57766" y="121084"/>
                    <a:pt x="55387" y="119561"/>
                    <a:pt x="53102" y="117847"/>
                  </a:cubicBezTo>
                  <a:cubicBezTo>
                    <a:pt x="56529" y="120417"/>
                    <a:pt x="52816" y="117466"/>
                    <a:pt x="52340" y="116990"/>
                  </a:cubicBezTo>
                  <a:cubicBezTo>
                    <a:pt x="50912" y="115753"/>
                    <a:pt x="49580" y="114420"/>
                    <a:pt x="48247" y="113087"/>
                  </a:cubicBezTo>
                  <a:cubicBezTo>
                    <a:pt x="47295" y="112040"/>
                    <a:pt x="46343" y="110993"/>
                    <a:pt x="45391" y="109946"/>
                  </a:cubicBezTo>
                  <a:cubicBezTo>
                    <a:pt x="42249" y="106615"/>
                    <a:pt x="47295" y="112992"/>
                    <a:pt x="44724" y="109185"/>
                  </a:cubicBezTo>
                  <a:cubicBezTo>
                    <a:pt x="43201" y="106900"/>
                    <a:pt x="41583" y="104520"/>
                    <a:pt x="40250" y="102046"/>
                  </a:cubicBezTo>
                  <a:cubicBezTo>
                    <a:pt x="39584" y="100808"/>
                    <a:pt x="39013" y="99571"/>
                    <a:pt x="38442" y="98238"/>
                  </a:cubicBezTo>
                  <a:cubicBezTo>
                    <a:pt x="36347" y="94145"/>
                    <a:pt x="39489" y="101855"/>
                    <a:pt x="38156" y="97476"/>
                  </a:cubicBezTo>
                  <a:cubicBezTo>
                    <a:pt x="37204" y="94335"/>
                    <a:pt x="36347" y="91194"/>
                    <a:pt x="35586" y="87957"/>
                  </a:cubicBezTo>
                  <a:cubicBezTo>
                    <a:pt x="36538" y="92622"/>
                    <a:pt x="35586" y="87767"/>
                    <a:pt x="35586" y="86815"/>
                  </a:cubicBezTo>
                  <a:cubicBezTo>
                    <a:pt x="35490" y="85292"/>
                    <a:pt x="35490" y="83769"/>
                    <a:pt x="35586" y="82246"/>
                  </a:cubicBezTo>
                  <a:cubicBezTo>
                    <a:pt x="35681" y="80723"/>
                    <a:pt x="35776" y="79200"/>
                    <a:pt x="35871" y="77677"/>
                  </a:cubicBezTo>
                  <a:cubicBezTo>
                    <a:pt x="35490" y="82056"/>
                    <a:pt x="35966" y="77201"/>
                    <a:pt x="36157" y="76440"/>
                  </a:cubicBezTo>
                  <a:cubicBezTo>
                    <a:pt x="36823" y="73489"/>
                    <a:pt x="37775" y="70633"/>
                    <a:pt x="38727" y="67777"/>
                  </a:cubicBezTo>
                  <a:cubicBezTo>
                    <a:pt x="40250" y="63208"/>
                    <a:pt x="37014" y="70728"/>
                    <a:pt x="39298" y="66444"/>
                  </a:cubicBezTo>
                  <a:cubicBezTo>
                    <a:pt x="40250" y="64636"/>
                    <a:pt x="41107" y="62827"/>
                    <a:pt x="42154" y="61114"/>
                  </a:cubicBezTo>
                  <a:cubicBezTo>
                    <a:pt x="42916" y="59781"/>
                    <a:pt x="43773" y="58544"/>
                    <a:pt x="44629" y="57211"/>
                  </a:cubicBezTo>
                  <a:cubicBezTo>
                    <a:pt x="45200" y="56354"/>
                    <a:pt x="45772" y="55498"/>
                    <a:pt x="46343" y="54736"/>
                  </a:cubicBezTo>
                  <a:cubicBezTo>
                    <a:pt x="45200" y="56259"/>
                    <a:pt x="45200" y="56164"/>
                    <a:pt x="46438" y="54641"/>
                  </a:cubicBezTo>
                  <a:cubicBezTo>
                    <a:pt x="48818" y="51880"/>
                    <a:pt x="51198" y="49215"/>
                    <a:pt x="53863" y="46835"/>
                  </a:cubicBezTo>
                  <a:cubicBezTo>
                    <a:pt x="55006" y="45788"/>
                    <a:pt x="56148" y="44836"/>
                    <a:pt x="57386" y="43789"/>
                  </a:cubicBezTo>
                  <a:cubicBezTo>
                    <a:pt x="54815" y="45883"/>
                    <a:pt x="59670" y="42266"/>
                    <a:pt x="60241" y="41886"/>
                  </a:cubicBezTo>
                  <a:cubicBezTo>
                    <a:pt x="63288" y="39982"/>
                    <a:pt x="66524" y="38268"/>
                    <a:pt x="69761" y="36936"/>
                  </a:cubicBezTo>
                  <a:cubicBezTo>
                    <a:pt x="66429" y="38364"/>
                    <a:pt x="71094" y="36555"/>
                    <a:pt x="71475" y="36460"/>
                  </a:cubicBezTo>
                  <a:cubicBezTo>
                    <a:pt x="73379" y="35793"/>
                    <a:pt x="75378" y="35222"/>
                    <a:pt x="77282" y="34746"/>
                  </a:cubicBezTo>
                  <a:cubicBezTo>
                    <a:pt x="78805" y="34366"/>
                    <a:pt x="80233" y="34080"/>
                    <a:pt x="81756" y="33794"/>
                  </a:cubicBezTo>
                  <a:cubicBezTo>
                    <a:pt x="83755" y="33509"/>
                    <a:pt x="83755" y="33509"/>
                    <a:pt x="81756" y="33794"/>
                  </a:cubicBezTo>
                  <a:cubicBezTo>
                    <a:pt x="82803" y="33699"/>
                    <a:pt x="83755" y="33604"/>
                    <a:pt x="84802" y="33604"/>
                  </a:cubicBezTo>
                  <a:cubicBezTo>
                    <a:pt x="86325" y="33604"/>
                    <a:pt x="87848" y="33604"/>
                    <a:pt x="89372" y="33604"/>
                  </a:cubicBezTo>
                  <a:cubicBezTo>
                    <a:pt x="90133" y="33604"/>
                    <a:pt x="96321" y="34366"/>
                    <a:pt x="92418" y="33699"/>
                  </a:cubicBezTo>
                  <a:cubicBezTo>
                    <a:pt x="95940" y="34270"/>
                    <a:pt x="99367" y="35222"/>
                    <a:pt x="102794" y="36460"/>
                  </a:cubicBezTo>
                  <a:cubicBezTo>
                    <a:pt x="111362" y="39506"/>
                    <a:pt x="121262" y="33033"/>
                    <a:pt x="123547" y="24656"/>
                  </a:cubicBezTo>
                  <a:cubicBezTo>
                    <a:pt x="126117" y="15328"/>
                    <a:pt x="120406" y="6951"/>
                    <a:pt x="111743" y="3905"/>
                  </a:cubicBezTo>
                  <a:cubicBezTo>
                    <a:pt x="79376" y="-7423"/>
                    <a:pt x="41488" y="7046"/>
                    <a:pt x="19878" y="32462"/>
                  </a:cubicBezTo>
                  <a:cubicBezTo>
                    <a:pt x="-1731" y="57877"/>
                    <a:pt x="-8300" y="98048"/>
                    <a:pt x="13215" y="126985"/>
                  </a:cubicBezTo>
                  <a:cubicBezTo>
                    <a:pt x="33015" y="153734"/>
                    <a:pt x="66334" y="168773"/>
                    <a:pt x="99558" y="163728"/>
                  </a:cubicBezTo>
                  <a:cubicBezTo>
                    <a:pt x="130592" y="158969"/>
                    <a:pt x="154581" y="133363"/>
                    <a:pt x="159912" y="102807"/>
                  </a:cubicBezTo>
                  <a:cubicBezTo>
                    <a:pt x="165624" y="70443"/>
                    <a:pt x="153153" y="34080"/>
                    <a:pt x="123642" y="17232"/>
                  </a:cubicBezTo>
                  <a:cubicBezTo>
                    <a:pt x="112695" y="10949"/>
                    <a:pt x="103556" y="27131"/>
                    <a:pt x="113837" y="33985"/>
                  </a:cubicBezTo>
                  <a:lnTo>
                    <a:pt x="113837" y="339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4664265" y="5367063"/>
              <a:ext cx="119776" cy="120366"/>
            </a:xfrm>
            <a:custGeom>
              <a:avLst/>
              <a:gdLst/>
              <a:ahLst/>
              <a:cxnLst/>
              <a:rect l="l" t="t" r="r" b="b"/>
              <a:pathLst>
                <a:path w="119776" h="120366" extrusionOk="0">
                  <a:moveTo>
                    <a:pt x="59195" y="0"/>
                  </a:moveTo>
                  <a:cubicBezTo>
                    <a:pt x="32730" y="952"/>
                    <a:pt x="11501" y="20656"/>
                    <a:pt x="3219" y="44930"/>
                  </a:cubicBezTo>
                  <a:cubicBezTo>
                    <a:pt x="-5063" y="69203"/>
                    <a:pt x="2743" y="97950"/>
                    <a:pt x="25400" y="111657"/>
                  </a:cubicBezTo>
                  <a:cubicBezTo>
                    <a:pt x="45677" y="124032"/>
                    <a:pt x="74045" y="122890"/>
                    <a:pt x="93941" y="110325"/>
                  </a:cubicBezTo>
                  <a:cubicBezTo>
                    <a:pt x="104984" y="103471"/>
                    <a:pt x="113171" y="93381"/>
                    <a:pt x="117359" y="81006"/>
                  </a:cubicBezTo>
                  <a:cubicBezTo>
                    <a:pt x="121929" y="67490"/>
                    <a:pt x="119644" y="52925"/>
                    <a:pt x="113647" y="40360"/>
                  </a:cubicBezTo>
                  <a:cubicBezTo>
                    <a:pt x="107649" y="27795"/>
                    <a:pt x="96131" y="15992"/>
                    <a:pt x="83279" y="9805"/>
                  </a:cubicBezTo>
                  <a:cubicBezTo>
                    <a:pt x="67667" y="2284"/>
                    <a:pt x="51388" y="1618"/>
                    <a:pt x="35491" y="8567"/>
                  </a:cubicBezTo>
                  <a:cubicBezTo>
                    <a:pt x="28827" y="11423"/>
                    <a:pt x="26828" y="21703"/>
                    <a:pt x="30540" y="27510"/>
                  </a:cubicBezTo>
                  <a:cubicBezTo>
                    <a:pt x="35015" y="34459"/>
                    <a:pt x="42345" y="35506"/>
                    <a:pt x="49484" y="32460"/>
                  </a:cubicBezTo>
                  <a:cubicBezTo>
                    <a:pt x="46914" y="33507"/>
                    <a:pt x="49484" y="32460"/>
                    <a:pt x="50627" y="32269"/>
                  </a:cubicBezTo>
                  <a:cubicBezTo>
                    <a:pt x="51769" y="32079"/>
                    <a:pt x="53007" y="31698"/>
                    <a:pt x="54149" y="31413"/>
                  </a:cubicBezTo>
                  <a:cubicBezTo>
                    <a:pt x="56719" y="30841"/>
                    <a:pt x="51864" y="31413"/>
                    <a:pt x="54530" y="31413"/>
                  </a:cubicBezTo>
                  <a:cubicBezTo>
                    <a:pt x="55863" y="31413"/>
                    <a:pt x="57195" y="31318"/>
                    <a:pt x="58623" y="31413"/>
                  </a:cubicBezTo>
                  <a:cubicBezTo>
                    <a:pt x="59290" y="31413"/>
                    <a:pt x="62812" y="31793"/>
                    <a:pt x="60813" y="31508"/>
                  </a:cubicBezTo>
                  <a:cubicBezTo>
                    <a:pt x="58814" y="31222"/>
                    <a:pt x="62336" y="31793"/>
                    <a:pt x="63002" y="31984"/>
                  </a:cubicBezTo>
                  <a:cubicBezTo>
                    <a:pt x="65382" y="32555"/>
                    <a:pt x="67572" y="33316"/>
                    <a:pt x="69856" y="34078"/>
                  </a:cubicBezTo>
                  <a:cubicBezTo>
                    <a:pt x="66620" y="32936"/>
                    <a:pt x="69952" y="34173"/>
                    <a:pt x="70808" y="34649"/>
                  </a:cubicBezTo>
                  <a:cubicBezTo>
                    <a:pt x="71856" y="35220"/>
                    <a:pt x="72998" y="35791"/>
                    <a:pt x="74045" y="36458"/>
                  </a:cubicBezTo>
                  <a:cubicBezTo>
                    <a:pt x="75092" y="37124"/>
                    <a:pt x="76139" y="37790"/>
                    <a:pt x="77091" y="38457"/>
                  </a:cubicBezTo>
                  <a:cubicBezTo>
                    <a:pt x="77567" y="38742"/>
                    <a:pt x="77948" y="39028"/>
                    <a:pt x="78329" y="39408"/>
                  </a:cubicBezTo>
                  <a:cubicBezTo>
                    <a:pt x="76901" y="38361"/>
                    <a:pt x="77282" y="38552"/>
                    <a:pt x="78329" y="39504"/>
                  </a:cubicBezTo>
                  <a:cubicBezTo>
                    <a:pt x="80042" y="41027"/>
                    <a:pt x="81756" y="42550"/>
                    <a:pt x="83279" y="44263"/>
                  </a:cubicBezTo>
                  <a:cubicBezTo>
                    <a:pt x="84136" y="45215"/>
                    <a:pt x="84898" y="46167"/>
                    <a:pt x="85659" y="47024"/>
                  </a:cubicBezTo>
                  <a:cubicBezTo>
                    <a:pt x="86706" y="48166"/>
                    <a:pt x="85183" y="46453"/>
                    <a:pt x="85088" y="46357"/>
                  </a:cubicBezTo>
                  <a:cubicBezTo>
                    <a:pt x="85564" y="47119"/>
                    <a:pt x="86135" y="47785"/>
                    <a:pt x="86611" y="48547"/>
                  </a:cubicBezTo>
                  <a:cubicBezTo>
                    <a:pt x="87849" y="50450"/>
                    <a:pt x="88896" y="52449"/>
                    <a:pt x="89943" y="54449"/>
                  </a:cubicBezTo>
                  <a:cubicBezTo>
                    <a:pt x="91085" y="56638"/>
                    <a:pt x="89943" y="54449"/>
                    <a:pt x="89848" y="53972"/>
                  </a:cubicBezTo>
                  <a:cubicBezTo>
                    <a:pt x="90038" y="54449"/>
                    <a:pt x="90228" y="54924"/>
                    <a:pt x="90419" y="55401"/>
                  </a:cubicBezTo>
                  <a:cubicBezTo>
                    <a:pt x="90895" y="56733"/>
                    <a:pt x="91276" y="57971"/>
                    <a:pt x="91656" y="59303"/>
                  </a:cubicBezTo>
                  <a:cubicBezTo>
                    <a:pt x="91942" y="60446"/>
                    <a:pt x="92228" y="61588"/>
                    <a:pt x="92418" y="62825"/>
                  </a:cubicBezTo>
                  <a:cubicBezTo>
                    <a:pt x="92989" y="65395"/>
                    <a:pt x="92418" y="60541"/>
                    <a:pt x="92418" y="63206"/>
                  </a:cubicBezTo>
                  <a:cubicBezTo>
                    <a:pt x="92418" y="64443"/>
                    <a:pt x="92513" y="65586"/>
                    <a:pt x="92418" y="66823"/>
                  </a:cubicBezTo>
                  <a:cubicBezTo>
                    <a:pt x="92418" y="67490"/>
                    <a:pt x="92418" y="68156"/>
                    <a:pt x="92323" y="68917"/>
                  </a:cubicBezTo>
                  <a:cubicBezTo>
                    <a:pt x="92323" y="69393"/>
                    <a:pt x="91847" y="71487"/>
                    <a:pt x="92323" y="69679"/>
                  </a:cubicBezTo>
                  <a:cubicBezTo>
                    <a:pt x="92799" y="67870"/>
                    <a:pt x="91942" y="71297"/>
                    <a:pt x="91752" y="71963"/>
                  </a:cubicBezTo>
                  <a:cubicBezTo>
                    <a:pt x="91466" y="73106"/>
                    <a:pt x="90895" y="74248"/>
                    <a:pt x="90704" y="75295"/>
                  </a:cubicBezTo>
                  <a:cubicBezTo>
                    <a:pt x="90419" y="76723"/>
                    <a:pt x="91180" y="74248"/>
                    <a:pt x="91180" y="74153"/>
                  </a:cubicBezTo>
                  <a:cubicBezTo>
                    <a:pt x="90990" y="74533"/>
                    <a:pt x="90800" y="75010"/>
                    <a:pt x="90609" y="75390"/>
                  </a:cubicBezTo>
                  <a:cubicBezTo>
                    <a:pt x="90038" y="76437"/>
                    <a:pt x="89467" y="77580"/>
                    <a:pt x="88800" y="78627"/>
                  </a:cubicBezTo>
                  <a:cubicBezTo>
                    <a:pt x="88229" y="79578"/>
                    <a:pt x="87658" y="80340"/>
                    <a:pt x="86992" y="81292"/>
                  </a:cubicBezTo>
                  <a:cubicBezTo>
                    <a:pt x="88420" y="79103"/>
                    <a:pt x="87563" y="80626"/>
                    <a:pt x="86516" y="81673"/>
                  </a:cubicBezTo>
                  <a:cubicBezTo>
                    <a:pt x="84993" y="83386"/>
                    <a:pt x="83279" y="84814"/>
                    <a:pt x="81566" y="86337"/>
                  </a:cubicBezTo>
                  <a:cubicBezTo>
                    <a:pt x="83089" y="84909"/>
                    <a:pt x="82708" y="85480"/>
                    <a:pt x="81375" y="86337"/>
                  </a:cubicBezTo>
                  <a:cubicBezTo>
                    <a:pt x="80518" y="86908"/>
                    <a:pt x="79567" y="87479"/>
                    <a:pt x="78710" y="88051"/>
                  </a:cubicBezTo>
                  <a:cubicBezTo>
                    <a:pt x="77853" y="88622"/>
                    <a:pt x="76901" y="89097"/>
                    <a:pt x="75854" y="89574"/>
                  </a:cubicBezTo>
                  <a:cubicBezTo>
                    <a:pt x="74997" y="90049"/>
                    <a:pt x="71475" y="91287"/>
                    <a:pt x="74902" y="90145"/>
                  </a:cubicBezTo>
                  <a:cubicBezTo>
                    <a:pt x="72998" y="90811"/>
                    <a:pt x="71094" y="91573"/>
                    <a:pt x="69190" y="92048"/>
                  </a:cubicBezTo>
                  <a:cubicBezTo>
                    <a:pt x="67857" y="92429"/>
                    <a:pt x="63669" y="94048"/>
                    <a:pt x="62336" y="93476"/>
                  </a:cubicBezTo>
                  <a:cubicBezTo>
                    <a:pt x="62336" y="93476"/>
                    <a:pt x="65192" y="93191"/>
                    <a:pt x="63573" y="93286"/>
                  </a:cubicBezTo>
                  <a:cubicBezTo>
                    <a:pt x="62907" y="93286"/>
                    <a:pt x="62336" y="93381"/>
                    <a:pt x="61670" y="93476"/>
                  </a:cubicBezTo>
                  <a:cubicBezTo>
                    <a:pt x="60718" y="93476"/>
                    <a:pt x="59766" y="93571"/>
                    <a:pt x="58909" y="93667"/>
                  </a:cubicBezTo>
                  <a:cubicBezTo>
                    <a:pt x="56529" y="93667"/>
                    <a:pt x="54244" y="93667"/>
                    <a:pt x="51960" y="93476"/>
                  </a:cubicBezTo>
                  <a:cubicBezTo>
                    <a:pt x="49675" y="93286"/>
                    <a:pt x="54720" y="94048"/>
                    <a:pt x="51388" y="93476"/>
                  </a:cubicBezTo>
                  <a:cubicBezTo>
                    <a:pt x="50341" y="93286"/>
                    <a:pt x="49294" y="93096"/>
                    <a:pt x="48247" y="92810"/>
                  </a:cubicBezTo>
                  <a:cubicBezTo>
                    <a:pt x="46153" y="92334"/>
                    <a:pt x="44154" y="91573"/>
                    <a:pt x="42154" y="90906"/>
                  </a:cubicBezTo>
                  <a:cubicBezTo>
                    <a:pt x="39965" y="90145"/>
                    <a:pt x="44249" y="92048"/>
                    <a:pt x="41583" y="90621"/>
                  </a:cubicBezTo>
                  <a:cubicBezTo>
                    <a:pt x="40631" y="90145"/>
                    <a:pt x="39679" y="89669"/>
                    <a:pt x="38822" y="89097"/>
                  </a:cubicBezTo>
                  <a:cubicBezTo>
                    <a:pt x="38061" y="88622"/>
                    <a:pt x="37299" y="88146"/>
                    <a:pt x="36538" y="87670"/>
                  </a:cubicBezTo>
                  <a:cubicBezTo>
                    <a:pt x="36062" y="87384"/>
                    <a:pt x="35586" y="86908"/>
                    <a:pt x="35015" y="86623"/>
                  </a:cubicBezTo>
                  <a:cubicBezTo>
                    <a:pt x="35681" y="87003"/>
                    <a:pt x="36728" y="88051"/>
                    <a:pt x="35491" y="87003"/>
                  </a:cubicBezTo>
                  <a:cubicBezTo>
                    <a:pt x="33872" y="85575"/>
                    <a:pt x="32444" y="84052"/>
                    <a:pt x="30921" y="82529"/>
                  </a:cubicBezTo>
                  <a:cubicBezTo>
                    <a:pt x="29398" y="81006"/>
                    <a:pt x="32064" y="84433"/>
                    <a:pt x="30350" y="81768"/>
                  </a:cubicBezTo>
                  <a:cubicBezTo>
                    <a:pt x="29684" y="80816"/>
                    <a:pt x="29017" y="79769"/>
                    <a:pt x="28446" y="78817"/>
                  </a:cubicBezTo>
                  <a:cubicBezTo>
                    <a:pt x="27875" y="77865"/>
                    <a:pt x="27399" y="76723"/>
                    <a:pt x="26828" y="75676"/>
                  </a:cubicBezTo>
                  <a:cubicBezTo>
                    <a:pt x="25971" y="74153"/>
                    <a:pt x="27399" y="77675"/>
                    <a:pt x="27018" y="75961"/>
                  </a:cubicBezTo>
                  <a:cubicBezTo>
                    <a:pt x="26923" y="75485"/>
                    <a:pt x="26637" y="75010"/>
                    <a:pt x="26542" y="74533"/>
                  </a:cubicBezTo>
                  <a:cubicBezTo>
                    <a:pt x="26161" y="73487"/>
                    <a:pt x="25876" y="72344"/>
                    <a:pt x="25590" y="71202"/>
                  </a:cubicBezTo>
                  <a:cubicBezTo>
                    <a:pt x="25495" y="70726"/>
                    <a:pt x="25400" y="70250"/>
                    <a:pt x="25305" y="69774"/>
                  </a:cubicBezTo>
                  <a:cubicBezTo>
                    <a:pt x="25305" y="69393"/>
                    <a:pt x="24733" y="66633"/>
                    <a:pt x="25019" y="68536"/>
                  </a:cubicBezTo>
                  <a:cubicBezTo>
                    <a:pt x="25305" y="70250"/>
                    <a:pt x="24924" y="67299"/>
                    <a:pt x="24924" y="66823"/>
                  </a:cubicBezTo>
                  <a:cubicBezTo>
                    <a:pt x="24924" y="65681"/>
                    <a:pt x="24829" y="64539"/>
                    <a:pt x="24829" y="63396"/>
                  </a:cubicBezTo>
                  <a:cubicBezTo>
                    <a:pt x="24829" y="62254"/>
                    <a:pt x="24829" y="61112"/>
                    <a:pt x="25019" y="59969"/>
                  </a:cubicBezTo>
                  <a:cubicBezTo>
                    <a:pt x="25019" y="59494"/>
                    <a:pt x="25114" y="59017"/>
                    <a:pt x="25114" y="58446"/>
                  </a:cubicBezTo>
                  <a:cubicBezTo>
                    <a:pt x="25019" y="60160"/>
                    <a:pt x="24924" y="59684"/>
                    <a:pt x="25114" y="58256"/>
                  </a:cubicBezTo>
                  <a:cubicBezTo>
                    <a:pt x="25590" y="55591"/>
                    <a:pt x="26257" y="53021"/>
                    <a:pt x="27018" y="50450"/>
                  </a:cubicBezTo>
                  <a:cubicBezTo>
                    <a:pt x="27399" y="49308"/>
                    <a:pt x="27780" y="48261"/>
                    <a:pt x="28160" y="47119"/>
                  </a:cubicBezTo>
                  <a:cubicBezTo>
                    <a:pt x="27304" y="49498"/>
                    <a:pt x="28636" y="46072"/>
                    <a:pt x="29017" y="45405"/>
                  </a:cubicBezTo>
                  <a:cubicBezTo>
                    <a:pt x="30255" y="43026"/>
                    <a:pt x="31588" y="40646"/>
                    <a:pt x="33111" y="38457"/>
                  </a:cubicBezTo>
                  <a:cubicBezTo>
                    <a:pt x="33587" y="37790"/>
                    <a:pt x="35681" y="35125"/>
                    <a:pt x="34253" y="36838"/>
                  </a:cubicBezTo>
                  <a:cubicBezTo>
                    <a:pt x="35110" y="35791"/>
                    <a:pt x="35967" y="34839"/>
                    <a:pt x="36918" y="33792"/>
                  </a:cubicBezTo>
                  <a:cubicBezTo>
                    <a:pt x="37871" y="32745"/>
                    <a:pt x="38822" y="31889"/>
                    <a:pt x="39774" y="31032"/>
                  </a:cubicBezTo>
                  <a:cubicBezTo>
                    <a:pt x="40250" y="30556"/>
                    <a:pt x="43106" y="28271"/>
                    <a:pt x="41298" y="29699"/>
                  </a:cubicBezTo>
                  <a:cubicBezTo>
                    <a:pt x="43392" y="28081"/>
                    <a:pt x="45677" y="26653"/>
                    <a:pt x="47961" y="25511"/>
                  </a:cubicBezTo>
                  <a:cubicBezTo>
                    <a:pt x="48532" y="25225"/>
                    <a:pt x="51103" y="24083"/>
                    <a:pt x="50151" y="24464"/>
                  </a:cubicBezTo>
                  <a:cubicBezTo>
                    <a:pt x="48818" y="24940"/>
                    <a:pt x="50817" y="24273"/>
                    <a:pt x="51103" y="24178"/>
                  </a:cubicBezTo>
                  <a:cubicBezTo>
                    <a:pt x="51769" y="23988"/>
                    <a:pt x="52340" y="23797"/>
                    <a:pt x="53007" y="23607"/>
                  </a:cubicBezTo>
                  <a:cubicBezTo>
                    <a:pt x="54244" y="23226"/>
                    <a:pt x="55577" y="22941"/>
                    <a:pt x="56910" y="22655"/>
                  </a:cubicBezTo>
                  <a:cubicBezTo>
                    <a:pt x="57386" y="22560"/>
                    <a:pt x="57862" y="22465"/>
                    <a:pt x="58338" y="22370"/>
                  </a:cubicBezTo>
                  <a:cubicBezTo>
                    <a:pt x="55863" y="22750"/>
                    <a:pt x="59099" y="22370"/>
                    <a:pt x="59385" y="22370"/>
                  </a:cubicBezTo>
                  <a:cubicBezTo>
                    <a:pt x="65382" y="21989"/>
                    <a:pt x="70428" y="17610"/>
                    <a:pt x="70428" y="11328"/>
                  </a:cubicBezTo>
                  <a:cubicBezTo>
                    <a:pt x="70428" y="5521"/>
                    <a:pt x="65382" y="95"/>
                    <a:pt x="59385" y="286"/>
                  </a:cubicBezTo>
                  <a:lnTo>
                    <a:pt x="59385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4878061" y="5207889"/>
              <a:ext cx="111700" cy="114212"/>
            </a:xfrm>
            <a:custGeom>
              <a:avLst/>
              <a:gdLst/>
              <a:ahLst/>
              <a:cxnLst/>
              <a:rect l="l" t="t" r="r" b="b"/>
              <a:pathLst>
                <a:path w="111700" h="114212" extrusionOk="0">
                  <a:moveTo>
                    <a:pt x="86817" y="13724"/>
                  </a:moveTo>
                  <a:cubicBezTo>
                    <a:pt x="71014" y="-2172"/>
                    <a:pt x="44645" y="-4076"/>
                    <a:pt x="25605" y="7061"/>
                  </a:cubicBezTo>
                  <a:cubicBezTo>
                    <a:pt x="4091" y="19721"/>
                    <a:pt x="-4191" y="46660"/>
                    <a:pt x="1997" y="70172"/>
                  </a:cubicBezTo>
                  <a:cubicBezTo>
                    <a:pt x="8185" y="93684"/>
                    <a:pt x="28557" y="110437"/>
                    <a:pt x="52546" y="113674"/>
                  </a:cubicBezTo>
                  <a:cubicBezTo>
                    <a:pt x="64446" y="115292"/>
                    <a:pt x="76631" y="113293"/>
                    <a:pt x="87198" y="107296"/>
                  </a:cubicBezTo>
                  <a:cubicBezTo>
                    <a:pt x="97764" y="101299"/>
                    <a:pt x="104523" y="92351"/>
                    <a:pt x="108617" y="81499"/>
                  </a:cubicBezTo>
                  <a:cubicBezTo>
                    <a:pt x="116708" y="60082"/>
                    <a:pt x="108617" y="31620"/>
                    <a:pt x="87388" y="21149"/>
                  </a:cubicBezTo>
                  <a:cubicBezTo>
                    <a:pt x="81391" y="18198"/>
                    <a:pt x="73204" y="19341"/>
                    <a:pt x="69872" y="25718"/>
                  </a:cubicBezTo>
                  <a:cubicBezTo>
                    <a:pt x="66730" y="31620"/>
                    <a:pt x="68158" y="39902"/>
                    <a:pt x="74441" y="43233"/>
                  </a:cubicBezTo>
                  <a:cubicBezTo>
                    <a:pt x="75203" y="43614"/>
                    <a:pt x="75869" y="43995"/>
                    <a:pt x="76536" y="44470"/>
                  </a:cubicBezTo>
                  <a:cubicBezTo>
                    <a:pt x="77011" y="44756"/>
                    <a:pt x="77392" y="45042"/>
                    <a:pt x="77868" y="45327"/>
                  </a:cubicBezTo>
                  <a:cubicBezTo>
                    <a:pt x="78535" y="45803"/>
                    <a:pt x="79011" y="45613"/>
                    <a:pt x="77868" y="45327"/>
                  </a:cubicBezTo>
                  <a:cubicBezTo>
                    <a:pt x="76726" y="45042"/>
                    <a:pt x="77202" y="44661"/>
                    <a:pt x="77868" y="45327"/>
                  </a:cubicBezTo>
                  <a:cubicBezTo>
                    <a:pt x="78154" y="45613"/>
                    <a:pt x="78439" y="45899"/>
                    <a:pt x="78725" y="46184"/>
                  </a:cubicBezTo>
                  <a:cubicBezTo>
                    <a:pt x="79391" y="46850"/>
                    <a:pt x="79963" y="47517"/>
                    <a:pt x="80629" y="48183"/>
                  </a:cubicBezTo>
                  <a:cubicBezTo>
                    <a:pt x="82152" y="49801"/>
                    <a:pt x="79106" y="45803"/>
                    <a:pt x="80724" y="48373"/>
                  </a:cubicBezTo>
                  <a:cubicBezTo>
                    <a:pt x="81105" y="49040"/>
                    <a:pt x="81581" y="49706"/>
                    <a:pt x="81962" y="50373"/>
                  </a:cubicBezTo>
                  <a:cubicBezTo>
                    <a:pt x="82343" y="51039"/>
                    <a:pt x="82723" y="51800"/>
                    <a:pt x="83104" y="52467"/>
                  </a:cubicBezTo>
                  <a:cubicBezTo>
                    <a:pt x="84437" y="55037"/>
                    <a:pt x="82533" y="50658"/>
                    <a:pt x="83104" y="52657"/>
                  </a:cubicBezTo>
                  <a:cubicBezTo>
                    <a:pt x="83675" y="54370"/>
                    <a:pt x="84151" y="55989"/>
                    <a:pt x="84532" y="57702"/>
                  </a:cubicBezTo>
                  <a:cubicBezTo>
                    <a:pt x="84627" y="58273"/>
                    <a:pt x="84913" y="60938"/>
                    <a:pt x="84818" y="58749"/>
                  </a:cubicBezTo>
                  <a:cubicBezTo>
                    <a:pt x="84722" y="56560"/>
                    <a:pt x="84818" y="59891"/>
                    <a:pt x="84913" y="60653"/>
                  </a:cubicBezTo>
                  <a:cubicBezTo>
                    <a:pt x="84913" y="62271"/>
                    <a:pt x="84913" y="63889"/>
                    <a:pt x="84913" y="65603"/>
                  </a:cubicBezTo>
                  <a:cubicBezTo>
                    <a:pt x="84913" y="65983"/>
                    <a:pt x="84913" y="66459"/>
                    <a:pt x="84818" y="66840"/>
                  </a:cubicBezTo>
                  <a:cubicBezTo>
                    <a:pt x="84627" y="69125"/>
                    <a:pt x="84818" y="65888"/>
                    <a:pt x="85008" y="65698"/>
                  </a:cubicBezTo>
                  <a:cubicBezTo>
                    <a:pt x="84627" y="66364"/>
                    <a:pt x="84627" y="67792"/>
                    <a:pt x="84437" y="68553"/>
                  </a:cubicBezTo>
                  <a:cubicBezTo>
                    <a:pt x="84056" y="70267"/>
                    <a:pt x="83485" y="71980"/>
                    <a:pt x="82914" y="73599"/>
                  </a:cubicBezTo>
                  <a:cubicBezTo>
                    <a:pt x="82152" y="75883"/>
                    <a:pt x="84151" y="71219"/>
                    <a:pt x="82914" y="73313"/>
                  </a:cubicBezTo>
                  <a:cubicBezTo>
                    <a:pt x="82438" y="74170"/>
                    <a:pt x="82057" y="75027"/>
                    <a:pt x="81581" y="75788"/>
                  </a:cubicBezTo>
                  <a:cubicBezTo>
                    <a:pt x="81200" y="76454"/>
                    <a:pt x="80724" y="77121"/>
                    <a:pt x="80248" y="77882"/>
                  </a:cubicBezTo>
                  <a:cubicBezTo>
                    <a:pt x="78439" y="80547"/>
                    <a:pt x="81771" y="76359"/>
                    <a:pt x="80153" y="77977"/>
                  </a:cubicBezTo>
                  <a:cubicBezTo>
                    <a:pt x="79582" y="78549"/>
                    <a:pt x="79011" y="79215"/>
                    <a:pt x="78439" y="79786"/>
                  </a:cubicBezTo>
                  <a:cubicBezTo>
                    <a:pt x="78059" y="80167"/>
                    <a:pt x="75869" y="82451"/>
                    <a:pt x="77202" y="81024"/>
                  </a:cubicBezTo>
                  <a:cubicBezTo>
                    <a:pt x="78439" y="79691"/>
                    <a:pt x="76250" y="81690"/>
                    <a:pt x="75584" y="82071"/>
                  </a:cubicBezTo>
                  <a:cubicBezTo>
                    <a:pt x="74822" y="82546"/>
                    <a:pt x="74060" y="83023"/>
                    <a:pt x="73204" y="83403"/>
                  </a:cubicBezTo>
                  <a:cubicBezTo>
                    <a:pt x="72918" y="83498"/>
                    <a:pt x="70919" y="84736"/>
                    <a:pt x="70729" y="84641"/>
                  </a:cubicBezTo>
                  <a:cubicBezTo>
                    <a:pt x="70538" y="84546"/>
                    <a:pt x="73489" y="83689"/>
                    <a:pt x="71966" y="84069"/>
                  </a:cubicBezTo>
                  <a:cubicBezTo>
                    <a:pt x="71204" y="84260"/>
                    <a:pt x="70538" y="84546"/>
                    <a:pt x="69777" y="84831"/>
                  </a:cubicBezTo>
                  <a:cubicBezTo>
                    <a:pt x="68063" y="85402"/>
                    <a:pt x="66254" y="85688"/>
                    <a:pt x="64446" y="86069"/>
                  </a:cubicBezTo>
                  <a:cubicBezTo>
                    <a:pt x="61875" y="86544"/>
                    <a:pt x="67206" y="85878"/>
                    <a:pt x="64446" y="86069"/>
                  </a:cubicBezTo>
                  <a:cubicBezTo>
                    <a:pt x="63208" y="86069"/>
                    <a:pt x="61971" y="86259"/>
                    <a:pt x="60733" y="86259"/>
                  </a:cubicBezTo>
                  <a:cubicBezTo>
                    <a:pt x="58829" y="86259"/>
                    <a:pt x="57020" y="86259"/>
                    <a:pt x="55212" y="86069"/>
                  </a:cubicBezTo>
                  <a:cubicBezTo>
                    <a:pt x="52641" y="85878"/>
                    <a:pt x="57972" y="86544"/>
                    <a:pt x="54736" y="86069"/>
                  </a:cubicBezTo>
                  <a:cubicBezTo>
                    <a:pt x="53688" y="85878"/>
                    <a:pt x="52546" y="85688"/>
                    <a:pt x="51499" y="85402"/>
                  </a:cubicBezTo>
                  <a:cubicBezTo>
                    <a:pt x="49500" y="84926"/>
                    <a:pt x="47596" y="84260"/>
                    <a:pt x="45692" y="83594"/>
                  </a:cubicBezTo>
                  <a:cubicBezTo>
                    <a:pt x="44264" y="83118"/>
                    <a:pt x="46834" y="84069"/>
                    <a:pt x="46834" y="84069"/>
                  </a:cubicBezTo>
                  <a:cubicBezTo>
                    <a:pt x="46549" y="83784"/>
                    <a:pt x="45977" y="83689"/>
                    <a:pt x="45597" y="83498"/>
                  </a:cubicBezTo>
                  <a:cubicBezTo>
                    <a:pt x="44645" y="83023"/>
                    <a:pt x="43598" y="82546"/>
                    <a:pt x="42741" y="81975"/>
                  </a:cubicBezTo>
                  <a:cubicBezTo>
                    <a:pt x="41884" y="81404"/>
                    <a:pt x="40837" y="80833"/>
                    <a:pt x="39980" y="80262"/>
                  </a:cubicBezTo>
                  <a:cubicBezTo>
                    <a:pt x="39504" y="79976"/>
                    <a:pt x="37219" y="78168"/>
                    <a:pt x="38743" y="79405"/>
                  </a:cubicBezTo>
                  <a:cubicBezTo>
                    <a:pt x="40266" y="80643"/>
                    <a:pt x="37981" y="78739"/>
                    <a:pt x="37600" y="78358"/>
                  </a:cubicBezTo>
                  <a:cubicBezTo>
                    <a:pt x="36839" y="77597"/>
                    <a:pt x="35982" y="76835"/>
                    <a:pt x="35220" y="76074"/>
                  </a:cubicBezTo>
                  <a:cubicBezTo>
                    <a:pt x="34935" y="75788"/>
                    <a:pt x="32460" y="73027"/>
                    <a:pt x="33792" y="74550"/>
                  </a:cubicBezTo>
                  <a:cubicBezTo>
                    <a:pt x="35030" y="75883"/>
                    <a:pt x="33126" y="73599"/>
                    <a:pt x="32840" y="73123"/>
                  </a:cubicBezTo>
                  <a:cubicBezTo>
                    <a:pt x="31508" y="71219"/>
                    <a:pt x="30556" y="69125"/>
                    <a:pt x="29413" y="67126"/>
                  </a:cubicBezTo>
                  <a:cubicBezTo>
                    <a:pt x="28652" y="65793"/>
                    <a:pt x="29794" y="67982"/>
                    <a:pt x="29794" y="68173"/>
                  </a:cubicBezTo>
                  <a:cubicBezTo>
                    <a:pt x="29794" y="67887"/>
                    <a:pt x="29413" y="67126"/>
                    <a:pt x="29223" y="66745"/>
                  </a:cubicBezTo>
                  <a:cubicBezTo>
                    <a:pt x="28842" y="65793"/>
                    <a:pt x="28557" y="64841"/>
                    <a:pt x="28271" y="63889"/>
                  </a:cubicBezTo>
                  <a:cubicBezTo>
                    <a:pt x="27605" y="61700"/>
                    <a:pt x="27129" y="59415"/>
                    <a:pt x="26653" y="57131"/>
                  </a:cubicBezTo>
                  <a:cubicBezTo>
                    <a:pt x="26272" y="55608"/>
                    <a:pt x="26748" y="58178"/>
                    <a:pt x="26748" y="58273"/>
                  </a:cubicBezTo>
                  <a:cubicBezTo>
                    <a:pt x="26748" y="57892"/>
                    <a:pt x="26653" y="57226"/>
                    <a:pt x="26558" y="56845"/>
                  </a:cubicBezTo>
                  <a:cubicBezTo>
                    <a:pt x="26558" y="55893"/>
                    <a:pt x="26367" y="54846"/>
                    <a:pt x="26367" y="53894"/>
                  </a:cubicBezTo>
                  <a:cubicBezTo>
                    <a:pt x="26367" y="51610"/>
                    <a:pt x="26367" y="49325"/>
                    <a:pt x="26653" y="47041"/>
                  </a:cubicBezTo>
                  <a:cubicBezTo>
                    <a:pt x="26748" y="45518"/>
                    <a:pt x="26653" y="48088"/>
                    <a:pt x="26558" y="48088"/>
                  </a:cubicBezTo>
                  <a:cubicBezTo>
                    <a:pt x="26653" y="48088"/>
                    <a:pt x="26748" y="46850"/>
                    <a:pt x="26843" y="46660"/>
                  </a:cubicBezTo>
                  <a:cubicBezTo>
                    <a:pt x="27033" y="45518"/>
                    <a:pt x="27319" y="44470"/>
                    <a:pt x="27605" y="43328"/>
                  </a:cubicBezTo>
                  <a:cubicBezTo>
                    <a:pt x="27890" y="42376"/>
                    <a:pt x="28176" y="41520"/>
                    <a:pt x="28461" y="40568"/>
                  </a:cubicBezTo>
                  <a:cubicBezTo>
                    <a:pt x="28461" y="40282"/>
                    <a:pt x="29033" y="38664"/>
                    <a:pt x="28461" y="40282"/>
                  </a:cubicBezTo>
                  <a:cubicBezTo>
                    <a:pt x="27890" y="41900"/>
                    <a:pt x="28652" y="39902"/>
                    <a:pt x="28747" y="39616"/>
                  </a:cubicBezTo>
                  <a:cubicBezTo>
                    <a:pt x="29699" y="37712"/>
                    <a:pt x="30746" y="35903"/>
                    <a:pt x="31888" y="34095"/>
                  </a:cubicBezTo>
                  <a:cubicBezTo>
                    <a:pt x="33221" y="32001"/>
                    <a:pt x="30651" y="35332"/>
                    <a:pt x="32174" y="33714"/>
                  </a:cubicBezTo>
                  <a:cubicBezTo>
                    <a:pt x="33031" y="32857"/>
                    <a:pt x="33792" y="31906"/>
                    <a:pt x="34649" y="31144"/>
                  </a:cubicBezTo>
                  <a:cubicBezTo>
                    <a:pt x="35030" y="30763"/>
                    <a:pt x="37410" y="28669"/>
                    <a:pt x="36077" y="29811"/>
                  </a:cubicBezTo>
                  <a:cubicBezTo>
                    <a:pt x="34744" y="30954"/>
                    <a:pt x="37219" y="29050"/>
                    <a:pt x="37695" y="28669"/>
                  </a:cubicBezTo>
                  <a:cubicBezTo>
                    <a:pt x="39599" y="27432"/>
                    <a:pt x="41694" y="26575"/>
                    <a:pt x="43598" y="25528"/>
                  </a:cubicBezTo>
                  <a:cubicBezTo>
                    <a:pt x="44835" y="24861"/>
                    <a:pt x="42836" y="25813"/>
                    <a:pt x="42741" y="25909"/>
                  </a:cubicBezTo>
                  <a:cubicBezTo>
                    <a:pt x="43312" y="25718"/>
                    <a:pt x="43883" y="25433"/>
                    <a:pt x="44454" y="25242"/>
                  </a:cubicBezTo>
                  <a:cubicBezTo>
                    <a:pt x="45597" y="24861"/>
                    <a:pt x="46739" y="24481"/>
                    <a:pt x="47881" y="24195"/>
                  </a:cubicBezTo>
                  <a:cubicBezTo>
                    <a:pt x="48929" y="23910"/>
                    <a:pt x="49881" y="23719"/>
                    <a:pt x="50928" y="23529"/>
                  </a:cubicBezTo>
                  <a:cubicBezTo>
                    <a:pt x="51404" y="23529"/>
                    <a:pt x="51784" y="23338"/>
                    <a:pt x="52260" y="23338"/>
                  </a:cubicBezTo>
                  <a:cubicBezTo>
                    <a:pt x="51404" y="23529"/>
                    <a:pt x="50357" y="23529"/>
                    <a:pt x="51784" y="23434"/>
                  </a:cubicBezTo>
                  <a:cubicBezTo>
                    <a:pt x="54069" y="23338"/>
                    <a:pt x="56259" y="23243"/>
                    <a:pt x="58543" y="23434"/>
                  </a:cubicBezTo>
                  <a:cubicBezTo>
                    <a:pt x="59019" y="23434"/>
                    <a:pt x="59400" y="23529"/>
                    <a:pt x="59876" y="23529"/>
                  </a:cubicBezTo>
                  <a:cubicBezTo>
                    <a:pt x="59019" y="23529"/>
                    <a:pt x="58163" y="23243"/>
                    <a:pt x="59495" y="23529"/>
                  </a:cubicBezTo>
                  <a:cubicBezTo>
                    <a:pt x="60638" y="23719"/>
                    <a:pt x="61780" y="24005"/>
                    <a:pt x="62922" y="24290"/>
                  </a:cubicBezTo>
                  <a:cubicBezTo>
                    <a:pt x="63874" y="24576"/>
                    <a:pt x="64922" y="25052"/>
                    <a:pt x="65873" y="25242"/>
                  </a:cubicBezTo>
                  <a:cubicBezTo>
                    <a:pt x="67016" y="25528"/>
                    <a:pt x="65493" y="25052"/>
                    <a:pt x="65302" y="24957"/>
                  </a:cubicBezTo>
                  <a:cubicBezTo>
                    <a:pt x="65873" y="25242"/>
                    <a:pt x="66349" y="25433"/>
                    <a:pt x="66921" y="25718"/>
                  </a:cubicBezTo>
                  <a:cubicBezTo>
                    <a:pt x="67968" y="26290"/>
                    <a:pt x="69015" y="26861"/>
                    <a:pt x="69967" y="27432"/>
                  </a:cubicBezTo>
                  <a:cubicBezTo>
                    <a:pt x="70348" y="27717"/>
                    <a:pt x="70729" y="27908"/>
                    <a:pt x="71109" y="28193"/>
                  </a:cubicBezTo>
                  <a:cubicBezTo>
                    <a:pt x="72442" y="29145"/>
                    <a:pt x="69301" y="26670"/>
                    <a:pt x="71490" y="28479"/>
                  </a:cubicBezTo>
                  <a:cubicBezTo>
                    <a:pt x="75774" y="32096"/>
                    <a:pt x="81962" y="32667"/>
                    <a:pt x="86150" y="28479"/>
                  </a:cubicBezTo>
                  <a:cubicBezTo>
                    <a:pt x="90149" y="24481"/>
                    <a:pt x="90149" y="17817"/>
                    <a:pt x="86150" y="13819"/>
                  </a:cubicBezTo>
                  <a:lnTo>
                    <a:pt x="86150" y="138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5008183" y="5425129"/>
              <a:ext cx="137115" cy="128178"/>
            </a:xfrm>
            <a:custGeom>
              <a:avLst/>
              <a:gdLst/>
              <a:ahLst/>
              <a:cxnLst/>
              <a:rect l="l" t="t" r="r" b="b"/>
              <a:pathLst>
                <a:path w="137115" h="128178" extrusionOk="0">
                  <a:moveTo>
                    <a:pt x="136044" y="65871"/>
                  </a:moveTo>
                  <a:cubicBezTo>
                    <a:pt x="123478" y="40646"/>
                    <a:pt x="107771" y="11137"/>
                    <a:pt x="78927" y="2285"/>
                  </a:cubicBezTo>
                  <a:cubicBezTo>
                    <a:pt x="50082" y="-6568"/>
                    <a:pt x="17620" y="11328"/>
                    <a:pt x="5435" y="38362"/>
                  </a:cubicBezTo>
                  <a:cubicBezTo>
                    <a:pt x="-7416" y="67013"/>
                    <a:pt x="3436" y="97570"/>
                    <a:pt x="28377" y="115370"/>
                  </a:cubicBezTo>
                  <a:cubicBezTo>
                    <a:pt x="53319" y="133170"/>
                    <a:pt x="84734" y="132218"/>
                    <a:pt x="107771" y="113752"/>
                  </a:cubicBezTo>
                  <a:cubicBezTo>
                    <a:pt x="133093" y="93381"/>
                    <a:pt x="140519" y="56828"/>
                    <a:pt x="127667" y="27700"/>
                  </a:cubicBezTo>
                  <a:cubicBezTo>
                    <a:pt x="124811" y="21227"/>
                    <a:pt x="115292" y="19704"/>
                    <a:pt x="109675" y="22941"/>
                  </a:cubicBezTo>
                  <a:cubicBezTo>
                    <a:pt x="102916" y="26843"/>
                    <a:pt x="102155" y="34363"/>
                    <a:pt x="104915" y="40932"/>
                  </a:cubicBezTo>
                  <a:cubicBezTo>
                    <a:pt x="107676" y="47500"/>
                    <a:pt x="108342" y="58066"/>
                    <a:pt x="106819" y="65395"/>
                  </a:cubicBezTo>
                  <a:cubicBezTo>
                    <a:pt x="104820" y="74724"/>
                    <a:pt x="100822" y="82815"/>
                    <a:pt x="94634" y="89193"/>
                  </a:cubicBezTo>
                  <a:cubicBezTo>
                    <a:pt x="88446" y="95570"/>
                    <a:pt x="81307" y="99664"/>
                    <a:pt x="73024" y="100806"/>
                  </a:cubicBezTo>
                  <a:cubicBezTo>
                    <a:pt x="65314" y="101853"/>
                    <a:pt x="55984" y="99949"/>
                    <a:pt x="48940" y="96237"/>
                  </a:cubicBezTo>
                  <a:cubicBezTo>
                    <a:pt x="40467" y="91763"/>
                    <a:pt x="34280" y="86147"/>
                    <a:pt x="29996" y="77865"/>
                  </a:cubicBezTo>
                  <a:cubicBezTo>
                    <a:pt x="28568" y="75200"/>
                    <a:pt x="28853" y="75961"/>
                    <a:pt x="27997" y="73010"/>
                  </a:cubicBezTo>
                  <a:cubicBezTo>
                    <a:pt x="27711" y="72058"/>
                    <a:pt x="27425" y="71107"/>
                    <a:pt x="27235" y="70155"/>
                  </a:cubicBezTo>
                  <a:cubicBezTo>
                    <a:pt x="27235" y="70250"/>
                    <a:pt x="26473" y="65586"/>
                    <a:pt x="26759" y="67965"/>
                  </a:cubicBezTo>
                  <a:cubicBezTo>
                    <a:pt x="26093" y="62064"/>
                    <a:pt x="26473" y="58732"/>
                    <a:pt x="28377" y="53021"/>
                  </a:cubicBezTo>
                  <a:cubicBezTo>
                    <a:pt x="33613" y="37219"/>
                    <a:pt x="52462" y="23131"/>
                    <a:pt x="69217" y="25511"/>
                  </a:cubicBezTo>
                  <a:cubicBezTo>
                    <a:pt x="94539" y="29128"/>
                    <a:pt x="109770" y="54258"/>
                    <a:pt x="121479" y="74343"/>
                  </a:cubicBezTo>
                  <a:cubicBezTo>
                    <a:pt x="127001" y="83862"/>
                    <a:pt x="140899" y="75485"/>
                    <a:pt x="136140" y="65776"/>
                  </a:cubicBezTo>
                  <a:lnTo>
                    <a:pt x="136140" y="65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4537913" y="5080555"/>
              <a:ext cx="567516" cy="401112"/>
            </a:xfrm>
            <a:custGeom>
              <a:avLst/>
              <a:gdLst/>
              <a:ahLst/>
              <a:cxnLst/>
              <a:rect l="l" t="t" r="r" b="b"/>
              <a:pathLst>
                <a:path w="567516" h="401112" extrusionOk="0">
                  <a:moveTo>
                    <a:pt x="566237" y="345716"/>
                  </a:moveTo>
                  <a:cubicBezTo>
                    <a:pt x="551291" y="317825"/>
                    <a:pt x="518829" y="304118"/>
                    <a:pt x="488271" y="312209"/>
                  </a:cubicBezTo>
                  <a:cubicBezTo>
                    <a:pt x="455904" y="320681"/>
                    <a:pt x="434580" y="353045"/>
                    <a:pt x="436008" y="385886"/>
                  </a:cubicBezTo>
                  <a:cubicBezTo>
                    <a:pt x="436579" y="399879"/>
                    <a:pt x="452382" y="405780"/>
                    <a:pt x="462568" y="396928"/>
                  </a:cubicBezTo>
                  <a:cubicBezTo>
                    <a:pt x="487129" y="375510"/>
                    <a:pt x="514640" y="351522"/>
                    <a:pt x="522161" y="318301"/>
                  </a:cubicBezTo>
                  <a:cubicBezTo>
                    <a:pt x="528729" y="289268"/>
                    <a:pt x="521970" y="257379"/>
                    <a:pt x="496648" y="239769"/>
                  </a:cubicBezTo>
                  <a:cubicBezTo>
                    <a:pt x="490365" y="235391"/>
                    <a:pt x="481798" y="237770"/>
                    <a:pt x="476467" y="242339"/>
                  </a:cubicBezTo>
                  <a:cubicBezTo>
                    <a:pt x="455809" y="260425"/>
                    <a:pt x="444671" y="287745"/>
                    <a:pt x="446956" y="315159"/>
                  </a:cubicBezTo>
                  <a:cubicBezTo>
                    <a:pt x="448479" y="333817"/>
                    <a:pt x="473801" y="338100"/>
                    <a:pt x="479894" y="319633"/>
                  </a:cubicBezTo>
                  <a:cubicBezTo>
                    <a:pt x="492936" y="280415"/>
                    <a:pt x="482845" y="237770"/>
                    <a:pt x="455904" y="207024"/>
                  </a:cubicBezTo>
                  <a:cubicBezTo>
                    <a:pt x="451811" y="202360"/>
                    <a:pt x="445052" y="201408"/>
                    <a:pt x="439245" y="202645"/>
                  </a:cubicBezTo>
                  <a:cubicBezTo>
                    <a:pt x="404403" y="210165"/>
                    <a:pt x="382413" y="248717"/>
                    <a:pt x="393075" y="282605"/>
                  </a:cubicBezTo>
                  <a:cubicBezTo>
                    <a:pt x="399834" y="304022"/>
                    <a:pt x="431915" y="295265"/>
                    <a:pt x="426774" y="273276"/>
                  </a:cubicBezTo>
                  <a:cubicBezTo>
                    <a:pt x="417540" y="233487"/>
                    <a:pt x="367752" y="231868"/>
                    <a:pt x="335576" y="239388"/>
                  </a:cubicBezTo>
                  <a:lnTo>
                    <a:pt x="353663" y="270516"/>
                  </a:lnTo>
                  <a:cubicBezTo>
                    <a:pt x="374797" y="247670"/>
                    <a:pt x="354234" y="212830"/>
                    <a:pt x="325295" y="211498"/>
                  </a:cubicBezTo>
                  <a:cubicBezTo>
                    <a:pt x="292833" y="209975"/>
                    <a:pt x="279410" y="245385"/>
                    <a:pt x="277411" y="271944"/>
                  </a:cubicBezTo>
                  <a:cubicBezTo>
                    <a:pt x="276745" y="281177"/>
                    <a:pt x="285122" y="289363"/>
                    <a:pt x="293690" y="290410"/>
                  </a:cubicBezTo>
                  <a:cubicBezTo>
                    <a:pt x="303590" y="291553"/>
                    <a:pt x="310730" y="285936"/>
                    <a:pt x="314252" y="276989"/>
                  </a:cubicBezTo>
                  <a:cubicBezTo>
                    <a:pt x="322915" y="255190"/>
                    <a:pt x="327484" y="231297"/>
                    <a:pt x="326628" y="207690"/>
                  </a:cubicBezTo>
                  <a:cubicBezTo>
                    <a:pt x="326247" y="196363"/>
                    <a:pt x="325104" y="184083"/>
                    <a:pt x="316822" y="175421"/>
                  </a:cubicBezTo>
                  <a:cubicBezTo>
                    <a:pt x="309016" y="167235"/>
                    <a:pt x="297212" y="164474"/>
                    <a:pt x="286455" y="167235"/>
                  </a:cubicBezTo>
                  <a:cubicBezTo>
                    <a:pt x="265416" y="172565"/>
                    <a:pt x="251423" y="192936"/>
                    <a:pt x="240665" y="210356"/>
                  </a:cubicBezTo>
                  <a:cubicBezTo>
                    <a:pt x="228671" y="229870"/>
                    <a:pt x="220389" y="251668"/>
                    <a:pt x="215724" y="274038"/>
                  </a:cubicBezTo>
                  <a:lnTo>
                    <a:pt x="238857" y="260901"/>
                  </a:lnTo>
                  <a:cubicBezTo>
                    <a:pt x="228861" y="257951"/>
                    <a:pt x="222102" y="246909"/>
                    <a:pt x="215058" y="239674"/>
                  </a:cubicBezTo>
                  <a:cubicBezTo>
                    <a:pt x="206680" y="231012"/>
                    <a:pt x="197256" y="224349"/>
                    <a:pt x="185166" y="222254"/>
                  </a:cubicBezTo>
                  <a:cubicBezTo>
                    <a:pt x="162604" y="218352"/>
                    <a:pt x="133189" y="230155"/>
                    <a:pt x="135759" y="257284"/>
                  </a:cubicBezTo>
                  <a:lnTo>
                    <a:pt x="174599" y="252049"/>
                  </a:lnTo>
                  <a:cubicBezTo>
                    <a:pt x="170506" y="232154"/>
                    <a:pt x="166603" y="212259"/>
                    <a:pt x="162224" y="192365"/>
                  </a:cubicBezTo>
                  <a:cubicBezTo>
                    <a:pt x="159082" y="178182"/>
                    <a:pt x="138710" y="172661"/>
                    <a:pt x="129000" y="183607"/>
                  </a:cubicBezTo>
                  <a:cubicBezTo>
                    <a:pt x="107486" y="207881"/>
                    <a:pt x="63220" y="208452"/>
                    <a:pt x="43324" y="181228"/>
                  </a:cubicBezTo>
                  <a:cubicBezTo>
                    <a:pt x="29520" y="162380"/>
                    <a:pt x="-467" y="178562"/>
                    <a:pt x="11338" y="199980"/>
                  </a:cubicBezTo>
                  <a:cubicBezTo>
                    <a:pt x="24951" y="224539"/>
                    <a:pt x="55413" y="232630"/>
                    <a:pt x="80640" y="222349"/>
                  </a:cubicBezTo>
                  <a:cubicBezTo>
                    <a:pt x="105867" y="212069"/>
                    <a:pt x="122908" y="189604"/>
                    <a:pt x="130047" y="164284"/>
                  </a:cubicBezTo>
                  <a:cubicBezTo>
                    <a:pt x="137187" y="138963"/>
                    <a:pt x="133094" y="108027"/>
                    <a:pt x="114530" y="87180"/>
                  </a:cubicBezTo>
                  <a:cubicBezTo>
                    <a:pt x="98537" y="69094"/>
                    <a:pt x="72073" y="60051"/>
                    <a:pt x="48464" y="65096"/>
                  </a:cubicBezTo>
                  <a:cubicBezTo>
                    <a:pt x="23523" y="70427"/>
                    <a:pt x="4674" y="92415"/>
                    <a:pt x="771" y="117260"/>
                  </a:cubicBezTo>
                  <a:cubicBezTo>
                    <a:pt x="-3132" y="142105"/>
                    <a:pt x="8006" y="165712"/>
                    <a:pt x="29234" y="179324"/>
                  </a:cubicBezTo>
                  <a:cubicBezTo>
                    <a:pt x="75976" y="209308"/>
                    <a:pt x="132427" y="175516"/>
                    <a:pt x="145850" y="126208"/>
                  </a:cubicBezTo>
                  <a:cubicBezTo>
                    <a:pt x="152894" y="100316"/>
                    <a:pt x="145088" y="73187"/>
                    <a:pt x="168887" y="54720"/>
                  </a:cubicBezTo>
                  <a:cubicBezTo>
                    <a:pt x="188688" y="39395"/>
                    <a:pt x="214486" y="35111"/>
                    <a:pt x="238762" y="33588"/>
                  </a:cubicBezTo>
                  <a:lnTo>
                    <a:pt x="226862" y="4936"/>
                  </a:lnTo>
                  <a:cubicBezTo>
                    <a:pt x="197732" y="38824"/>
                    <a:pt x="218770" y="81373"/>
                    <a:pt x="248947" y="105933"/>
                  </a:cubicBezTo>
                  <a:cubicBezTo>
                    <a:pt x="266178" y="119925"/>
                    <a:pt x="286169" y="135156"/>
                    <a:pt x="309492" y="135346"/>
                  </a:cubicBezTo>
                  <a:cubicBezTo>
                    <a:pt x="326532" y="135536"/>
                    <a:pt x="342621" y="127255"/>
                    <a:pt x="351474" y="112501"/>
                  </a:cubicBezTo>
                  <a:cubicBezTo>
                    <a:pt x="366896" y="86609"/>
                    <a:pt x="359946" y="49485"/>
                    <a:pt x="335767" y="31494"/>
                  </a:cubicBezTo>
                  <a:cubicBezTo>
                    <a:pt x="301781" y="6079"/>
                    <a:pt x="255516" y="20928"/>
                    <a:pt x="226291" y="46058"/>
                  </a:cubicBezTo>
                  <a:cubicBezTo>
                    <a:pt x="210964" y="59194"/>
                    <a:pt x="231622" y="86704"/>
                    <a:pt x="248186" y="74425"/>
                  </a:cubicBezTo>
                  <a:cubicBezTo>
                    <a:pt x="264750" y="62145"/>
                    <a:pt x="288073" y="50342"/>
                    <a:pt x="308540" y="59290"/>
                  </a:cubicBezTo>
                  <a:cubicBezTo>
                    <a:pt x="320345" y="64430"/>
                    <a:pt x="324057" y="79851"/>
                    <a:pt x="319773" y="90417"/>
                  </a:cubicBezTo>
                  <a:cubicBezTo>
                    <a:pt x="318250" y="94319"/>
                    <a:pt x="316156" y="96414"/>
                    <a:pt x="311015" y="96794"/>
                  </a:cubicBezTo>
                  <a:cubicBezTo>
                    <a:pt x="299497" y="97461"/>
                    <a:pt x="287216" y="86895"/>
                    <a:pt x="278363" y="80707"/>
                  </a:cubicBezTo>
                  <a:cubicBezTo>
                    <a:pt x="265131" y="71569"/>
                    <a:pt x="235715" y="47962"/>
                    <a:pt x="250661" y="28734"/>
                  </a:cubicBezTo>
                  <a:cubicBezTo>
                    <a:pt x="258467" y="18739"/>
                    <a:pt x="255040" y="-1441"/>
                    <a:pt x="238762" y="82"/>
                  </a:cubicBezTo>
                  <a:cubicBezTo>
                    <a:pt x="205348" y="3223"/>
                    <a:pt x="168507" y="10076"/>
                    <a:pt x="141947" y="31875"/>
                  </a:cubicBezTo>
                  <a:cubicBezTo>
                    <a:pt x="128715" y="42631"/>
                    <a:pt x="119100" y="57576"/>
                    <a:pt x="115673" y="74425"/>
                  </a:cubicBezTo>
                  <a:cubicBezTo>
                    <a:pt x="111579" y="94319"/>
                    <a:pt x="114530" y="114214"/>
                    <a:pt x="103678" y="132300"/>
                  </a:cubicBezTo>
                  <a:cubicBezTo>
                    <a:pt x="95682" y="145627"/>
                    <a:pt x="81973" y="155907"/>
                    <a:pt x="65885" y="154955"/>
                  </a:cubicBezTo>
                  <a:cubicBezTo>
                    <a:pt x="52843" y="154194"/>
                    <a:pt x="38278" y="146388"/>
                    <a:pt x="35993" y="132300"/>
                  </a:cubicBezTo>
                  <a:cubicBezTo>
                    <a:pt x="33709" y="118212"/>
                    <a:pt x="42752" y="103458"/>
                    <a:pt x="56746" y="101078"/>
                  </a:cubicBezTo>
                  <a:cubicBezTo>
                    <a:pt x="70740" y="98698"/>
                    <a:pt x="84734" y="107456"/>
                    <a:pt x="91778" y="118878"/>
                  </a:cubicBezTo>
                  <a:cubicBezTo>
                    <a:pt x="102440" y="136108"/>
                    <a:pt x="97300" y="159715"/>
                    <a:pt x="85971" y="175231"/>
                  </a:cubicBezTo>
                  <a:cubicBezTo>
                    <a:pt x="76452" y="188272"/>
                    <a:pt x="53224" y="201313"/>
                    <a:pt x="43324" y="181418"/>
                  </a:cubicBezTo>
                  <a:lnTo>
                    <a:pt x="11338" y="200170"/>
                  </a:lnTo>
                  <a:cubicBezTo>
                    <a:pt x="43419" y="247861"/>
                    <a:pt x="117862" y="254714"/>
                    <a:pt x="157178" y="211974"/>
                  </a:cubicBezTo>
                  <a:lnTo>
                    <a:pt x="123955" y="203217"/>
                  </a:lnTo>
                  <a:cubicBezTo>
                    <a:pt x="127953" y="223111"/>
                    <a:pt x="132332" y="242910"/>
                    <a:pt x="136521" y="262805"/>
                  </a:cubicBezTo>
                  <a:cubicBezTo>
                    <a:pt x="141090" y="284223"/>
                    <a:pt x="177550" y="279939"/>
                    <a:pt x="175361" y="257570"/>
                  </a:cubicBezTo>
                  <a:cubicBezTo>
                    <a:pt x="175361" y="253858"/>
                    <a:pt x="174790" y="254429"/>
                    <a:pt x="173933" y="259188"/>
                  </a:cubicBezTo>
                  <a:cubicBezTo>
                    <a:pt x="170410" y="262139"/>
                    <a:pt x="170125" y="262615"/>
                    <a:pt x="173076" y="260806"/>
                  </a:cubicBezTo>
                  <a:cubicBezTo>
                    <a:pt x="172314" y="260521"/>
                    <a:pt x="176884" y="260806"/>
                    <a:pt x="177455" y="260806"/>
                  </a:cubicBezTo>
                  <a:cubicBezTo>
                    <a:pt x="181739" y="261377"/>
                    <a:pt x="184404" y="264328"/>
                    <a:pt x="187546" y="267565"/>
                  </a:cubicBezTo>
                  <a:cubicBezTo>
                    <a:pt x="200017" y="280130"/>
                    <a:pt x="210774" y="293266"/>
                    <a:pt x="228861" y="297359"/>
                  </a:cubicBezTo>
                  <a:cubicBezTo>
                    <a:pt x="238095" y="299453"/>
                    <a:pt x="249995" y="294599"/>
                    <a:pt x="251994" y="284223"/>
                  </a:cubicBezTo>
                  <a:cubicBezTo>
                    <a:pt x="256944" y="257951"/>
                    <a:pt x="267892" y="228346"/>
                    <a:pt x="287312" y="209118"/>
                  </a:cubicBezTo>
                  <a:cubicBezTo>
                    <a:pt x="288359" y="208071"/>
                    <a:pt x="292738" y="205120"/>
                    <a:pt x="293119" y="204454"/>
                  </a:cubicBezTo>
                  <a:lnTo>
                    <a:pt x="294832" y="203692"/>
                  </a:lnTo>
                  <a:cubicBezTo>
                    <a:pt x="290072" y="198552"/>
                    <a:pt x="287978" y="197505"/>
                    <a:pt x="288740" y="200741"/>
                  </a:cubicBezTo>
                  <a:cubicBezTo>
                    <a:pt x="287883" y="202360"/>
                    <a:pt x="289120" y="207881"/>
                    <a:pt x="289216" y="210070"/>
                  </a:cubicBezTo>
                  <a:cubicBezTo>
                    <a:pt x="289216" y="214354"/>
                    <a:pt x="289216" y="218542"/>
                    <a:pt x="288835" y="222826"/>
                  </a:cubicBezTo>
                  <a:cubicBezTo>
                    <a:pt x="287883" y="238151"/>
                    <a:pt x="283789" y="253001"/>
                    <a:pt x="278173" y="267279"/>
                  </a:cubicBezTo>
                  <a:lnTo>
                    <a:pt x="315014" y="272229"/>
                  </a:lnTo>
                  <a:cubicBezTo>
                    <a:pt x="315585" y="264899"/>
                    <a:pt x="316822" y="253762"/>
                    <a:pt x="323581" y="249193"/>
                  </a:cubicBezTo>
                  <a:cubicBezTo>
                    <a:pt x="325295" y="248051"/>
                    <a:pt x="323391" y="248622"/>
                    <a:pt x="322820" y="249098"/>
                  </a:cubicBezTo>
                  <a:cubicBezTo>
                    <a:pt x="322629" y="249288"/>
                    <a:pt x="326056" y="247384"/>
                    <a:pt x="324153" y="249574"/>
                  </a:cubicBezTo>
                  <a:cubicBezTo>
                    <a:pt x="324628" y="249003"/>
                    <a:pt x="325580" y="250621"/>
                    <a:pt x="325580" y="250621"/>
                  </a:cubicBezTo>
                  <a:cubicBezTo>
                    <a:pt x="327484" y="247956"/>
                    <a:pt x="318441" y="254143"/>
                    <a:pt x="327294" y="244529"/>
                  </a:cubicBezTo>
                  <a:cubicBezTo>
                    <a:pt x="314633" y="258331"/>
                    <a:pt x="327104" y="279939"/>
                    <a:pt x="345381" y="275656"/>
                  </a:cubicBezTo>
                  <a:cubicBezTo>
                    <a:pt x="357471" y="272800"/>
                    <a:pt x="388791" y="265375"/>
                    <a:pt x="392979" y="282890"/>
                  </a:cubicBezTo>
                  <a:lnTo>
                    <a:pt x="426679" y="273562"/>
                  </a:lnTo>
                  <a:cubicBezTo>
                    <a:pt x="421348" y="256999"/>
                    <a:pt x="431344" y="239769"/>
                    <a:pt x="448288" y="235867"/>
                  </a:cubicBezTo>
                  <a:lnTo>
                    <a:pt x="431629" y="231488"/>
                  </a:lnTo>
                  <a:cubicBezTo>
                    <a:pt x="451240" y="253191"/>
                    <a:pt x="456475" y="283557"/>
                    <a:pt x="447527" y="311066"/>
                  </a:cubicBezTo>
                  <a:lnTo>
                    <a:pt x="480465" y="315540"/>
                  </a:lnTo>
                  <a:cubicBezTo>
                    <a:pt x="478847" y="296122"/>
                    <a:pt x="485320" y="279273"/>
                    <a:pt x="499980" y="266232"/>
                  </a:cubicBezTo>
                  <a:lnTo>
                    <a:pt x="479798" y="268802"/>
                  </a:lnTo>
                  <a:cubicBezTo>
                    <a:pt x="496172" y="280130"/>
                    <a:pt x="497981" y="302404"/>
                    <a:pt x="490936" y="319729"/>
                  </a:cubicBezTo>
                  <a:cubicBezTo>
                    <a:pt x="481322" y="343241"/>
                    <a:pt x="459807" y="359994"/>
                    <a:pt x="440482" y="375224"/>
                  </a:cubicBezTo>
                  <a:lnTo>
                    <a:pt x="467042" y="386266"/>
                  </a:lnTo>
                  <a:cubicBezTo>
                    <a:pt x="467042" y="367228"/>
                    <a:pt x="479798" y="348952"/>
                    <a:pt x="498362" y="343336"/>
                  </a:cubicBezTo>
                  <a:cubicBezTo>
                    <a:pt x="516925" y="337720"/>
                    <a:pt x="537011" y="345811"/>
                    <a:pt x="549197" y="359328"/>
                  </a:cubicBezTo>
                  <a:cubicBezTo>
                    <a:pt x="557669" y="368656"/>
                    <a:pt x="571853" y="356758"/>
                    <a:pt x="566237" y="346191"/>
                  </a:cubicBezTo>
                  <a:lnTo>
                    <a:pt x="566237" y="3461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4555301" y="5169772"/>
              <a:ext cx="366779" cy="436679"/>
            </a:xfrm>
            <a:custGeom>
              <a:avLst/>
              <a:gdLst/>
              <a:ahLst/>
              <a:cxnLst/>
              <a:rect l="l" t="t" r="r" b="b"/>
              <a:pathLst>
                <a:path w="366779" h="436679" extrusionOk="0">
                  <a:moveTo>
                    <a:pt x="354552" y="438"/>
                  </a:moveTo>
                  <a:cubicBezTo>
                    <a:pt x="308763" y="12908"/>
                    <a:pt x="279347" y="60598"/>
                    <a:pt x="283631" y="107146"/>
                  </a:cubicBezTo>
                  <a:lnTo>
                    <a:pt x="310001" y="92011"/>
                  </a:lnTo>
                  <a:cubicBezTo>
                    <a:pt x="297149" y="83539"/>
                    <a:pt x="289438" y="70688"/>
                    <a:pt x="286773" y="55648"/>
                  </a:cubicBezTo>
                  <a:lnTo>
                    <a:pt x="250788" y="65548"/>
                  </a:lnTo>
                  <a:cubicBezTo>
                    <a:pt x="256595" y="80112"/>
                    <a:pt x="266401" y="89060"/>
                    <a:pt x="280395" y="95818"/>
                  </a:cubicBezTo>
                  <a:cubicBezTo>
                    <a:pt x="286868" y="98959"/>
                    <a:pt x="301623" y="102672"/>
                    <a:pt x="304384" y="109716"/>
                  </a:cubicBezTo>
                  <a:cubicBezTo>
                    <a:pt x="306859" y="115903"/>
                    <a:pt x="299814" y="126945"/>
                    <a:pt x="297054" y="131895"/>
                  </a:cubicBezTo>
                  <a:cubicBezTo>
                    <a:pt x="292960" y="139320"/>
                    <a:pt x="288296" y="146554"/>
                    <a:pt x="283155" y="153313"/>
                  </a:cubicBezTo>
                  <a:cubicBezTo>
                    <a:pt x="271351" y="168543"/>
                    <a:pt x="256691" y="179776"/>
                    <a:pt x="241650" y="191579"/>
                  </a:cubicBezTo>
                  <a:lnTo>
                    <a:pt x="268305" y="191579"/>
                  </a:lnTo>
                  <a:cubicBezTo>
                    <a:pt x="263830" y="186344"/>
                    <a:pt x="259451" y="181013"/>
                    <a:pt x="255263" y="175492"/>
                  </a:cubicBezTo>
                  <a:cubicBezTo>
                    <a:pt x="247742" y="165592"/>
                    <a:pt x="236795" y="163974"/>
                    <a:pt x="226989" y="171875"/>
                  </a:cubicBezTo>
                  <a:cubicBezTo>
                    <a:pt x="207189" y="187676"/>
                    <a:pt x="205189" y="215757"/>
                    <a:pt x="212043" y="238603"/>
                  </a:cubicBezTo>
                  <a:cubicBezTo>
                    <a:pt x="219850" y="264209"/>
                    <a:pt x="244315" y="284294"/>
                    <a:pt x="247742" y="311042"/>
                  </a:cubicBezTo>
                  <a:lnTo>
                    <a:pt x="264211" y="294574"/>
                  </a:lnTo>
                  <a:cubicBezTo>
                    <a:pt x="239079" y="295050"/>
                    <a:pt x="212710" y="296478"/>
                    <a:pt x="191862" y="311994"/>
                  </a:cubicBezTo>
                  <a:cubicBezTo>
                    <a:pt x="175679" y="324083"/>
                    <a:pt x="167492" y="342550"/>
                    <a:pt x="167111" y="362635"/>
                  </a:cubicBezTo>
                  <a:cubicBezTo>
                    <a:pt x="166254" y="403662"/>
                    <a:pt x="199668" y="442594"/>
                    <a:pt x="242602" y="435931"/>
                  </a:cubicBezTo>
                  <a:cubicBezTo>
                    <a:pt x="264021" y="432600"/>
                    <a:pt x="282203" y="417940"/>
                    <a:pt x="293436" y="399759"/>
                  </a:cubicBezTo>
                  <a:cubicBezTo>
                    <a:pt x="303527" y="383386"/>
                    <a:pt x="311333" y="352164"/>
                    <a:pt x="296387" y="336172"/>
                  </a:cubicBezTo>
                  <a:cubicBezTo>
                    <a:pt x="288581" y="327891"/>
                    <a:pt x="276682" y="320752"/>
                    <a:pt x="266877" y="315040"/>
                  </a:cubicBezTo>
                  <a:cubicBezTo>
                    <a:pt x="254501" y="307806"/>
                    <a:pt x="241078" y="302380"/>
                    <a:pt x="226894" y="300286"/>
                  </a:cubicBezTo>
                  <a:cubicBezTo>
                    <a:pt x="203285" y="296764"/>
                    <a:pt x="178154" y="302285"/>
                    <a:pt x="160066" y="318372"/>
                  </a:cubicBezTo>
                  <a:cubicBezTo>
                    <a:pt x="152356" y="325226"/>
                    <a:pt x="146834" y="333888"/>
                    <a:pt x="142645" y="343216"/>
                  </a:cubicBezTo>
                  <a:cubicBezTo>
                    <a:pt x="139980" y="349213"/>
                    <a:pt x="135886" y="362540"/>
                    <a:pt x="131222" y="364825"/>
                  </a:cubicBezTo>
                  <a:cubicBezTo>
                    <a:pt x="123225" y="368727"/>
                    <a:pt x="108089" y="361778"/>
                    <a:pt x="101045" y="357971"/>
                  </a:cubicBezTo>
                  <a:cubicBezTo>
                    <a:pt x="91811" y="353021"/>
                    <a:pt x="82862" y="346167"/>
                    <a:pt x="77912" y="336743"/>
                  </a:cubicBezTo>
                  <a:cubicBezTo>
                    <a:pt x="71153" y="323702"/>
                    <a:pt x="71629" y="303427"/>
                    <a:pt x="86575" y="296193"/>
                  </a:cubicBezTo>
                  <a:cubicBezTo>
                    <a:pt x="101521" y="288958"/>
                    <a:pt x="119608" y="296573"/>
                    <a:pt x="121797" y="313612"/>
                  </a:cubicBezTo>
                  <a:cubicBezTo>
                    <a:pt x="123701" y="328462"/>
                    <a:pt x="114087" y="341313"/>
                    <a:pt x="98855" y="341217"/>
                  </a:cubicBezTo>
                  <a:cubicBezTo>
                    <a:pt x="75913" y="341217"/>
                    <a:pt x="71724" y="318943"/>
                    <a:pt x="68107" y="300571"/>
                  </a:cubicBezTo>
                  <a:cubicBezTo>
                    <a:pt x="63728" y="278297"/>
                    <a:pt x="63537" y="257736"/>
                    <a:pt x="78293" y="239364"/>
                  </a:cubicBezTo>
                  <a:cubicBezTo>
                    <a:pt x="91049" y="223563"/>
                    <a:pt x="107328" y="210331"/>
                    <a:pt x="117133" y="192245"/>
                  </a:cubicBezTo>
                  <a:cubicBezTo>
                    <a:pt x="128556" y="171113"/>
                    <a:pt x="128080" y="145031"/>
                    <a:pt x="111612" y="126660"/>
                  </a:cubicBezTo>
                  <a:cubicBezTo>
                    <a:pt x="96190" y="109526"/>
                    <a:pt x="71343" y="104004"/>
                    <a:pt x="49353" y="108574"/>
                  </a:cubicBezTo>
                  <a:cubicBezTo>
                    <a:pt x="24888" y="113714"/>
                    <a:pt x="6705" y="134655"/>
                    <a:pt x="1755" y="158643"/>
                  </a:cubicBezTo>
                  <a:cubicBezTo>
                    <a:pt x="-3957" y="185773"/>
                    <a:pt x="4706" y="212235"/>
                    <a:pt x="21461" y="233558"/>
                  </a:cubicBezTo>
                  <a:cubicBezTo>
                    <a:pt x="28029" y="241935"/>
                    <a:pt x="42404" y="240411"/>
                    <a:pt x="49258" y="233558"/>
                  </a:cubicBezTo>
                  <a:cubicBezTo>
                    <a:pt x="57540" y="225276"/>
                    <a:pt x="55827" y="214139"/>
                    <a:pt x="49258" y="205762"/>
                  </a:cubicBezTo>
                  <a:cubicBezTo>
                    <a:pt x="35074" y="187676"/>
                    <a:pt x="36121" y="149219"/>
                    <a:pt x="62681" y="148553"/>
                  </a:cubicBezTo>
                  <a:cubicBezTo>
                    <a:pt x="70487" y="148363"/>
                    <a:pt x="80958" y="152551"/>
                    <a:pt x="83243" y="157311"/>
                  </a:cubicBezTo>
                  <a:cubicBezTo>
                    <a:pt x="88003" y="167306"/>
                    <a:pt x="79435" y="178348"/>
                    <a:pt x="73057" y="185487"/>
                  </a:cubicBezTo>
                  <a:cubicBezTo>
                    <a:pt x="62205" y="197671"/>
                    <a:pt x="50210" y="208618"/>
                    <a:pt x="40595" y="221849"/>
                  </a:cubicBezTo>
                  <a:cubicBezTo>
                    <a:pt x="29076" y="237651"/>
                    <a:pt x="23745" y="256403"/>
                    <a:pt x="23555" y="275917"/>
                  </a:cubicBezTo>
                  <a:cubicBezTo>
                    <a:pt x="23365" y="313993"/>
                    <a:pt x="33836" y="362349"/>
                    <a:pt x="73152" y="377294"/>
                  </a:cubicBezTo>
                  <a:cubicBezTo>
                    <a:pt x="106756" y="390050"/>
                    <a:pt x="144264" y="373582"/>
                    <a:pt x="156544" y="339885"/>
                  </a:cubicBezTo>
                  <a:cubicBezTo>
                    <a:pt x="168824" y="306188"/>
                    <a:pt x="152641" y="269825"/>
                    <a:pt x="119894" y="257545"/>
                  </a:cubicBezTo>
                  <a:cubicBezTo>
                    <a:pt x="87146" y="245266"/>
                    <a:pt x="45926" y="262305"/>
                    <a:pt x="34217" y="297240"/>
                  </a:cubicBezTo>
                  <a:cubicBezTo>
                    <a:pt x="21556" y="335125"/>
                    <a:pt x="43927" y="376247"/>
                    <a:pt x="78293" y="393286"/>
                  </a:cubicBezTo>
                  <a:cubicBezTo>
                    <a:pt x="96856" y="402520"/>
                    <a:pt x="121321" y="409754"/>
                    <a:pt x="141789" y="402805"/>
                  </a:cubicBezTo>
                  <a:cubicBezTo>
                    <a:pt x="162256" y="395856"/>
                    <a:pt x="169396" y="378056"/>
                    <a:pt x="177773" y="359970"/>
                  </a:cubicBezTo>
                  <a:cubicBezTo>
                    <a:pt x="197193" y="318277"/>
                    <a:pt x="248885" y="344264"/>
                    <a:pt x="275064" y="363873"/>
                  </a:cubicBezTo>
                  <a:lnTo>
                    <a:pt x="266972" y="353306"/>
                  </a:lnTo>
                  <a:cubicBezTo>
                    <a:pt x="277824" y="385005"/>
                    <a:pt x="232416" y="419178"/>
                    <a:pt x="211472" y="387289"/>
                  </a:cubicBezTo>
                  <a:cubicBezTo>
                    <a:pt x="204047" y="375962"/>
                    <a:pt x="202334" y="360636"/>
                    <a:pt x="208712" y="348547"/>
                  </a:cubicBezTo>
                  <a:cubicBezTo>
                    <a:pt x="218802" y="329319"/>
                    <a:pt x="245457" y="327224"/>
                    <a:pt x="264592" y="327415"/>
                  </a:cubicBezTo>
                  <a:cubicBezTo>
                    <a:pt x="272874" y="327510"/>
                    <a:pt x="281822" y="319800"/>
                    <a:pt x="281061" y="310947"/>
                  </a:cubicBezTo>
                  <a:cubicBezTo>
                    <a:pt x="278586" y="284865"/>
                    <a:pt x="264401" y="265256"/>
                    <a:pt x="252407" y="242791"/>
                  </a:cubicBezTo>
                  <a:cubicBezTo>
                    <a:pt x="245077" y="229084"/>
                    <a:pt x="238508" y="208523"/>
                    <a:pt x="252788" y="197290"/>
                  </a:cubicBezTo>
                  <a:lnTo>
                    <a:pt x="224514" y="193673"/>
                  </a:lnTo>
                  <a:cubicBezTo>
                    <a:pt x="229560" y="200432"/>
                    <a:pt x="234415" y="207285"/>
                    <a:pt x="239079" y="214330"/>
                  </a:cubicBezTo>
                  <a:cubicBezTo>
                    <a:pt x="244601" y="222611"/>
                    <a:pt x="255739" y="226704"/>
                    <a:pt x="264877" y="221088"/>
                  </a:cubicBezTo>
                  <a:cubicBezTo>
                    <a:pt x="283060" y="209951"/>
                    <a:pt x="298291" y="193769"/>
                    <a:pt x="311048" y="176920"/>
                  </a:cubicBezTo>
                  <a:cubicBezTo>
                    <a:pt x="323804" y="160071"/>
                    <a:pt x="337036" y="139320"/>
                    <a:pt x="340178" y="118473"/>
                  </a:cubicBezTo>
                  <a:cubicBezTo>
                    <a:pt x="343034" y="99150"/>
                    <a:pt x="333514" y="83634"/>
                    <a:pt x="317711" y="73353"/>
                  </a:cubicBezTo>
                  <a:cubicBezTo>
                    <a:pt x="310381" y="68594"/>
                    <a:pt x="290295" y="63168"/>
                    <a:pt x="287154" y="55553"/>
                  </a:cubicBezTo>
                  <a:cubicBezTo>
                    <a:pt x="278110" y="33564"/>
                    <a:pt x="246600" y="41370"/>
                    <a:pt x="251169" y="65453"/>
                  </a:cubicBezTo>
                  <a:cubicBezTo>
                    <a:pt x="255739" y="89536"/>
                    <a:pt x="270875" y="110668"/>
                    <a:pt x="292770" y="122186"/>
                  </a:cubicBezTo>
                  <a:cubicBezTo>
                    <a:pt x="306954" y="129706"/>
                    <a:pt x="321329" y="117331"/>
                    <a:pt x="318568" y="102386"/>
                  </a:cubicBezTo>
                  <a:cubicBezTo>
                    <a:pt x="312095" y="68118"/>
                    <a:pt x="333133" y="34040"/>
                    <a:pt x="362263" y="17477"/>
                  </a:cubicBezTo>
                  <a:cubicBezTo>
                    <a:pt x="371497" y="12242"/>
                    <a:pt x="365310" y="-2418"/>
                    <a:pt x="355028" y="343"/>
                  </a:cubicBezTo>
                  <a:lnTo>
                    <a:pt x="355028" y="3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4667875" y="5323022"/>
              <a:ext cx="415746" cy="330535"/>
            </a:xfrm>
            <a:custGeom>
              <a:avLst/>
              <a:gdLst/>
              <a:ahLst/>
              <a:cxnLst/>
              <a:rect l="l" t="t" r="r" b="b"/>
              <a:pathLst>
                <a:path w="415746" h="330535" extrusionOk="0">
                  <a:moveTo>
                    <a:pt x="176484" y="3680"/>
                  </a:moveTo>
                  <a:cubicBezTo>
                    <a:pt x="153256" y="33665"/>
                    <a:pt x="130599" y="66029"/>
                    <a:pt x="126316" y="104772"/>
                  </a:cubicBezTo>
                  <a:cubicBezTo>
                    <a:pt x="122889" y="136184"/>
                    <a:pt x="134027" y="170072"/>
                    <a:pt x="159825" y="189395"/>
                  </a:cubicBezTo>
                  <a:cubicBezTo>
                    <a:pt x="166203" y="194155"/>
                    <a:pt x="173057" y="197486"/>
                    <a:pt x="180482" y="200247"/>
                  </a:cubicBezTo>
                  <a:cubicBezTo>
                    <a:pt x="185813" y="202246"/>
                    <a:pt x="197332" y="203674"/>
                    <a:pt x="200474" y="209195"/>
                  </a:cubicBezTo>
                  <a:cubicBezTo>
                    <a:pt x="203615" y="214716"/>
                    <a:pt x="199807" y="223473"/>
                    <a:pt x="198379" y="228804"/>
                  </a:cubicBezTo>
                  <a:cubicBezTo>
                    <a:pt x="196285" y="236895"/>
                    <a:pt x="194000" y="244986"/>
                    <a:pt x="194476" y="253458"/>
                  </a:cubicBezTo>
                  <a:cubicBezTo>
                    <a:pt x="195333" y="268308"/>
                    <a:pt x="201045" y="284109"/>
                    <a:pt x="214658" y="291819"/>
                  </a:cubicBezTo>
                  <a:cubicBezTo>
                    <a:pt x="231412" y="301338"/>
                    <a:pt x="250071" y="292866"/>
                    <a:pt x="261494" y="279350"/>
                  </a:cubicBezTo>
                  <a:cubicBezTo>
                    <a:pt x="288530" y="247461"/>
                    <a:pt x="318041" y="214335"/>
                    <a:pt x="356500" y="196059"/>
                  </a:cubicBezTo>
                  <a:cubicBezTo>
                    <a:pt x="365734" y="191680"/>
                    <a:pt x="367924" y="176069"/>
                    <a:pt x="359927" y="169501"/>
                  </a:cubicBezTo>
                  <a:cubicBezTo>
                    <a:pt x="342221" y="154937"/>
                    <a:pt x="319850" y="154841"/>
                    <a:pt x="300525" y="166740"/>
                  </a:cubicBezTo>
                  <a:cubicBezTo>
                    <a:pt x="281200" y="178639"/>
                    <a:pt x="269586" y="198819"/>
                    <a:pt x="266064" y="221094"/>
                  </a:cubicBezTo>
                  <a:cubicBezTo>
                    <a:pt x="258638" y="268498"/>
                    <a:pt x="286055" y="316474"/>
                    <a:pt x="335843" y="323042"/>
                  </a:cubicBezTo>
                  <a:cubicBezTo>
                    <a:pt x="382870" y="329229"/>
                    <a:pt x="422566" y="290201"/>
                    <a:pt x="414760" y="242892"/>
                  </a:cubicBezTo>
                  <a:cubicBezTo>
                    <a:pt x="406764" y="193869"/>
                    <a:pt x="348028" y="179591"/>
                    <a:pt x="306617" y="192346"/>
                  </a:cubicBezTo>
                  <a:cubicBezTo>
                    <a:pt x="257496" y="207481"/>
                    <a:pt x="223797" y="251840"/>
                    <a:pt x="222178" y="302862"/>
                  </a:cubicBezTo>
                  <a:lnTo>
                    <a:pt x="254450" y="284395"/>
                  </a:lnTo>
                  <a:cubicBezTo>
                    <a:pt x="232555" y="273733"/>
                    <a:pt x="206661" y="273543"/>
                    <a:pt x="186099" y="287821"/>
                  </a:cubicBezTo>
                  <a:lnTo>
                    <a:pt x="197618" y="284680"/>
                  </a:lnTo>
                  <a:lnTo>
                    <a:pt x="195714" y="284680"/>
                  </a:lnTo>
                  <a:cubicBezTo>
                    <a:pt x="199522" y="285727"/>
                    <a:pt x="203425" y="286774"/>
                    <a:pt x="207233" y="287821"/>
                  </a:cubicBezTo>
                  <a:lnTo>
                    <a:pt x="205900" y="287250"/>
                  </a:lnTo>
                  <a:lnTo>
                    <a:pt x="214087" y="295437"/>
                  </a:lnTo>
                  <a:cubicBezTo>
                    <a:pt x="217323" y="299720"/>
                    <a:pt x="215515" y="304956"/>
                    <a:pt x="215610" y="297245"/>
                  </a:cubicBezTo>
                  <a:cubicBezTo>
                    <a:pt x="215610" y="295056"/>
                    <a:pt x="215800" y="292866"/>
                    <a:pt x="215610" y="290582"/>
                  </a:cubicBezTo>
                  <a:cubicBezTo>
                    <a:pt x="215229" y="283538"/>
                    <a:pt x="213706" y="277065"/>
                    <a:pt x="209993" y="271068"/>
                  </a:cubicBezTo>
                  <a:cubicBezTo>
                    <a:pt x="202187" y="258789"/>
                    <a:pt x="186575" y="255171"/>
                    <a:pt x="173152" y="259074"/>
                  </a:cubicBezTo>
                  <a:cubicBezTo>
                    <a:pt x="162205" y="262311"/>
                    <a:pt x="154018" y="270211"/>
                    <a:pt x="143546" y="274209"/>
                  </a:cubicBezTo>
                  <a:cubicBezTo>
                    <a:pt x="135455" y="277350"/>
                    <a:pt x="125840" y="277731"/>
                    <a:pt x="117558" y="276684"/>
                  </a:cubicBezTo>
                  <a:cubicBezTo>
                    <a:pt x="95853" y="273828"/>
                    <a:pt x="83763" y="261073"/>
                    <a:pt x="71483" y="244891"/>
                  </a:cubicBezTo>
                  <a:cubicBezTo>
                    <a:pt x="62344" y="232897"/>
                    <a:pt x="49873" y="224139"/>
                    <a:pt x="34261" y="224711"/>
                  </a:cubicBezTo>
                  <a:cubicBezTo>
                    <a:pt x="18649" y="225282"/>
                    <a:pt x="3037" y="236514"/>
                    <a:pt x="466" y="252316"/>
                  </a:cubicBezTo>
                  <a:cubicBezTo>
                    <a:pt x="-1247" y="263072"/>
                    <a:pt x="1608" y="273828"/>
                    <a:pt x="11604" y="279635"/>
                  </a:cubicBezTo>
                  <a:cubicBezTo>
                    <a:pt x="25598" y="287726"/>
                    <a:pt x="41401" y="291819"/>
                    <a:pt x="57584" y="290106"/>
                  </a:cubicBezTo>
                  <a:cubicBezTo>
                    <a:pt x="70245" y="288773"/>
                    <a:pt x="81193" y="280206"/>
                    <a:pt x="81193" y="266499"/>
                  </a:cubicBezTo>
                  <a:cubicBezTo>
                    <a:pt x="81193" y="254505"/>
                    <a:pt x="70340" y="241845"/>
                    <a:pt x="57584" y="242892"/>
                  </a:cubicBezTo>
                  <a:cubicBezTo>
                    <a:pt x="49111" y="243558"/>
                    <a:pt x="43209" y="242511"/>
                    <a:pt x="35974" y="237942"/>
                  </a:cubicBezTo>
                  <a:lnTo>
                    <a:pt x="47112" y="265261"/>
                  </a:lnTo>
                  <a:cubicBezTo>
                    <a:pt x="43209" y="273353"/>
                    <a:pt x="38545" y="276399"/>
                    <a:pt x="33023" y="274209"/>
                  </a:cubicBezTo>
                  <a:cubicBezTo>
                    <a:pt x="29120" y="271830"/>
                    <a:pt x="28835" y="272115"/>
                    <a:pt x="32167" y="275066"/>
                  </a:cubicBezTo>
                  <a:cubicBezTo>
                    <a:pt x="33309" y="277636"/>
                    <a:pt x="35594" y="280111"/>
                    <a:pt x="37212" y="282396"/>
                  </a:cubicBezTo>
                  <a:cubicBezTo>
                    <a:pt x="42543" y="289630"/>
                    <a:pt x="48255" y="295913"/>
                    <a:pt x="55299" y="301529"/>
                  </a:cubicBezTo>
                  <a:cubicBezTo>
                    <a:pt x="68246" y="311809"/>
                    <a:pt x="84049" y="318663"/>
                    <a:pt x="100422" y="321423"/>
                  </a:cubicBezTo>
                  <a:cubicBezTo>
                    <a:pt x="116796" y="324184"/>
                    <a:pt x="133455" y="323803"/>
                    <a:pt x="149448" y="319139"/>
                  </a:cubicBezTo>
                  <a:cubicBezTo>
                    <a:pt x="157159" y="316854"/>
                    <a:pt x="164870" y="313808"/>
                    <a:pt x="171915" y="309905"/>
                  </a:cubicBezTo>
                  <a:cubicBezTo>
                    <a:pt x="175342" y="308002"/>
                    <a:pt x="178864" y="305812"/>
                    <a:pt x="182101" y="303623"/>
                  </a:cubicBezTo>
                  <a:cubicBezTo>
                    <a:pt x="186861" y="300387"/>
                    <a:pt x="184766" y="303718"/>
                    <a:pt x="182767" y="302862"/>
                  </a:cubicBezTo>
                  <a:lnTo>
                    <a:pt x="172867" y="297055"/>
                  </a:lnTo>
                  <a:cubicBezTo>
                    <a:pt x="169059" y="293818"/>
                    <a:pt x="170487" y="289249"/>
                    <a:pt x="170201" y="297340"/>
                  </a:cubicBezTo>
                  <a:cubicBezTo>
                    <a:pt x="170011" y="301719"/>
                    <a:pt x="170011" y="306003"/>
                    <a:pt x="171058" y="310286"/>
                  </a:cubicBezTo>
                  <a:cubicBezTo>
                    <a:pt x="173343" y="319520"/>
                    <a:pt x="180387" y="327135"/>
                    <a:pt x="189716" y="329705"/>
                  </a:cubicBezTo>
                  <a:cubicBezTo>
                    <a:pt x="201997" y="333037"/>
                    <a:pt x="207899" y="325517"/>
                    <a:pt x="217990" y="321804"/>
                  </a:cubicBezTo>
                  <a:cubicBezTo>
                    <a:pt x="224844" y="319234"/>
                    <a:pt x="231412" y="320948"/>
                    <a:pt x="237886" y="323708"/>
                  </a:cubicBezTo>
                  <a:cubicBezTo>
                    <a:pt x="250832" y="329039"/>
                    <a:pt x="265397" y="315617"/>
                    <a:pt x="265017" y="303052"/>
                  </a:cubicBezTo>
                  <a:cubicBezTo>
                    <a:pt x="264065" y="271734"/>
                    <a:pt x="288625" y="242321"/>
                    <a:pt x="317470" y="232135"/>
                  </a:cubicBezTo>
                  <a:cubicBezTo>
                    <a:pt x="341935" y="223568"/>
                    <a:pt x="388867" y="230613"/>
                    <a:pt x="374207" y="266689"/>
                  </a:cubicBezTo>
                  <a:cubicBezTo>
                    <a:pt x="361926" y="296865"/>
                    <a:pt x="319945" y="283728"/>
                    <a:pt x="309188" y="259645"/>
                  </a:cubicBezTo>
                  <a:cubicBezTo>
                    <a:pt x="302714" y="245177"/>
                    <a:pt x="302810" y="226234"/>
                    <a:pt x="310425" y="212241"/>
                  </a:cubicBezTo>
                  <a:cubicBezTo>
                    <a:pt x="315471" y="203007"/>
                    <a:pt x="328227" y="189110"/>
                    <a:pt x="339460" y="196154"/>
                  </a:cubicBezTo>
                  <a:lnTo>
                    <a:pt x="339460" y="166931"/>
                  </a:lnTo>
                  <a:cubicBezTo>
                    <a:pt x="321468" y="178448"/>
                    <a:pt x="303190" y="188919"/>
                    <a:pt x="286436" y="202246"/>
                  </a:cubicBezTo>
                  <a:cubicBezTo>
                    <a:pt x="269681" y="215572"/>
                    <a:pt x="255021" y="230517"/>
                    <a:pt x="241598" y="246795"/>
                  </a:cubicBezTo>
                  <a:cubicBezTo>
                    <a:pt x="239599" y="249174"/>
                    <a:pt x="233126" y="254791"/>
                    <a:pt x="232364" y="257646"/>
                  </a:cubicBezTo>
                  <a:cubicBezTo>
                    <a:pt x="230936" y="263167"/>
                    <a:pt x="229889" y="255457"/>
                    <a:pt x="233031" y="260312"/>
                  </a:cubicBezTo>
                  <a:cubicBezTo>
                    <a:pt x="230841" y="256885"/>
                    <a:pt x="230936" y="251745"/>
                    <a:pt x="231317" y="247842"/>
                  </a:cubicBezTo>
                  <a:cubicBezTo>
                    <a:pt x="233031" y="228899"/>
                    <a:pt x="241408" y="211003"/>
                    <a:pt x="231127" y="192632"/>
                  </a:cubicBezTo>
                  <a:cubicBezTo>
                    <a:pt x="220846" y="174260"/>
                    <a:pt x="201616" y="173784"/>
                    <a:pt x="184671" y="165312"/>
                  </a:cubicBezTo>
                  <a:cubicBezTo>
                    <a:pt x="171534" y="158744"/>
                    <a:pt x="163157" y="144846"/>
                    <a:pt x="159158" y="131139"/>
                  </a:cubicBezTo>
                  <a:cubicBezTo>
                    <a:pt x="147068" y="90112"/>
                    <a:pt x="172962" y="50513"/>
                    <a:pt x="194286" y="17483"/>
                  </a:cubicBezTo>
                  <a:cubicBezTo>
                    <a:pt x="201140" y="6821"/>
                    <a:pt x="184385" y="-6600"/>
                    <a:pt x="176389" y="3680"/>
                  </a:cubicBezTo>
                  <a:lnTo>
                    <a:pt x="176389" y="36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4568963" y="5291976"/>
              <a:ext cx="444752" cy="283683"/>
            </a:xfrm>
            <a:custGeom>
              <a:avLst/>
              <a:gdLst/>
              <a:ahLst/>
              <a:cxnLst/>
              <a:rect l="l" t="t" r="r" b="b"/>
              <a:pathLst>
                <a:path w="444752" h="283683" extrusionOk="0">
                  <a:moveTo>
                    <a:pt x="432089" y="35297"/>
                  </a:moveTo>
                  <a:cubicBezTo>
                    <a:pt x="399437" y="35964"/>
                    <a:pt x="384681" y="77561"/>
                    <a:pt x="406196" y="100502"/>
                  </a:cubicBezTo>
                  <a:cubicBezTo>
                    <a:pt x="416953" y="112020"/>
                    <a:pt x="437706" y="100122"/>
                    <a:pt x="432946" y="84987"/>
                  </a:cubicBezTo>
                  <a:cubicBezTo>
                    <a:pt x="428186" y="69851"/>
                    <a:pt x="423426" y="54907"/>
                    <a:pt x="418571" y="39866"/>
                  </a:cubicBezTo>
                  <a:lnTo>
                    <a:pt x="382397" y="49861"/>
                  </a:lnTo>
                  <a:cubicBezTo>
                    <a:pt x="397628" y="91745"/>
                    <a:pt x="410004" y="136198"/>
                    <a:pt x="395534" y="180271"/>
                  </a:cubicBezTo>
                  <a:cubicBezTo>
                    <a:pt x="385348" y="211398"/>
                    <a:pt x="357931" y="241288"/>
                    <a:pt x="323565" y="242430"/>
                  </a:cubicBezTo>
                  <a:lnTo>
                    <a:pt x="338321" y="248522"/>
                  </a:lnTo>
                  <a:cubicBezTo>
                    <a:pt x="303955" y="218347"/>
                    <a:pt x="265210" y="189314"/>
                    <a:pt x="253406" y="142766"/>
                  </a:cubicBezTo>
                  <a:cubicBezTo>
                    <a:pt x="242839" y="101359"/>
                    <a:pt x="255310" y="60427"/>
                    <a:pt x="280442" y="27016"/>
                  </a:cubicBezTo>
                  <a:cubicBezTo>
                    <a:pt x="291389" y="12452"/>
                    <a:pt x="273302" y="-1732"/>
                    <a:pt x="259784" y="172"/>
                  </a:cubicBezTo>
                  <a:cubicBezTo>
                    <a:pt x="235509" y="3599"/>
                    <a:pt x="220849" y="19972"/>
                    <a:pt x="201143" y="32537"/>
                  </a:cubicBezTo>
                  <a:cubicBezTo>
                    <a:pt x="180009" y="46054"/>
                    <a:pt x="154687" y="38914"/>
                    <a:pt x="131079" y="41199"/>
                  </a:cubicBezTo>
                  <a:cubicBezTo>
                    <a:pt x="102139" y="43959"/>
                    <a:pt x="83290" y="58238"/>
                    <a:pt x="67678" y="82035"/>
                  </a:cubicBezTo>
                  <a:cubicBezTo>
                    <a:pt x="63489" y="88508"/>
                    <a:pt x="57397" y="99741"/>
                    <a:pt x="51780" y="102311"/>
                  </a:cubicBezTo>
                  <a:cubicBezTo>
                    <a:pt x="50828" y="102787"/>
                    <a:pt x="46544" y="103453"/>
                    <a:pt x="46925" y="103453"/>
                  </a:cubicBezTo>
                  <a:cubicBezTo>
                    <a:pt x="48543" y="103263"/>
                    <a:pt x="42736" y="103358"/>
                    <a:pt x="45497" y="103548"/>
                  </a:cubicBezTo>
                  <a:cubicBezTo>
                    <a:pt x="44831" y="103548"/>
                    <a:pt x="42070" y="103453"/>
                    <a:pt x="42165" y="102596"/>
                  </a:cubicBezTo>
                  <a:cubicBezTo>
                    <a:pt x="42070" y="103548"/>
                    <a:pt x="45783" y="107070"/>
                    <a:pt x="45973" y="109545"/>
                  </a:cubicBezTo>
                  <a:cubicBezTo>
                    <a:pt x="42927" y="76324"/>
                    <a:pt x="-4671" y="82131"/>
                    <a:pt x="374" y="115733"/>
                  </a:cubicBezTo>
                  <a:cubicBezTo>
                    <a:pt x="4753" y="144766"/>
                    <a:pt x="39405" y="152952"/>
                    <a:pt x="63204" y="143814"/>
                  </a:cubicBezTo>
                  <a:cubicBezTo>
                    <a:pt x="77388" y="138388"/>
                    <a:pt x="86812" y="128583"/>
                    <a:pt x="95285" y="116304"/>
                  </a:cubicBezTo>
                  <a:cubicBezTo>
                    <a:pt x="102425" y="105928"/>
                    <a:pt x="107565" y="92030"/>
                    <a:pt x="118798" y="85367"/>
                  </a:cubicBezTo>
                  <a:cubicBezTo>
                    <a:pt x="130031" y="78704"/>
                    <a:pt x="143644" y="79846"/>
                    <a:pt x="155734" y="79656"/>
                  </a:cubicBezTo>
                  <a:cubicBezTo>
                    <a:pt x="170204" y="79465"/>
                    <a:pt x="185436" y="79180"/>
                    <a:pt x="199334" y="74611"/>
                  </a:cubicBezTo>
                  <a:cubicBezTo>
                    <a:pt x="213233" y="70042"/>
                    <a:pt x="224181" y="61950"/>
                    <a:pt x="235318" y="53003"/>
                  </a:cubicBezTo>
                  <a:cubicBezTo>
                    <a:pt x="243315" y="46530"/>
                    <a:pt x="253596" y="36059"/>
                    <a:pt x="264544" y="36154"/>
                  </a:cubicBezTo>
                  <a:lnTo>
                    <a:pt x="251597" y="4932"/>
                  </a:lnTo>
                  <a:cubicBezTo>
                    <a:pt x="223133" y="33298"/>
                    <a:pt x="208854" y="74230"/>
                    <a:pt x="208188" y="113924"/>
                  </a:cubicBezTo>
                  <a:cubicBezTo>
                    <a:pt x="207426" y="156474"/>
                    <a:pt x="223609" y="195026"/>
                    <a:pt x="251121" y="226914"/>
                  </a:cubicBezTo>
                  <a:cubicBezTo>
                    <a:pt x="265591" y="243668"/>
                    <a:pt x="282536" y="258803"/>
                    <a:pt x="300242" y="272129"/>
                  </a:cubicBezTo>
                  <a:cubicBezTo>
                    <a:pt x="311000" y="280316"/>
                    <a:pt x="318425" y="285361"/>
                    <a:pt x="332419" y="283171"/>
                  </a:cubicBezTo>
                  <a:cubicBezTo>
                    <a:pt x="341272" y="281744"/>
                    <a:pt x="349649" y="279078"/>
                    <a:pt x="357931" y="275652"/>
                  </a:cubicBezTo>
                  <a:cubicBezTo>
                    <a:pt x="395058" y="260516"/>
                    <a:pt x="422665" y="227200"/>
                    <a:pt x="434945" y="189505"/>
                  </a:cubicBezTo>
                  <a:cubicBezTo>
                    <a:pt x="451224" y="139340"/>
                    <a:pt x="438658" y="81940"/>
                    <a:pt x="416572" y="35488"/>
                  </a:cubicBezTo>
                  <a:cubicBezTo>
                    <a:pt x="412193" y="26350"/>
                    <a:pt x="399056" y="23970"/>
                    <a:pt x="390869" y="28729"/>
                  </a:cubicBezTo>
                  <a:cubicBezTo>
                    <a:pt x="381350" y="34250"/>
                    <a:pt x="379922" y="45102"/>
                    <a:pt x="384110" y="54430"/>
                  </a:cubicBezTo>
                  <a:cubicBezTo>
                    <a:pt x="390584" y="68804"/>
                    <a:pt x="397057" y="83083"/>
                    <a:pt x="403530" y="97456"/>
                  </a:cubicBezTo>
                  <a:lnTo>
                    <a:pt x="428662" y="78038"/>
                  </a:lnTo>
                  <a:cubicBezTo>
                    <a:pt x="424283" y="74325"/>
                    <a:pt x="424854" y="62997"/>
                    <a:pt x="431899" y="62236"/>
                  </a:cubicBezTo>
                  <a:cubicBezTo>
                    <a:pt x="448558" y="60332"/>
                    <a:pt x="449510" y="35107"/>
                    <a:pt x="431899" y="35488"/>
                  </a:cubicBezTo>
                  <a:lnTo>
                    <a:pt x="431899" y="35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4651524" y="5097675"/>
              <a:ext cx="250997" cy="102208"/>
            </a:xfrm>
            <a:custGeom>
              <a:avLst/>
              <a:gdLst/>
              <a:ahLst/>
              <a:cxnLst/>
              <a:rect l="l" t="t" r="r" b="b"/>
              <a:pathLst>
                <a:path w="250997" h="102208" extrusionOk="0">
                  <a:moveTo>
                    <a:pt x="245668" y="44360"/>
                  </a:moveTo>
                  <a:cubicBezTo>
                    <a:pt x="226248" y="29415"/>
                    <a:pt x="195310" y="18468"/>
                    <a:pt x="174938" y="38172"/>
                  </a:cubicBezTo>
                  <a:cubicBezTo>
                    <a:pt x="168940" y="43979"/>
                    <a:pt x="163990" y="53498"/>
                    <a:pt x="156850" y="54926"/>
                  </a:cubicBezTo>
                  <a:cubicBezTo>
                    <a:pt x="147045" y="56925"/>
                    <a:pt x="135717" y="53498"/>
                    <a:pt x="126197" y="51689"/>
                  </a:cubicBezTo>
                  <a:cubicBezTo>
                    <a:pt x="114107" y="49405"/>
                    <a:pt x="101541" y="47025"/>
                    <a:pt x="89261" y="48072"/>
                  </a:cubicBezTo>
                  <a:cubicBezTo>
                    <a:pt x="74886" y="49310"/>
                    <a:pt x="63272" y="55116"/>
                    <a:pt x="50706" y="61684"/>
                  </a:cubicBezTo>
                  <a:cubicBezTo>
                    <a:pt x="44043" y="65206"/>
                    <a:pt x="37379" y="68157"/>
                    <a:pt x="36617" y="57972"/>
                  </a:cubicBezTo>
                  <a:cubicBezTo>
                    <a:pt x="35856" y="47787"/>
                    <a:pt x="46423" y="37125"/>
                    <a:pt x="53848" y="31414"/>
                  </a:cubicBezTo>
                  <a:cubicBezTo>
                    <a:pt x="66128" y="21990"/>
                    <a:pt x="63653" y="-189"/>
                    <a:pt x="45375" y="1"/>
                  </a:cubicBezTo>
                  <a:cubicBezTo>
                    <a:pt x="5012" y="477"/>
                    <a:pt x="-9553" y="53308"/>
                    <a:pt x="18625" y="78914"/>
                  </a:cubicBezTo>
                  <a:cubicBezTo>
                    <a:pt x="53182" y="110326"/>
                    <a:pt x="96401" y="91098"/>
                    <a:pt x="127625" y="65873"/>
                  </a:cubicBezTo>
                  <a:cubicBezTo>
                    <a:pt x="135241" y="59780"/>
                    <a:pt x="134003" y="46739"/>
                    <a:pt x="127625" y="40362"/>
                  </a:cubicBezTo>
                  <a:cubicBezTo>
                    <a:pt x="120105" y="32842"/>
                    <a:pt x="109633" y="34175"/>
                    <a:pt x="102112" y="40362"/>
                  </a:cubicBezTo>
                  <a:cubicBezTo>
                    <a:pt x="87547" y="52261"/>
                    <a:pt x="67366" y="65492"/>
                    <a:pt x="47660" y="58448"/>
                  </a:cubicBezTo>
                  <a:cubicBezTo>
                    <a:pt x="41758" y="56354"/>
                    <a:pt x="36046" y="51594"/>
                    <a:pt x="36046" y="44931"/>
                  </a:cubicBezTo>
                  <a:cubicBezTo>
                    <a:pt x="36046" y="39410"/>
                    <a:pt x="39759" y="33603"/>
                    <a:pt x="45471" y="33698"/>
                  </a:cubicBezTo>
                  <a:lnTo>
                    <a:pt x="36998" y="2286"/>
                  </a:lnTo>
                  <a:cubicBezTo>
                    <a:pt x="23671" y="11900"/>
                    <a:pt x="10058" y="22371"/>
                    <a:pt x="3775" y="38077"/>
                  </a:cubicBezTo>
                  <a:cubicBezTo>
                    <a:pt x="-2128" y="52736"/>
                    <a:pt x="-1176" y="69299"/>
                    <a:pt x="7106" y="83007"/>
                  </a:cubicBezTo>
                  <a:cubicBezTo>
                    <a:pt x="16245" y="98047"/>
                    <a:pt x="33190" y="104520"/>
                    <a:pt x="50135" y="101474"/>
                  </a:cubicBezTo>
                  <a:cubicBezTo>
                    <a:pt x="64415" y="98904"/>
                    <a:pt x="76219" y="87766"/>
                    <a:pt x="90784" y="86815"/>
                  </a:cubicBezTo>
                  <a:cubicBezTo>
                    <a:pt x="117629" y="85006"/>
                    <a:pt x="143808" y="100046"/>
                    <a:pt x="170558" y="91288"/>
                  </a:cubicBezTo>
                  <a:cubicBezTo>
                    <a:pt x="187313" y="85767"/>
                    <a:pt x="192930" y="74344"/>
                    <a:pt x="201212" y="60161"/>
                  </a:cubicBezTo>
                  <a:cubicBezTo>
                    <a:pt x="202259" y="58353"/>
                    <a:pt x="207304" y="54450"/>
                    <a:pt x="203116" y="56163"/>
                  </a:cubicBezTo>
                  <a:cubicBezTo>
                    <a:pt x="205876" y="55021"/>
                    <a:pt x="209208" y="55497"/>
                    <a:pt x="212064" y="55973"/>
                  </a:cubicBezTo>
                  <a:cubicBezTo>
                    <a:pt x="219775" y="57210"/>
                    <a:pt x="227486" y="60637"/>
                    <a:pt x="234530" y="63874"/>
                  </a:cubicBezTo>
                  <a:cubicBezTo>
                    <a:pt x="247953" y="70156"/>
                    <a:pt x="257282" y="53213"/>
                    <a:pt x="245859" y="44455"/>
                  </a:cubicBezTo>
                  <a:lnTo>
                    <a:pt x="245859" y="44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4871294" y="5180700"/>
              <a:ext cx="58499" cy="45645"/>
            </a:xfrm>
            <a:custGeom>
              <a:avLst/>
              <a:gdLst/>
              <a:ahLst/>
              <a:cxnLst/>
              <a:rect l="l" t="t" r="r" b="b"/>
              <a:pathLst>
                <a:path w="58499" h="45645" extrusionOk="0">
                  <a:moveTo>
                    <a:pt x="50459" y="4075"/>
                  </a:moveTo>
                  <a:cubicBezTo>
                    <a:pt x="37512" y="-495"/>
                    <a:pt x="22852" y="-399"/>
                    <a:pt x="10001" y="4360"/>
                  </a:cubicBezTo>
                  <a:cubicBezTo>
                    <a:pt x="7145" y="5407"/>
                    <a:pt x="4860" y="6740"/>
                    <a:pt x="2956" y="9215"/>
                  </a:cubicBezTo>
                  <a:cubicBezTo>
                    <a:pt x="1147" y="11499"/>
                    <a:pt x="-90" y="14450"/>
                    <a:pt x="5" y="17496"/>
                  </a:cubicBezTo>
                  <a:cubicBezTo>
                    <a:pt x="291" y="23779"/>
                    <a:pt x="4099" y="28633"/>
                    <a:pt x="10001" y="30632"/>
                  </a:cubicBezTo>
                  <a:cubicBezTo>
                    <a:pt x="21805" y="34726"/>
                    <a:pt x="34752" y="32917"/>
                    <a:pt x="45604" y="26920"/>
                  </a:cubicBezTo>
                  <a:cubicBezTo>
                    <a:pt x="51887" y="23398"/>
                    <a:pt x="54267" y="15307"/>
                    <a:pt x="51506" y="8834"/>
                  </a:cubicBezTo>
                  <a:cubicBezTo>
                    <a:pt x="48746" y="2361"/>
                    <a:pt x="41511" y="-1351"/>
                    <a:pt x="34371" y="457"/>
                  </a:cubicBezTo>
                  <a:cubicBezTo>
                    <a:pt x="28659" y="1885"/>
                    <a:pt x="23043" y="4646"/>
                    <a:pt x="19044" y="9120"/>
                  </a:cubicBezTo>
                  <a:cubicBezTo>
                    <a:pt x="17045" y="11309"/>
                    <a:pt x="15141" y="13689"/>
                    <a:pt x="13904" y="16449"/>
                  </a:cubicBezTo>
                  <a:cubicBezTo>
                    <a:pt x="11905" y="20923"/>
                    <a:pt x="10953" y="24255"/>
                    <a:pt x="10667" y="29205"/>
                  </a:cubicBezTo>
                  <a:cubicBezTo>
                    <a:pt x="10382" y="33583"/>
                    <a:pt x="12666" y="37867"/>
                    <a:pt x="15522" y="40913"/>
                  </a:cubicBezTo>
                  <a:cubicBezTo>
                    <a:pt x="19044" y="44816"/>
                    <a:pt x="24471" y="46148"/>
                    <a:pt x="29516" y="45482"/>
                  </a:cubicBezTo>
                  <a:cubicBezTo>
                    <a:pt x="33990" y="44911"/>
                    <a:pt x="37608" y="42817"/>
                    <a:pt x="40368" y="39200"/>
                  </a:cubicBezTo>
                  <a:cubicBezTo>
                    <a:pt x="41796" y="37581"/>
                    <a:pt x="42843" y="35677"/>
                    <a:pt x="43319" y="33583"/>
                  </a:cubicBezTo>
                  <a:cubicBezTo>
                    <a:pt x="44081" y="30632"/>
                    <a:pt x="44081" y="27681"/>
                    <a:pt x="43319" y="24731"/>
                  </a:cubicBezTo>
                  <a:lnTo>
                    <a:pt x="43319" y="24255"/>
                  </a:lnTo>
                  <a:cubicBezTo>
                    <a:pt x="43415" y="25683"/>
                    <a:pt x="43605" y="27206"/>
                    <a:pt x="43795" y="28633"/>
                  </a:cubicBezTo>
                  <a:cubicBezTo>
                    <a:pt x="43700" y="27396"/>
                    <a:pt x="43700" y="26158"/>
                    <a:pt x="43795" y="24921"/>
                  </a:cubicBezTo>
                  <a:lnTo>
                    <a:pt x="43224" y="29205"/>
                  </a:lnTo>
                  <a:cubicBezTo>
                    <a:pt x="43415" y="27967"/>
                    <a:pt x="43795" y="26729"/>
                    <a:pt x="44271" y="25587"/>
                  </a:cubicBezTo>
                  <a:lnTo>
                    <a:pt x="42653" y="29300"/>
                  </a:lnTo>
                  <a:cubicBezTo>
                    <a:pt x="43129" y="28158"/>
                    <a:pt x="43795" y="27110"/>
                    <a:pt x="44557" y="26063"/>
                  </a:cubicBezTo>
                  <a:lnTo>
                    <a:pt x="42177" y="29205"/>
                  </a:lnTo>
                  <a:cubicBezTo>
                    <a:pt x="42939" y="28253"/>
                    <a:pt x="43795" y="27301"/>
                    <a:pt x="44843" y="26539"/>
                  </a:cubicBezTo>
                  <a:lnTo>
                    <a:pt x="41796" y="28824"/>
                  </a:lnTo>
                  <a:cubicBezTo>
                    <a:pt x="42653" y="28158"/>
                    <a:pt x="43605" y="27586"/>
                    <a:pt x="44557" y="27110"/>
                  </a:cubicBezTo>
                  <a:lnTo>
                    <a:pt x="41130" y="28538"/>
                  </a:lnTo>
                  <a:cubicBezTo>
                    <a:pt x="41130" y="28538"/>
                    <a:pt x="41701" y="28348"/>
                    <a:pt x="41987" y="28253"/>
                  </a:cubicBezTo>
                  <a:lnTo>
                    <a:pt x="30849" y="1790"/>
                  </a:lnTo>
                  <a:cubicBezTo>
                    <a:pt x="29516" y="2552"/>
                    <a:pt x="28183" y="3218"/>
                    <a:pt x="26850" y="3789"/>
                  </a:cubicBezTo>
                  <a:lnTo>
                    <a:pt x="30277" y="2361"/>
                  </a:lnTo>
                  <a:cubicBezTo>
                    <a:pt x="27612" y="3408"/>
                    <a:pt x="24947" y="4170"/>
                    <a:pt x="22091" y="4550"/>
                  </a:cubicBezTo>
                  <a:lnTo>
                    <a:pt x="25899" y="4075"/>
                  </a:lnTo>
                  <a:cubicBezTo>
                    <a:pt x="22662" y="4455"/>
                    <a:pt x="19520" y="4646"/>
                    <a:pt x="16284" y="4170"/>
                  </a:cubicBezTo>
                  <a:lnTo>
                    <a:pt x="19996" y="4646"/>
                  </a:lnTo>
                  <a:cubicBezTo>
                    <a:pt x="19044" y="4550"/>
                    <a:pt x="18092" y="4360"/>
                    <a:pt x="17236" y="4170"/>
                  </a:cubicBezTo>
                  <a:lnTo>
                    <a:pt x="20472" y="29109"/>
                  </a:lnTo>
                  <a:cubicBezTo>
                    <a:pt x="21519" y="28538"/>
                    <a:pt x="22567" y="28062"/>
                    <a:pt x="23709" y="27586"/>
                  </a:cubicBezTo>
                  <a:lnTo>
                    <a:pt x="20472" y="28919"/>
                  </a:lnTo>
                  <a:cubicBezTo>
                    <a:pt x="25232" y="26920"/>
                    <a:pt x="30277" y="25683"/>
                    <a:pt x="35418" y="24921"/>
                  </a:cubicBezTo>
                  <a:lnTo>
                    <a:pt x="32086" y="25397"/>
                  </a:lnTo>
                  <a:cubicBezTo>
                    <a:pt x="36846" y="24731"/>
                    <a:pt x="41606" y="24731"/>
                    <a:pt x="46366" y="25397"/>
                  </a:cubicBezTo>
                  <a:lnTo>
                    <a:pt x="43415" y="25016"/>
                  </a:lnTo>
                  <a:cubicBezTo>
                    <a:pt x="43415" y="25016"/>
                    <a:pt x="44176" y="25111"/>
                    <a:pt x="44652" y="25207"/>
                  </a:cubicBezTo>
                  <a:cubicBezTo>
                    <a:pt x="47698" y="25683"/>
                    <a:pt x="50364" y="25683"/>
                    <a:pt x="53125" y="24064"/>
                  </a:cubicBezTo>
                  <a:cubicBezTo>
                    <a:pt x="55409" y="22732"/>
                    <a:pt x="57599" y="20066"/>
                    <a:pt x="58170" y="17496"/>
                  </a:cubicBezTo>
                  <a:cubicBezTo>
                    <a:pt x="59598" y="11309"/>
                    <a:pt x="56266" y="5978"/>
                    <a:pt x="50459" y="3884"/>
                  </a:cubicBezTo>
                  <a:lnTo>
                    <a:pt x="50459" y="38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4433457" y="5102869"/>
              <a:ext cx="25738" cy="62302"/>
            </a:xfrm>
            <a:custGeom>
              <a:avLst/>
              <a:gdLst/>
              <a:ahLst/>
              <a:cxnLst/>
              <a:rect l="l" t="t" r="r" b="b"/>
              <a:pathLst>
                <a:path w="25738" h="62302" extrusionOk="0">
                  <a:moveTo>
                    <a:pt x="12600" y="3564"/>
                  </a:moveTo>
                  <a:cubicBezTo>
                    <a:pt x="4033" y="18604"/>
                    <a:pt x="-442" y="35929"/>
                    <a:pt x="34" y="53253"/>
                  </a:cubicBezTo>
                  <a:cubicBezTo>
                    <a:pt x="130" y="58013"/>
                    <a:pt x="4128" y="62487"/>
                    <a:pt x="9078" y="62297"/>
                  </a:cubicBezTo>
                  <a:cubicBezTo>
                    <a:pt x="13552" y="62106"/>
                    <a:pt x="18598" y="58298"/>
                    <a:pt x="18122" y="53253"/>
                  </a:cubicBezTo>
                  <a:cubicBezTo>
                    <a:pt x="17741" y="49446"/>
                    <a:pt x="17551" y="45543"/>
                    <a:pt x="17646" y="41736"/>
                  </a:cubicBezTo>
                  <a:cubicBezTo>
                    <a:pt x="17646" y="39832"/>
                    <a:pt x="17836" y="37928"/>
                    <a:pt x="18027" y="36024"/>
                  </a:cubicBezTo>
                  <a:cubicBezTo>
                    <a:pt x="18027" y="35453"/>
                    <a:pt x="18122" y="34977"/>
                    <a:pt x="18217" y="34406"/>
                  </a:cubicBezTo>
                  <a:cubicBezTo>
                    <a:pt x="18312" y="33454"/>
                    <a:pt x="18312" y="33359"/>
                    <a:pt x="18217" y="33835"/>
                  </a:cubicBezTo>
                  <a:cubicBezTo>
                    <a:pt x="18217" y="34406"/>
                    <a:pt x="18217" y="34215"/>
                    <a:pt x="18217" y="33263"/>
                  </a:cubicBezTo>
                  <a:cubicBezTo>
                    <a:pt x="18217" y="32692"/>
                    <a:pt x="18407" y="32217"/>
                    <a:pt x="18503" y="31645"/>
                  </a:cubicBezTo>
                  <a:cubicBezTo>
                    <a:pt x="19169" y="27838"/>
                    <a:pt x="20026" y="24125"/>
                    <a:pt x="21168" y="20413"/>
                  </a:cubicBezTo>
                  <a:cubicBezTo>
                    <a:pt x="22310" y="16701"/>
                    <a:pt x="23453" y="13750"/>
                    <a:pt x="24881" y="10704"/>
                  </a:cubicBezTo>
                  <a:cubicBezTo>
                    <a:pt x="26499" y="7372"/>
                    <a:pt x="25928" y="2803"/>
                    <a:pt x="22310" y="899"/>
                  </a:cubicBezTo>
                  <a:cubicBezTo>
                    <a:pt x="18883" y="-910"/>
                    <a:pt x="14504" y="42"/>
                    <a:pt x="12505" y="3469"/>
                  </a:cubicBezTo>
                  <a:lnTo>
                    <a:pt x="12505" y="34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4430943" y="5318742"/>
              <a:ext cx="22301" cy="44675"/>
            </a:xfrm>
            <a:custGeom>
              <a:avLst/>
              <a:gdLst/>
              <a:ahLst/>
              <a:cxnLst/>
              <a:rect l="l" t="t" r="r" b="b"/>
              <a:pathLst>
                <a:path w="22301" h="44675" extrusionOk="0">
                  <a:moveTo>
                    <a:pt x="264" y="8056"/>
                  </a:moveTo>
                  <a:cubicBezTo>
                    <a:pt x="3500" y="18717"/>
                    <a:pt x="6737" y="29378"/>
                    <a:pt x="9974" y="40040"/>
                  </a:cubicBezTo>
                  <a:cubicBezTo>
                    <a:pt x="10926" y="43181"/>
                    <a:pt x="14353" y="45466"/>
                    <a:pt x="17685" y="44419"/>
                  </a:cubicBezTo>
                  <a:cubicBezTo>
                    <a:pt x="21017" y="43371"/>
                    <a:pt x="23016" y="40135"/>
                    <a:pt x="22064" y="36708"/>
                  </a:cubicBezTo>
                  <a:cubicBezTo>
                    <a:pt x="18922" y="26047"/>
                    <a:pt x="15685" y="15386"/>
                    <a:pt x="12544" y="4724"/>
                  </a:cubicBezTo>
                  <a:cubicBezTo>
                    <a:pt x="11592" y="1583"/>
                    <a:pt x="8070" y="-797"/>
                    <a:pt x="4738" y="250"/>
                  </a:cubicBezTo>
                  <a:cubicBezTo>
                    <a:pt x="1406" y="1298"/>
                    <a:pt x="-783" y="4629"/>
                    <a:pt x="264" y="8056"/>
                  </a:cubicBezTo>
                  <a:lnTo>
                    <a:pt x="264" y="80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4456503" y="5455455"/>
              <a:ext cx="25997" cy="48371"/>
            </a:xfrm>
            <a:custGeom>
              <a:avLst/>
              <a:gdLst/>
              <a:ahLst/>
              <a:cxnLst/>
              <a:rect l="l" t="t" r="r" b="b"/>
              <a:pathLst>
                <a:path w="25997" h="48371" extrusionOk="0">
                  <a:moveTo>
                    <a:pt x="312" y="10129"/>
                  </a:moveTo>
                  <a:cubicBezTo>
                    <a:pt x="3358" y="20791"/>
                    <a:pt x="6404" y="31547"/>
                    <a:pt x="9546" y="42208"/>
                  </a:cubicBezTo>
                  <a:cubicBezTo>
                    <a:pt x="10783" y="46397"/>
                    <a:pt x="15543" y="49443"/>
                    <a:pt x="19827" y="48015"/>
                  </a:cubicBezTo>
                  <a:cubicBezTo>
                    <a:pt x="24111" y="46587"/>
                    <a:pt x="27062" y="42208"/>
                    <a:pt x="25634" y="37734"/>
                  </a:cubicBezTo>
                  <a:cubicBezTo>
                    <a:pt x="22302" y="27073"/>
                    <a:pt x="18875" y="16507"/>
                    <a:pt x="15543" y="5846"/>
                  </a:cubicBezTo>
                  <a:cubicBezTo>
                    <a:pt x="14306" y="1943"/>
                    <a:pt x="10022" y="-1008"/>
                    <a:pt x="5833" y="325"/>
                  </a:cubicBezTo>
                  <a:cubicBezTo>
                    <a:pt x="1645" y="1657"/>
                    <a:pt x="-926" y="5846"/>
                    <a:pt x="312" y="10034"/>
                  </a:cubicBezTo>
                  <a:lnTo>
                    <a:pt x="312" y="100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4555259" y="5620780"/>
              <a:ext cx="53609" cy="42492"/>
            </a:xfrm>
            <a:custGeom>
              <a:avLst/>
              <a:gdLst/>
              <a:ahLst/>
              <a:cxnLst/>
              <a:rect l="l" t="t" r="r" b="b"/>
              <a:pathLst>
                <a:path w="53609" h="42492" extrusionOk="0">
                  <a:moveTo>
                    <a:pt x="4654" y="11767"/>
                  </a:moveTo>
                  <a:cubicBezTo>
                    <a:pt x="6558" y="12338"/>
                    <a:pt x="8557" y="13004"/>
                    <a:pt x="10365" y="13766"/>
                  </a:cubicBezTo>
                  <a:cubicBezTo>
                    <a:pt x="9509" y="13385"/>
                    <a:pt x="10365" y="13766"/>
                    <a:pt x="10841" y="13956"/>
                  </a:cubicBezTo>
                  <a:cubicBezTo>
                    <a:pt x="11317" y="14146"/>
                    <a:pt x="11793" y="14337"/>
                    <a:pt x="12174" y="14622"/>
                  </a:cubicBezTo>
                  <a:cubicBezTo>
                    <a:pt x="13126" y="15098"/>
                    <a:pt x="13983" y="15479"/>
                    <a:pt x="14840" y="15955"/>
                  </a:cubicBezTo>
                  <a:cubicBezTo>
                    <a:pt x="16553" y="16907"/>
                    <a:pt x="18171" y="17859"/>
                    <a:pt x="19790" y="18906"/>
                  </a:cubicBezTo>
                  <a:cubicBezTo>
                    <a:pt x="20647" y="19477"/>
                    <a:pt x="21503" y="20048"/>
                    <a:pt x="22265" y="20619"/>
                  </a:cubicBezTo>
                  <a:cubicBezTo>
                    <a:pt x="22646" y="20905"/>
                    <a:pt x="23122" y="21191"/>
                    <a:pt x="23502" y="21571"/>
                  </a:cubicBezTo>
                  <a:cubicBezTo>
                    <a:pt x="22741" y="21000"/>
                    <a:pt x="23217" y="21381"/>
                    <a:pt x="23693" y="21762"/>
                  </a:cubicBezTo>
                  <a:cubicBezTo>
                    <a:pt x="26739" y="24236"/>
                    <a:pt x="29595" y="26997"/>
                    <a:pt x="32260" y="29853"/>
                  </a:cubicBezTo>
                  <a:cubicBezTo>
                    <a:pt x="32927" y="30614"/>
                    <a:pt x="33593" y="31376"/>
                    <a:pt x="34260" y="32137"/>
                  </a:cubicBezTo>
                  <a:cubicBezTo>
                    <a:pt x="34545" y="32423"/>
                    <a:pt x="34736" y="32804"/>
                    <a:pt x="35021" y="33089"/>
                  </a:cubicBezTo>
                  <a:cubicBezTo>
                    <a:pt x="33784" y="31661"/>
                    <a:pt x="35021" y="33184"/>
                    <a:pt x="35307" y="33470"/>
                  </a:cubicBezTo>
                  <a:cubicBezTo>
                    <a:pt x="36544" y="35088"/>
                    <a:pt x="37592" y="36802"/>
                    <a:pt x="38639" y="38515"/>
                  </a:cubicBezTo>
                  <a:cubicBezTo>
                    <a:pt x="40828" y="42132"/>
                    <a:pt x="45969" y="43750"/>
                    <a:pt x="49586" y="41371"/>
                  </a:cubicBezTo>
                  <a:cubicBezTo>
                    <a:pt x="53013" y="39181"/>
                    <a:pt x="55012" y="34136"/>
                    <a:pt x="52442" y="30424"/>
                  </a:cubicBezTo>
                  <a:cubicBezTo>
                    <a:pt x="41971" y="14908"/>
                    <a:pt x="26073" y="3866"/>
                    <a:pt x="7605" y="153"/>
                  </a:cubicBezTo>
                  <a:cubicBezTo>
                    <a:pt x="4558" y="-513"/>
                    <a:pt x="941" y="1010"/>
                    <a:pt x="179" y="4342"/>
                  </a:cubicBezTo>
                  <a:cubicBezTo>
                    <a:pt x="-582" y="7673"/>
                    <a:pt x="1131" y="10720"/>
                    <a:pt x="4368" y="11767"/>
                  </a:cubicBezTo>
                  <a:lnTo>
                    <a:pt x="4368" y="117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4720462" y="5694998"/>
              <a:ext cx="45997" cy="19676"/>
            </a:xfrm>
            <a:custGeom>
              <a:avLst/>
              <a:gdLst/>
              <a:ahLst/>
              <a:cxnLst/>
              <a:rect l="l" t="t" r="r" b="b"/>
              <a:pathLst>
                <a:path w="45997" h="19676" extrusionOk="0">
                  <a:moveTo>
                    <a:pt x="3093" y="11131"/>
                  </a:moveTo>
                  <a:cubicBezTo>
                    <a:pt x="13850" y="19127"/>
                    <a:pt x="28415" y="21602"/>
                    <a:pt x="41267" y="18175"/>
                  </a:cubicBezTo>
                  <a:cubicBezTo>
                    <a:pt x="44503" y="17318"/>
                    <a:pt x="46788" y="13606"/>
                    <a:pt x="45741" y="10370"/>
                  </a:cubicBezTo>
                  <a:cubicBezTo>
                    <a:pt x="44694" y="7133"/>
                    <a:pt x="41362" y="4944"/>
                    <a:pt x="37935" y="5896"/>
                  </a:cubicBezTo>
                  <a:cubicBezTo>
                    <a:pt x="36602" y="6276"/>
                    <a:pt x="35174" y="6562"/>
                    <a:pt x="33746" y="6847"/>
                  </a:cubicBezTo>
                  <a:cubicBezTo>
                    <a:pt x="32985" y="6943"/>
                    <a:pt x="33080" y="6943"/>
                    <a:pt x="33746" y="6847"/>
                  </a:cubicBezTo>
                  <a:cubicBezTo>
                    <a:pt x="33365" y="6847"/>
                    <a:pt x="33080" y="6847"/>
                    <a:pt x="32699" y="6943"/>
                  </a:cubicBezTo>
                  <a:cubicBezTo>
                    <a:pt x="32033" y="6943"/>
                    <a:pt x="31271" y="7038"/>
                    <a:pt x="30605" y="7133"/>
                  </a:cubicBezTo>
                  <a:cubicBezTo>
                    <a:pt x="29177" y="7133"/>
                    <a:pt x="27749" y="7133"/>
                    <a:pt x="26321" y="7133"/>
                  </a:cubicBezTo>
                  <a:cubicBezTo>
                    <a:pt x="25654" y="7133"/>
                    <a:pt x="24893" y="7038"/>
                    <a:pt x="24227" y="6943"/>
                  </a:cubicBezTo>
                  <a:cubicBezTo>
                    <a:pt x="25750" y="7133"/>
                    <a:pt x="23846" y="6943"/>
                    <a:pt x="23465" y="6847"/>
                  </a:cubicBezTo>
                  <a:cubicBezTo>
                    <a:pt x="20800" y="6371"/>
                    <a:pt x="18134" y="5610"/>
                    <a:pt x="15564" y="4563"/>
                  </a:cubicBezTo>
                  <a:cubicBezTo>
                    <a:pt x="16801" y="5134"/>
                    <a:pt x="14802" y="4182"/>
                    <a:pt x="14612" y="4087"/>
                  </a:cubicBezTo>
                  <a:cubicBezTo>
                    <a:pt x="13945" y="3801"/>
                    <a:pt x="13374" y="3421"/>
                    <a:pt x="12708" y="3135"/>
                  </a:cubicBezTo>
                  <a:cubicBezTo>
                    <a:pt x="11470" y="2469"/>
                    <a:pt x="10233" y="1707"/>
                    <a:pt x="9090" y="851"/>
                  </a:cubicBezTo>
                  <a:cubicBezTo>
                    <a:pt x="6520" y="-958"/>
                    <a:pt x="2236" y="279"/>
                    <a:pt x="808" y="3040"/>
                  </a:cubicBezTo>
                  <a:cubicBezTo>
                    <a:pt x="-905" y="6181"/>
                    <a:pt x="237" y="9227"/>
                    <a:pt x="2998" y="11321"/>
                  </a:cubicBezTo>
                  <a:lnTo>
                    <a:pt x="2998" y="113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4899246" y="5706045"/>
              <a:ext cx="35685" cy="17581"/>
            </a:xfrm>
            <a:custGeom>
              <a:avLst/>
              <a:gdLst/>
              <a:ahLst/>
              <a:cxnLst/>
              <a:rect l="l" t="t" r="r" b="b"/>
              <a:pathLst>
                <a:path w="35685" h="17581" extrusionOk="0">
                  <a:moveTo>
                    <a:pt x="7847" y="17409"/>
                  </a:moveTo>
                  <a:cubicBezTo>
                    <a:pt x="15653" y="15505"/>
                    <a:pt x="23459" y="13696"/>
                    <a:pt x="31265" y="11793"/>
                  </a:cubicBezTo>
                  <a:cubicBezTo>
                    <a:pt x="34312" y="11031"/>
                    <a:pt x="36406" y="7414"/>
                    <a:pt x="35454" y="4368"/>
                  </a:cubicBezTo>
                  <a:cubicBezTo>
                    <a:pt x="34407" y="1131"/>
                    <a:pt x="31361" y="-582"/>
                    <a:pt x="28029" y="179"/>
                  </a:cubicBezTo>
                  <a:cubicBezTo>
                    <a:pt x="20223" y="1988"/>
                    <a:pt x="12416" y="3796"/>
                    <a:pt x="4515" y="5605"/>
                  </a:cubicBezTo>
                  <a:cubicBezTo>
                    <a:pt x="1374" y="6367"/>
                    <a:pt x="-721" y="10079"/>
                    <a:pt x="231" y="13125"/>
                  </a:cubicBezTo>
                  <a:cubicBezTo>
                    <a:pt x="1279" y="16362"/>
                    <a:pt x="4420" y="18170"/>
                    <a:pt x="7752" y="17409"/>
                  </a:cubicBezTo>
                  <a:lnTo>
                    <a:pt x="7752" y="17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5051100" y="5682582"/>
              <a:ext cx="34439" cy="16507"/>
            </a:xfrm>
            <a:custGeom>
              <a:avLst/>
              <a:gdLst/>
              <a:ahLst/>
              <a:cxnLst/>
              <a:rect l="l" t="t" r="r" b="b"/>
              <a:pathLst>
                <a:path w="34439" h="16507" extrusionOk="0">
                  <a:moveTo>
                    <a:pt x="6308" y="16408"/>
                  </a:moveTo>
                  <a:cubicBezTo>
                    <a:pt x="14210" y="14885"/>
                    <a:pt x="22111" y="13362"/>
                    <a:pt x="30012" y="11839"/>
                  </a:cubicBezTo>
                  <a:cubicBezTo>
                    <a:pt x="33154" y="11267"/>
                    <a:pt x="35153" y="7365"/>
                    <a:pt x="34201" y="4414"/>
                  </a:cubicBezTo>
                  <a:cubicBezTo>
                    <a:pt x="33249" y="1463"/>
                    <a:pt x="30012" y="-726"/>
                    <a:pt x="26776" y="225"/>
                  </a:cubicBezTo>
                  <a:cubicBezTo>
                    <a:pt x="19065" y="2510"/>
                    <a:pt x="11354" y="4699"/>
                    <a:pt x="3643" y="6984"/>
                  </a:cubicBezTo>
                  <a:cubicBezTo>
                    <a:pt x="1168" y="7745"/>
                    <a:pt x="-641" y="10506"/>
                    <a:pt x="216" y="12981"/>
                  </a:cubicBezTo>
                  <a:cubicBezTo>
                    <a:pt x="1073" y="15646"/>
                    <a:pt x="3548" y="16884"/>
                    <a:pt x="6213" y="16408"/>
                  </a:cubicBezTo>
                  <a:lnTo>
                    <a:pt x="6213" y="164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5174005" y="5587612"/>
              <a:ext cx="26482" cy="25903"/>
            </a:xfrm>
            <a:custGeom>
              <a:avLst/>
              <a:gdLst/>
              <a:ahLst/>
              <a:cxnLst/>
              <a:rect l="l" t="t" r="r" b="b"/>
              <a:pathLst>
                <a:path w="26482" h="25903" extrusionOk="0">
                  <a:moveTo>
                    <a:pt x="13441" y="23517"/>
                  </a:moveTo>
                  <a:lnTo>
                    <a:pt x="24198" y="13142"/>
                  </a:lnTo>
                  <a:cubicBezTo>
                    <a:pt x="25626" y="11809"/>
                    <a:pt x="26483" y="9620"/>
                    <a:pt x="26483" y="7716"/>
                  </a:cubicBezTo>
                  <a:cubicBezTo>
                    <a:pt x="26483" y="5812"/>
                    <a:pt x="25626" y="3528"/>
                    <a:pt x="24198" y="2290"/>
                  </a:cubicBezTo>
                  <a:cubicBezTo>
                    <a:pt x="22770" y="1053"/>
                    <a:pt x="20771" y="-89"/>
                    <a:pt x="18772" y="6"/>
                  </a:cubicBezTo>
                  <a:cubicBezTo>
                    <a:pt x="16773" y="101"/>
                    <a:pt x="14869" y="862"/>
                    <a:pt x="13346" y="2290"/>
                  </a:cubicBezTo>
                  <a:lnTo>
                    <a:pt x="2303" y="12380"/>
                  </a:lnTo>
                  <a:cubicBezTo>
                    <a:pt x="1541" y="13142"/>
                    <a:pt x="970" y="13903"/>
                    <a:pt x="685" y="14950"/>
                  </a:cubicBezTo>
                  <a:cubicBezTo>
                    <a:pt x="209" y="15902"/>
                    <a:pt x="-77" y="16949"/>
                    <a:pt x="18" y="17997"/>
                  </a:cubicBezTo>
                  <a:cubicBezTo>
                    <a:pt x="18" y="19043"/>
                    <a:pt x="209" y="20091"/>
                    <a:pt x="685" y="21043"/>
                  </a:cubicBezTo>
                  <a:cubicBezTo>
                    <a:pt x="970" y="21994"/>
                    <a:pt x="1541" y="22851"/>
                    <a:pt x="2303" y="23613"/>
                  </a:cubicBezTo>
                  <a:cubicBezTo>
                    <a:pt x="3826" y="25040"/>
                    <a:pt x="5825" y="25992"/>
                    <a:pt x="7920" y="25897"/>
                  </a:cubicBezTo>
                  <a:cubicBezTo>
                    <a:pt x="10014" y="25802"/>
                    <a:pt x="12013" y="25040"/>
                    <a:pt x="13536" y="23613"/>
                  </a:cubicBezTo>
                  <a:lnTo>
                    <a:pt x="13536" y="236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5215794" y="5463579"/>
              <a:ext cx="16965" cy="30092"/>
            </a:xfrm>
            <a:custGeom>
              <a:avLst/>
              <a:gdLst/>
              <a:ahLst/>
              <a:cxnLst/>
              <a:rect l="l" t="t" r="r" b="b"/>
              <a:pathLst>
                <a:path w="16965" h="30092" extrusionOk="0">
                  <a:moveTo>
                    <a:pt x="16966" y="22281"/>
                  </a:moveTo>
                  <a:cubicBezTo>
                    <a:pt x="16299" y="17331"/>
                    <a:pt x="15728" y="12381"/>
                    <a:pt x="15062" y="7431"/>
                  </a:cubicBezTo>
                  <a:cubicBezTo>
                    <a:pt x="15062" y="6384"/>
                    <a:pt x="14872" y="5432"/>
                    <a:pt x="14396" y="4576"/>
                  </a:cubicBezTo>
                  <a:cubicBezTo>
                    <a:pt x="14110" y="3624"/>
                    <a:pt x="13539" y="2862"/>
                    <a:pt x="12872" y="2196"/>
                  </a:cubicBezTo>
                  <a:cubicBezTo>
                    <a:pt x="11540" y="863"/>
                    <a:pt x="9445" y="-88"/>
                    <a:pt x="7541" y="7"/>
                  </a:cubicBezTo>
                  <a:cubicBezTo>
                    <a:pt x="5638" y="102"/>
                    <a:pt x="3638" y="768"/>
                    <a:pt x="2210" y="2196"/>
                  </a:cubicBezTo>
                  <a:cubicBezTo>
                    <a:pt x="973" y="3529"/>
                    <a:pt x="-169" y="5528"/>
                    <a:pt x="21" y="7527"/>
                  </a:cubicBezTo>
                  <a:cubicBezTo>
                    <a:pt x="497" y="12476"/>
                    <a:pt x="973" y="17426"/>
                    <a:pt x="1449" y="22376"/>
                  </a:cubicBezTo>
                  <a:cubicBezTo>
                    <a:pt x="1449" y="23423"/>
                    <a:pt x="1639" y="24470"/>
                    <a:pt x="2115" y="25327"/>
                  </a:cubicBezTo>
                  <a:cubicBezTo>
                    <a:pt x="2401" y="26279"/>
                    <a:pt x="2972" y="27136"/>
                    <a:pt x="3734" y="27802"/>
                  </a:cubicBezTo>
                  <a:cubicBezTo>
                    <a:pt x="5066" y="29135"/>
                    <a:pt x="7256" y="30182"/>
                    <a:pt x="9160" y="30087"/>
                  </a:cubicBezTo>
                  <a:cubicBezTo>
                    <a:pt x="11064" y="29992"/>
                    <a:pt x="13253" y="29325"/>
                    <a:pt x="14586" y="27802"/>
                  </a:cubicBezTo>
                  <a:cubicBezTo>
                    <a:pt x="15823" y="26374"/>
                    <a:pt x="17061" y="24375"/>
                    <a:pt x="16871" y="22376"/>
                  </a:cubicBezTo>
                  <a:lnTo>
                    <a:pt x="16871" y="223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5147480" y="5337740"/>
              <a:ext cx="26420" cy="41805"/>
            </a:xfrm>
            <a:custGeom>
              <a:avLst/>
              <a:gdLst/>
              <a:ahLst/>
              <a:cxnLst/>
              <a:rect l="l" t="t" r="r" b="b"/>
              <a:pathLst>
                <a:path w="26420" h="41805" extrusionOk="0">
                  <a:moveTo>
                    <a:pt x="25973" y="36272"/>
                  </a:moveTo>
                  <a:cubicBezTo>
                    <a:pt x="26829" y="30085"/>
                    <a:pt x="26544" y="23707"/>
                    <a:pt x="24354" y="17805"/>
                  </a:cubicBezTo>
                  <a:cubicBezTo>
                    <a:pt x="22165" y="11903"/>
                    <a:pt x="18738" y="6478"/>
                    <a:pt x="13978" y="2385"/>
                  </a:cubicBezTo>
                  <a:cubicBezTo>
                    <a:pt x="12264" y="861"/>
                    <a:pt x="10456" y="100"/>
                    <a:pt x="8171" y="5"/>
                  </a:cubicBezTo>
                  <a:cubicBezTo>
                    <a:pt x="5601" y="-90"/>
                    <a:pt x="3221" y="1242"/>
                    <a:pt x="1697" y="3241"/>
                  </a:cubicBezTo>
                  <a:cubicBezTo>
                    <a:pt x="270" y="5050"/>
                    <a:pt x="-206" y="7049"/>
                    <a:pt x="79" y="9333"/>
                  </a:cubicBezTo>
                  <a:cubicBezTo>
                    <a:pt x="460" y="12094"/>
                    <a:pt x="1888" y="13712"/>
                    <a:pt x="3982" y="15330"/>
                  </a:cubicBezTo>
                  <a:lnTo>
                    <a:pt x="4268" y="15616"/>
                  </a:lnTo>
                  <a:lnTo>
                    <a:pt x="2554" y="14283"/>
                  </a:lnTo>
                  <a:cubicBezTo>
                    <a:pt x="4458" y="15806"/>
                    <a:pt x="6077" y="17520"/>
                    <a:pt x="7600" y="19328"/>
                  </a:cubicBezTo>
                  <a:lnTo>
                    <a:pt x="6362" y="17710"/>
                  </a:lnTo>
                  <a:cubicBezTo>
                    <a:pt x="7885" y="19709"/>
                    <a:pt x="9123" y="21899"/>
                    <a:pt x="10170" y="24183"/>
                  </a:cubicBezTo>
                  <a:lnTo>
                    <a:pt x="9408" y="22279"/>
                  </a:lnTo>
                  <a:cubicBezTo>
                    <a:pt x="10456" y="24754"/>
                    <a:pt x="11122" y="27324"/>
                    <a:pt x="11503" y="29894"/>
                  </a:cubicBezTo>
                  <a:lnTo>
                    <a:pt x="11217" y="27896"/>
                  </a:lnTo>
                  <a:cubicBezTo>
                    <a:pt x="11503" y="29990"/>
                    <a:pt x="11503" y="32084"/>
                    <a:pt x="11312" y="34273"/>
                  </a:cubicBezTo>
                  <a:cubicBezTo>
                    <a:pt x="11122" y="35986"/>
                    <a:pt x="12264" y="38366"/>
                    <a:pt x="13502" y="39604"/>
                  </a:cubicBezTo>
                  <a:cubicBezTo>
                    <a:pt x="14739" y="40841"/>
                    <a:pt x="16167" y="41412"/>
                    <a:pt x="17786" y="41698"/>
                  </a:cubicBezTo>
                  <a:cubicBezTo>
                    <a:pt x="19404" y="41983"/>
                    <a:pt x="21118" y="41698"/>
                    <a:pt x="22545" y="40841"/>
                  </a:cubicBezTo>
                  <a:cubicBezTo>
                    <a:pt x="24069" y="39889"/>
                    <a:pt x="25687" y="38271"/>
                    <a:pt x="25973" y="36367"/>
                  </a:cubicBezTo>
                  <a:lnTo>
                    <a:pt x="25973" y="3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5055879" y="5218186"/>
              <a:ext cx="33724" cy="30175"/>
            </a:xfrm>
            <a:custGeom>
              <a:avLst/>
              <a:gdLst/>
              <a:ahLst/>
              <a:cxnLst/>
              <a:rect l="l" t="t" r="r" b="b"/>
              <a:pathLst>
                <a:path w="33724" h="30175" extrusionOk="0">
                  <a:moveTo>
                    <a:pt x="31135" y="15421"/>
                  </a:moveTo>
                  <a:cubicBezTo>
                    <a:pt x="25613" y="11137"/>
                    <a:pt x="19997" y="6759"/>
                    <a:pt x="14475" y="2475"/>
                  </a:cubicBezTo>
                  <a:cubicBezTo>
                    <a:pt x="13714" y="1618"/>
                    <a:pt x="12762" y="1047"/>
                    <a:pt x="11715" y="762"/>
                  </a:cubicBezTo>
                  <a:cubicBezTo>
                    <a:pt x="10667" y="191"/>
                    <a:pt x="9620" y="0"/>
                    <a:pt x="8478" y="0"/>
                  </a:cubicBezTo>
                  <a:cubicBezTo>
                    <a:pt x="6384" y="0"/>
                    <a:pt x="3908" y="952"/>
                    <a:pt x="2481" y="2475"/>
                  </a:cubicBezTo>
                  <a:cubicBezTo>
                    <a:pt x="1053" y="3998"/>
                    <a:pt x="-90" y="6187"/>
                    <a:pt x="6" y="8472"/>
                  </a:cubicBezTo>
                  <a:cubicBezTo>
                    <a:pt x="6" y="10566"/>
                    <a:pt x="767" y="13136"/>
                    <a:pt x="2481" y="14469"/>
                  </a:cubicBezTo>
                  <a:cubicBezTo>
                    <a:pt x="8002" y="18848"/>
                    <a:pt x="13523" y="23226"/>
                    <a:pt x="19045" y="27605"/>
                  </a:cubicBezTo>
                  <a:cubicBezTo>
                    <a:pt x="19806" y="28462"/>
                    <a:pt x="20758" y="29033"/>
                    <a:pt x="21805" y="29414"/>
                  </a:cubicBezTo>
                  <a:cubicBezTo>
                    <a:pt x="22853" y="29985"/>
                    <a:pt x="23900" y="30175"/>
                    <a:pt x="25137" y="30175"/>
                  </a:cubicBezTo>
                  <a:cubicBezTo>
                    <a:pt x="27232" y="30175"/>
                    <a:pt x="29802" y="29223"/>
                    <a:pt x="31230" y="27700"/>
                  </a:cubicBezTo>
                  <a:cubicBezTo>
                    <a:pt x="32658" y="26177"/>
                    <a:pt x="33895" y="23893"/>
                    <a:pt x="33705" y="21608"/>
                  </a:cubicBezTo>
                  <a:cubicBezTo>
                    <a:pt x="33705" y="19514"/>
                    <a:pt x="32943" y="16849"/>
                    <a:pt x="31230" y="15516"/>
                  </a:cubicBezTo>
                  <a:lnTo>
                    <a:pt x="31230" y="155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4965793" y="5133595"/>
              <a:ext cx="20817" cy="18155"/>
            </a:xfrm>
            <a:custGeom>
              <a:avLst/>
              <a:gdLst/>
              <a:ahLst/>
              <a:cxnLst/>
              <a:rect l="l" t="t" r="r" b="b"/>
              <a:pathLst>
                <a:path w="20817" h="18155" extrusionOk="0">
                  <a:moveTo>
                    <a:pt x="20313" y="15198"/>
                  </a:moveTo>
                  <a:cubicBezTo>
                    <a:pt x="15173" y="10438"/>
                    <a:pt x="10032" y="5583"/>
                    <a:pt x="4891" y="824"/>
                  </a:cubicBezTo>
                  <a:cubicBezTo>
                    <a:pt x="3654" y="-318"/>
                    <a:pt x="1655" y="-318"/>
                    <a:pt x="608" y="1110"/>
                  </a:cubicBezTo>
                  <a:cubicBezTo>
                    <a:pt x="-535" y="2537"/>
                    <a:pt x="37" y="4346"/>
                    <a:pt x="1464" y="5393"/>
                  </a:cubicBezTo>
                  <a:cubicBezTo>
                    <a:pt x="7081" y="9581"/>
                    <a:pt x="12698" y="13675"/>
                    <a:pt x="18314" y="17863"/>
                  </a:cubicBezTo>
                  <a:cubicBezTo>
                    <a:pt x="19837" y="19005"/>
                    <a:pt x="21741" y="16530"/>
                    <a:pt x="20313" y="15198"/>
                  </a:cubicBezTo>
                  <a:lnTo>
                    <a:pt x="20313" y="151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4838299" y="5049578"/>
              <a:ext cx="39512" cy="19707"/>
            </a:xfrm>
            <a:custGeom>
              <a:avLst/>
              <a:gdLst/>
              <a:ahLst/>
              <a:cxnLst/>
              <a:rect l="l" t="t" r="r" b="b"/>
              <a:pathLst>
                <a:path w="39512" h="19707" extrusionOk="0">
                  <a:moveTo>
                    <a:pt x="36713" y="12212"/>
                  </a:moveTo>
                  <a:cubicBezTo>
                    <a:pt x="26337" y="8214"/>
                    <a:pt x="15865" y="4216"/>
                    <a:pt x="5489" y="218"/>
                  </a:cubicBezTo>
                  <a:cubicBezTo>
                    <a:pt x="3299" y="-639"/>
                    <a:pt x="729" y="1170"/>
                    <a:pt x="158" y="3264"/>
                  </a:cubicBezTo>
                  <a:cubicBezTo>
                    <a:pt x="-508" y="5644"/>
                    <a:pt x="1015" y="7833"/>
                    <a:pt x="3204" y="8594"/>
                  </a:cubicBezTo>
                  <a:cubicBezTo>
                    <a:pt x="13676" y="12212"/>
                    <a:pt x="24243" y="15924"/>
                    <a:pt x="34714" y="19541"/>
                  </a:cubicBezTo>
                  <a:cubicBezTo>
                    <a:pt x="36618" y="20208"/>
                    <a:pt x="38903" y="18780"/>
                    <a:pt x="39379" y="16876"/>
                  </a:cubicBezTo>
                  <a:cubicBezTo>
                    <a:pt x="39950" y="14782"/>
                    <a:pt x="38617" y="12973"/>
                    <a:pt x="36713" y="12212"/>
                  </a:cubicBezTo>
                  <a:lnTo>
                    <a:pt x="36713" y="122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4696796" y="5024065"/>
              <a:ext cx="24769" cy="11672"/>
            </a:xfrm>
            <a:custGeom>
              <a:avLst/>
              <a:gdLst/>
              <a:ahLst/>
              <a:cxnLst/>
              <a:rect l="l" t="t" r="r" b="b"/>
              <a:pathLst>
                <a:path w="24769" h="11672" extrusionOk="0">
                  <a:moveTo>
                    <a:pt x="19810" y="30"/>
                  </a:moveTo>
                  <a:cubicBezTo>
                    <a:pt x="14860" y="601"/>
                    <a:pt x="9909" y="1172"/>
                    <a:pt x="4959" y="1743"/>
                  </a:cubicBezTo>
                  <a:cubicBezTo>
                    <a:pt x="3626" y="1933"/>
                    <a:pt x="2389" y="2219"/>
                    <a:pt x="1437" y="3171"/>
                  </a:cubicBezTo>
                  <a:cubicBezTo>
                    <a:pt x="580" y="4027"/>
                    <a:pt x="-86" y="5455"/>
                    <a:pt x="9" y="6693"/>
                  </a:cubicBezTo>
                  <a:cubicBezTo>
                    <a:pt x="104" y="7930"/>
                    <a:pt x="485" y="9358"/>
                    <a:pt x="1437" y="10215"/>
                  </a:cubicBezTo>
                  <a:cubicBezTo>
                    <a:pt x="2389" y="11072"/>
                    <a:pt x="3722" y="11833"/>
                    <a:pt x="4959" y="11643"/>
                  </a:cubicBezTo>
                  <a:cubicBezTo>
                    <a:pt x="9909" y="11072"/>
                    <a:pt x="14860" y="10500"/>
                    <a:pt x="19810" y="9929"/>
                  </a:cubicBezTo>
                  <a:cubicBezTo>
                    <a:pt x="21143" y="9739"/>
                    <a:pt x="22380" y="9453"/>
                    <a:pt x="23332" y="8501"/>
                  </a:cubicBezTo>
                  <a:cubicBezTo>
                    <a:pt x="24189" y="7645"/>
                    <a:pt x="24855" y="6217"/>
                    <a:pt x="24760" y="4979"/>
                  </a:cubicBezTo>
                  <a:cubicBezTo>
                    <a:pt x="24665" y="3742"/>
                    <a:pt x="24284" y="2314"/>
                    <a:pt x="23332" y="1457"/>
                  </a:cubicBezTo>
                  <a:cubicBezTo>
                    <a:pt x="22380" y="601"/>
                    <a:pt x="21047" y="-161"/>
                    <a:pt x="19810" y="30"/>
                  </a:cubicBezTo>
                  <a:lnTo>
                    <a:pt x="19810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4570511" y="5024550"/>
              <a:ext cx="36829" cy="22711"/>
            </a:xfrm>
            <a:custGeom>
              <a:avLst/>
              <a:gdLst/>
              <a:ahLst/>
              <a:cxnLst/>
              <a:rect l="l" t="t" r="r" b="b"/>
              <a:pathLst>
                <a:path w="36829" h="22711" extrusionOk="0">
                  <a:moveTo>
                    <a:pt x="30431" y="210"/>
                  </a:moveTo>
                  <a:cubicBezTo>
                    <a:pt x="21768" y="3827"/>
                    <a:pt x="13106" y="7445"/>
                    <a:pt x="4348" y="11157"/>
                  </a:cubicBezTo>
                  <a:cubicBezTo>
                    <a:pt x="2825" y="11823"/>
                    <a:pt x="1682" y="12490"/>
                    <a:pt x="825" y="13917"/>
                  </a:cubicBezTo>
                  <a:cubicBezTo>
                    <a:pt x="-222" y="15536"/>
                    <a:pt x="-222" y="17535"/>
                    <a:pt x="540" y="19153"/>
                  </a:cubicBezTo>
                  <a:cubicBezTo>
                    <a:pt x="1968" y="22580"/>
                    <a:pt x="5776" y="23532"/>
                    <a:pt x="8917" y="22009"/>
                  </a:cubicBezTo>
                  <a:cubicBezTo>
                    <a:pt x="17390" y="17915"/>
                    <a:pt x="25862" y="13822"/>
                    <a:pt x="34334" y="9634"/>
                  </a:cubicBezTo>
                  <a:cubicBezTo>
                    <a:pt x="36619" y="8492"/>
                    <a:pt x="37381" y="5446"/>
                    <a:pt x="36429" y="3256"/>
                  </a:cubicBezTo>
                  <a:cubicBezTo>
                    <a:pt x="35477" y="1067"/>
                    <a:pt x="32716" y="-742"/>
                    <a:pt x="30336" y="305"/>
                  </a:cubicBezTo>
                  <a:lnTo>
                    <a:pt x="30336" y="3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4257351" y="4979899"/>
              <a:ext cx="131281" cy="106216"/>
            </a:xfrm>
            <a:custGeom>
              <a:avLst/>
              <a:gdLst/>
              <a:ahLst/>
              <a:cxnLst/>
              <a:rect l="l" t="t" r="r" b="b"/>
              <a:pathLst>
                <a:path w="131281" h="106216" extrusionOk="0">
                  <a:moveTo>
                    <a:pt x="126639" y="88078"/>
                  </a:moveTo>
                  <a:cubicBezTo>
                    <a:pt x="106553" y="77798"/>
                    <a:pt x="86086" y="69231"/>
                    <a:pt x="68474" y="54762"/>
                  </a:cubicBezTo>
                  <a:cubicBezTo>
                    <a:pt x="50863" y="40293"/>
                    <a:pt x="34870" y="24491"/>
                    <a:pt x="22304" y="5549"/>
                  </a:cubicBezTo>
                  <a:cubicBezTo>
                    <a:pt x="13831" y="-7112"/>
                    <a:pt x="-5779" y="4026"/>
                    <a:pt x="1646" y="17638"/>
                  </a:cubicBezTo>
                  <a:cubicBezTo>
                    <a:pt x="14117" y="40388"/>
                    <a:pt x="31157" y="60663"/>
                    <a:pt x="52196" y="75894"/>
                  </a:cubicBezTo>
                  <a:cubicBezTo>
                    <a:pt x="62191" y="83128"/>
                    <a:pt x="72948" y="89506"/>
                    <a:pt x="84182" y="94646"/>
                  </a:cubicBezTo>
                  <a:cubicBezTo>
                    <a:pt x="89989" y="97311"/>
                    <a:pt x="95891" y="99786"/>
                    <a:pt x="101888" y="101976"/>
                  </a:cubicBezTo>
                  <a:cubicBezTo>
                    <a:pt x="108457" y="104356"/>
                    <a:pt x="114835" y="105403"/>
                    <a:pt x="121784" y="106164"/>
                  </a:cubicBezTo>
                  <a:cubicBezTo>
                    <a:pt x="131399" y="107211"/>
                    <a:pt x="134921" y="92266"/>
                    <a:pt x="126639" y="88078"/>
                  </a:cubicBezTo>
                  <a:lnTo>
                    <a:pt x="126639" y="880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4385364" y="4914691"/>
              <a:ext cx="63388" cy="99047"/>
            </a:xfrm>
            <a:custGeom>
              <a:avLst/>
              <a:gdLst/>
              <a:ahLst/>
              <a:cxnLst/>
              <a:rect l="l" t="t" r="r" b="b"/>
              <a:pathLst>
                <a:path w="63388" h="99047" extrusionOk="0">
                  <a:moveTo>
                    <a:pt x="62027" y="87319"/>
                  </a:moveTo>
                  <a:cubicBezTo>
                    <a:pt x="54125" y="74659"/>
                    <a:pt x="45463" y="62569"/>
                    <a:pt x="38323" y="49433"/>
                  </a:cubicBezTo>
                  <a:cubicBezTo>
                    <a:pt x="36609" y="46292"/>
                    <a:pt x="34896" y="43056"/>
                    <a:pt x="33468" y="39724"/>
                  </a:cubicBezTo>
                  <a:cubicBezTo>
                    <a:pt x="33373" y="39438"/>
                    <a:pt x="32040" y="36583"/>
                    <a:pt x="32611" y="37725"/>
                  </a:cubicBezTo>
                  <a:cubicBezTo>
                    <a:pt x="32992" y="38677"/>
                    <a:pt x="32135" y="36488"/>
                    <a:pt x="32040" y="36297"/>
                  </a:cubicBezTo>
                  <a:cubicBezTo>
                    <a:pt x="31374" y="34489"/>
                    <a:pt x="30707" y="32680"/>
                    <a:pt x="30041" y="30871"/>
                  </a:cubicBezTo>
                  <a:cubicBezTo>
                    <a:pt x="27566" y="23637"/>
                    <a:pt x="25567" y="16212"/>
                    <a:pt x="23948" y="8787"/>
                  </a:cubicBezTo>
                  <a:cubicBezTo>
                    <a:pt x="22616" y="2886"/>
                    <a:pt x="16237" y="-732"/>
                    <a:pt x="10621" y="125"/>
                  </a:cubicBezTo>
                  <a:cubicBezTo>
                    <a:pt x="5004" y="982"/>
                    <a:pt x="-612" y="6027"/>
                    <a:pt x="54" y="12024"/>
                  </a:cubicBezTo>
                  <a:cubicBezTo>
                    <a:pt x="1958" y="29539"/>
                    <a:pt x="7574" y="46292"/>
                    <a:pt x="15952" y="61713"/>
                  </a:cubicBezTo>
                  <a:cubicBezTo>
                    <a:pt x="24329" y="77133"/>
                    <a:pt x="35943" y="90460"/>
                    <a:pt x="51174" y="98171"/>
                  </a:cubicBezTo>
                  <a:cubicBezTo>
                    <a:pt x="57933" y="101597"/>
                    <a:pt x="66691" y="94363"/>
                    <a:pt x="62122" y="87224"/>
                  </a:cubicBezTo>
                  <a:lnTo>
                    <a:pt x="62122" y="872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4498516" y="4869659"/>
              <a:ext cx="52192" cy="92226"/>
            </a:xfrm>
            <a:custGeom>
              <a:avLst/>
              <a:gdLst/>
              <a:ahLst/>
              <a:cxnLst/>
              <a:rect l="l" t="t" r="r" b="b"/>
              <a:pathLst>
                <a:path w="52192" h="92226" extrusionOk="0">
                  <a:moveTo>
                    <a:pt x="51591" y="77332"/>
                  </a:moveTo>
                  <a:cubicBezTo>
                    <a:pt x="43975" y="54962"/>
                    <a:pt x="36360" y="32688"/>
                    <a:pt x="28077" y="10508"/>
                  </a:cubicBezTo>
                  <a:cubicBezTo>
                    <a:pt x="25507" y="3560"/>
                    <a:pt x="18367" y="-1866"/>
                    <a:pt x="10657" y="609"/>
                  </a:cubicBezTo>
                  <a:cubicBezTo>
                    <a:pt x="3993" y="2798"/>
                    <a:pt x="-2195" y="10699"/>
                    <a:pt x="756" y="18028"/>
                  </a:cubicBezTo>
                  <a:cubicBezTo>
                    <a:pt x="9990" y="41064"/>
                    <a:pt x="19891" y="63720"/>
                    <a:pt x="29791" y="86470"/>
                  </a:cubicBezTo>
                  <a:cubicBezTo>
                    <a:pt x="32171" y="91896"/>
                    <a:pt x="39787" y="93419"/>
                    <a:pt x="44737" y="91324"/>
                  </a:cubicBezTo>
                  <a:cubicBezTo>
                    <a:pt x="49877" y="89135"/>
                    <a:pt x="53590" y="82948"/>
                    <a:pt x="51686" y="77236"/>
                  </a:cubicBezTo>
                  <a:lnTo>
                    <a:pt x="51686" y="772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4629015" y="4890153"/>
              <a:ext cx="27808" cy="88035"/>
            </a:xfrm>
            <a:custGeom>
              <a:avLst/>
              <a:gdLst/>
              <a:ahLst/>
              <a:cxnLst/>
              <a:rect l="l" t="t" r="r" b="b"/>
              <a:pathLst>
                <a:path w="27808" h="88035" extrusionOk="0">
                  <a:moveTo>
                    <a:pt x="27807" y="77685"/>
                  </a:moveTo>
                  <a:cubicBezTo>
                    <a:pt x="27331" y="55886"/>
                    <a:pt x="26570" y="33802"/>
                    <a:pt x="24190" y="12099"/>
                  </a:cubicBezTo>
                  <a:cubicBezTo>
                    <a:pt x="23523" y="5816"/>
                    <a:pt x="19144" y="-276"/>
                    <a:pt x="12100" y="10"/>
                  </a:cubicBezTo>
                  <a:cubicBezTo>
                    <a:pt x="5817" y="295"/>
                    <a:pt x="-276" y="5340"/>
                    <a:pt x="10" y="12099"/>
                  </a:cubicBezTo>
                  <a:cubicBezTo>
                    <a:pt x="1057" y="34944"/>
                    <a:pt x="4008" y="57790"/>
                    <a:pt x="7149" y="80445"/>
                  </a:cubicBezTo>
                  <a:cubicBezTo>
                    <a:pt x="7816" y="85585"/>
                    <a:pt x="14099" y="88536"/>
                    <a:pt x="18668" y="87965"/>
                  </a:cubicBezTo>
                  <a:cubicBezTo>
                    <a:pt x="23714" y="87299"/>
                    <a:pt x="27902" y="82920"/>
                    <a:pt x="27807" y="77685"/>
                  </a:cubicBezTo>
                  <a:lnTo>
                    <a:pt x="27807" y="776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4728581" y="4889953"/>
              <a:ext cx="33909" cy="76634"/>
            </a:xfrm>
            <a:custGeom>
              <a:avLst/>
              <a:gdLst/>
              <a:ahLst/>
              <a:cxnLst/>
              <a:rect l="l" t="t" r="r" b="b"/>
              <a:pathLst>
                <a:path w="33909" h="76634" extrusionOk="0">
                  <a:moveTo>
                    <a:pt x="33909" y="68746"/>
                  </a:moveTo>
                  <a:cubicBezTo>
                    <a:pt x="33719" y="48851"/>
                    <a:pt x="30006" y="28957"/>
                    <a:pt x="25722" y="9538"/>
                  </a:cubicBezTo>
                  <a:cubicBezTo>
                    <a:pt x="24009" y="1733"/>
                    <a:pt x="14775" y="-1885"/>
                    <a:pt x="7920" y="971"/>
                  </a:cubicBezTo>
                  <a:cubicBezTo>
                    <a:pt x="305" y="4208"/>
                    <a:pt x="-1885" y="12489"/>
                    <a:pt x="1637" y="19628"/>
                  </a:cubicBezTo>
                  <a:cubicBezTo>
                    <a:pt x="3637" y="23626"/>
                    <a:pt x="5731" y="27719"/>
                    <a:pt x="7254" y="31908"/>
                  </a:cubicBezTo>
                  <a:cubicBezTo>
                    <a:pt x="6492" y="29718"/>
                    <a:pt x="7825" y="33811"/>
                    <a:pt x="7920" y="34192"/>
                  </a:cubicBezTo>
                  <a:cubicBezTo>
                    <a:pt x="8301" y="35239"/>
                    <a:pt x="8587" y="36191"/>
                    <a:pt x="8968" y="37238"/>
                  </a:cubicBezTo>
                  <a:cubicBezTo>
                    <a:pt x="9729" y="39428"/>
                    <a:pt x="10396" y="41617"/>
                    <a:pt x="11062" y="43806"/>
                  </a:cubicBezTo>
                  <a:cubicBezTo>
                    <a:pt x="13727" y="52754"/>
                    <a:pt x="16012" y="61797"/>
                    <a:pt x="18106" y="70840"/>
                  </a:cubicBezTo>
                  <a:cubicBezTo>
                    <a:pt x="20201" y="79883"/>
                    <a:pt x="33909" y="77694"/>
                    <a:pt x="33909" y="68746"/>
                  </a:cubicBezTo>
                  <a:lnTo>
                    <a:pt x="33909" y="687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4840141" y="4888879"/>
              <a:ext cx="40467" cy="98333"/>
            </a:xfrm>
            <a:custGeom>
              <a:avLst/>
              <a:gdLst/>
              <a:ahLst/>
              <a:cxnLst/>
              <a:rect l="l" t="t" r="r" b="b"/>
              <a:pathLst>
                <a:path w="40467" h="98333" extrusionOk="0">
                  <a:moveTo>
                    <a:pt x="17165" y="93903"/>
                  </a:moveTo>
                  <a:cubicBezTo>
                    <a:pt x="18783" y="90285"/>
                    <a:pt x="20497" y="86954"/>
                    <a:pt x="21639" y="83051"/>
                  </a:cubicBezTo>
                  <a:cubicBezTo>
                    <a:pt x="22496" y="80100"/>
                    <a:pt x="23448" y="77149"/>
                    <a:pt x="24305" y="74198"/>
                  </a:cubicBezTo>
                  <a:cubicBezTo>
                    <a:pt x="26304" y="67535"/>
                    <a:pt x="28017" y="60776"/>
                    <a:pt x="29826" y="54018"/>
                  </a:cubicBezTo>
                  <a:cubicBezTo>
                    <a:pt x="33253" y="40787"/>
                    <a:pt x="36680" y="27555"/>
                    <a:pt x="40107" y="14324"/>
                  </a:cubicBezTo>
                  <a:cubicBezTo>
                    <a:pt x="41630" y="8422"/>
                    <a:pt x="38203" y="2140"/>
                    <a:pt x="32206" y="426"/>
                  </a:cubicBezTo>
                  <a:cubicBezTo>
                    <a:pt x="26209" y="-1287"/>
                    <a:pt x="19830" y="2330"/>
                    <a:pt x="18307" y="8327"/>
                  </a:cubicBezTo>
                  <a:cubicBezTo>
                    <a:pt x="14975" y="21558"/>
                    <a:pt x="11548" y="34790"/>
                    <a:pt x="8216" y="48021"/>
                  </a:cubicBezTo>
                  <a:cubicBezTo>
                    <a:pt x="4885" y="61252"/>
                    <a:pt x="1267" y="75245"/>
                    <a:pt x="30" y="89238"/>
                  </a:cubicBezTo>
                  <a:cubicBezTo>
                    <a:pt x="-732" y="97996"/>
                    <a:pt x="13452" y="102089"/>
                    <a:pt x="17070" y="93903"/>
                  </a:cubicBezTo>
                  <a:lnTo>
                    <a:pt x="17070" y="939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4937044" y="4933061"/>
              <a:ext cx="62858" cy="75950"/>
            </a:xfrm>
            <a:custGeom>
              <a:avLst/>
              <a:gdLst/>
              <a:ahLst/>
              <a:cxnLst/>
              <a:rect l="l" t="t" r="r" b="b"/>
              <a:pathLst>
                <a:path w="62858" h="75950" extrusionOk="0">
                  <a:moveTo>
                    <a:pt x="16601" y="73043"/>
                  </a:moveTo>
                  <a:cubicBezTo>
                    <a:pt x="31356" y="55147"/>
                    <a:pt x="45445" y="36680"/>
                    <a:pt x="59820" y="18499"/>
                  </a:cubicBezTo>
                  <a:cubicBezTo>
                    <a:pt x="63818" y="13454"/>
                    <a:pt x="64294" y="6695"/>
                    <a:pt x="58677" y="2317"/>
                  </a:cubicBezTo>
                  <a:cubicBezTo>
                    <a:pt x="53061" y="-2062"/>
                    <a:pt x="46683" y="223"/>
                    <a:pt x="42780" y="5363"/>
                  </a:cubicBezTo>
                  <a:cubicBezTo>
                    <a:pt x="28881" y="23925"/>
                    <a:pt x="14792" y="42392"/>
                    <a:pt x="1369" y="61335"/>
                  </a:cubicBezTo>
                  <a:cubicBezTo>
                    <a:pt x="-1392" y="65237"/>
                    <a:pt x="322" y="71139"/>
                    <a:pt x="3844" y="73899"/>
                  </a:cubicBezTo>
                  <a:cubicBezTo>
                    <a:pt x="7367" y="76660"/>
                    <a:pt x="13554" y="76850"/>
                    <a:pt x="16601" y="73138"/>
                  </a:cubicBezTo>
                  <a:lnTo>
                    <a:pt x="16601" y="73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5030155" y="5016487"/>
              <a:ext cx="59370" cy="65482"/>
            </a:xfrm>
            <a:custGeom>
              <a:avLst/>
              <a:gdLst/>
              <a:ahLst/>
              <a:cxnLst/>
              <a:rect l="l" t="t" r="r" b="b"/>
              <a:pathLst>
                <a:path w="59370" h="65482" extrusionOk="0">
                  <a:moveTo>
                    <a:pt x="2026" y="65482"/>
                  </a:moveTo>
                  <a:cubicBezTo>
                    <a:pt x="4786" y="64721"/>
                    <a:pt x="6976" y="63674"/>
                    <a:pt x="9165" y="61675"/>
                  </a:cubicBezTo>
                  <a:cubicBezTo>
                    <a:pt x="11355" y="59676"/>
                    <a:pt x="13640" y="57582"/>
                    <a:pt x="15829" y="55487"/>
                  </a:cubicBezTo>
                  <a:lnTo>
                    <a:pt x="29633" y="42732"/>
                  </a:lnTo>
                  <a:cubicBezTo>
                    <a:pt x="38676" y="34355"/>
                    <a:pt x="47815" y="26074"/>
                    <a:pt x="56478" y="17316"/>
                  </a:cubicBezTo>
                  <a:cubicBezTo>
                    <a:pt x="60191" y="13509"/>
                    <a:pt x="60476" y="6655"/>
                    <a:pt x="56478" y="2943"/>
                  </a:cubicBezTo>
                  <a:cubicBezTo>
                    <a:pt x="52860" y="-389"/>
                    <a:pt x="45626" y="-1531"/>
                    <a:pt x="42103" y="2943"/>
                  </a:cubicBezTo>
                  <a:cubicBezTo>
                    <a:pt x="34297" y="12938"/>
                    <a:pt x="26872" y="23218"/>
                    <a:pt x="19351" y="33499"/>
                  </a:cubicBezTo>
                  <a:lnTo>
                    <a:pt x="8785" y="48063"/>
                  </a:lnTo>
                  <a:cubicBezTo>
                    <a:pt x="6976" y="50442"/>
                    <a:pt x="5262" y="52917"/>
                    <a:pt x="3454" y="55297"/>
                  </a:cubicBezTo>
                  <a:cubicBezTo>
                    <a:pt x="1550" y="57962"/>
                    <a:pt x="502" y="60342"/>
                    <a:pt x="26" y="63483"/>
                  </a:cubicBezTo>
                  <a:cubicBezTo>
                    <a:pt x="-164" y="64626"/>
                    <a:pt x="693" y="65768"/>
                    <a:pt x="1931" y="65387"/>
                  </a:cubicBezTo>
                  <a:lnTo>
                    <a:pt x="1931" y="653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5104658" y="5060104"/>
              <a:ext cx="54286" cy="73281"/>
            </a:xfrm>
            <a:custGeom>
              <a:avLst/>
              <a:gdLst/>
              <a:ahLst/>
              <a:cxnLst/>
              <a:rect l="l" t="t" r="r" b="b"/>
              <a:pathLst>
                <a:path w="54286" h="73281" extrusionOk="0">
                  <a:moveTo>
                    <a:pt x="15294" y="70698"/>
                  </a:moveTo>
                  <a:cubicBezTo>
                    <a:pt x="18816" y="66319"/>
                    <a:pt x="22434" y="62036"/>
                    <a:pt x="25766" y="57467"/>
                  </a:cubicBezTo>
                  <a:cubicBezTo>
                    <a:pt x="29098" y="52897"/>
                    <a:pt x="31953" y="48804"/>
                    <a:pt x="35000" y="44425"/>
                  </a:cubicBezTo>
                  <a:cubicBezTo>
                    <a:pt x="41092" y="35858"/>
                    <a:pt x="46899" y="27291"/>
                    <a:pt x="52611" y="18534"/>
                  </a:cubicBezTo>
                  <a:cubicBezTo>
                    <a:pt x="56133" y="13108"/>
                    <a:pt x="53849" y="4636"/>
                    <a:pt x="48137" y="1590"/>
                  </a:cubicBezTo>
                  <a:cubicBezTo>
                    <a:pt x="42044" y="-1646"/>
                    <a:pt x="34809" y="162"/>
                    <a:pt x="31192" y="6064"/>
                  </a:cubicBezTo>
                  <a:cubicBezTo>
                    <a:pt x="25766" y="14822"/>
                    <a:pt x="20530" y="23579"/>
                    <a:pt x="15485" y="32527"/>
                  </a:cubicBezTo>
                  <a:cubicBezTo>
                    <a:pt x="13009" y="37001"/>
                    <a:pt x="10439" y="41475"/>
                    <a:pt x="7964" y="45949"/>
                  </a:cubicBezTo>
                  <a:cubicBezTo>
                    <a:pt x="5489" y="50422"/>
                    <a:pt x="3395" y="55182"/>
                    <a:pt x="1110" y="59751"/>
                  </a:cubicBezTo>
                  <a:cubicBezTo>
                    <a:pt x="-889" y="63844"/>
                    <a:pt x="-223" y="68508"/>
                    <a:pt x="3395" y="71364"/>
                  </a:cubicBezTo>
                  <a:cubicBezTo>
                    <a:pt x="6631" y="73839"/>
                    <a:pt x="12438" y="74220"/>
                    <a:pt x="15294" y="70698"/>
                  </a:cubicBezTo>
                  <a:lnTo>
                    <a:pt x="15294" y="706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5183848" y="5134340"/>
              <a:ext cx="61841" cy="80913"/>
            </a:xfrm>
            <a:custGeom>
              <a:avLst/>
              <a:gdLst/>
              <a:ahLst/>
              <a:cxnLst/>
              <a:rect l="l" t="t" r="r" b="b"/>
              <a:pathLst>
                <a:path w="61841" h="80913" extrusionOk="0">
                  <a:moveTo>
                    <a:pt x="21590" y="72900"/>
                  </a:moveTo>
                  <a:cubicBezTo>
                    <a:pt x="22447" y="70234"/>
                    <a:pt x="23399" y="67569"/>
                    <a:pt x="24446" y="64999"/>
                  </a:cubicBezTo>
                  <a:cubicBezTo>
                    <a:pt x="25493" y="62238"/>
                    <a:pt x="23875" y="66236"/>
                    <a:pt x="24541" y="64713"/>
                  </a:cubicBezTo>
                  <a:cubicBezTo>
                    <a:pt x="24827" y="64047"/>
                    <a:pt x="25208" y="63285"/>
                    <a:pt x="25493" y="62619"/>
                  </a:cubicBezTo>
                  <a:cubicBezTo>
                    <a:pt x="26064" y="61382"/>
                    <a:pt x="26636" y="60049"/>
                    <a:pt x="27302" y="58811"/>
                  </a:cubicBezTo>
                  <a:cubicBezTo>
                    <a:pt x="29872" y="53671"/>
                    <a:pt x="32823" y="48721"/>
                    <a:pt x="36155" y="44057"/>
                  </a:cubicBezTo>
                  <a:cubicBezTo>
                    <a:pt x="36917" y="42915"/>
                    <a:pt x="37774" y="41773"/>
                    <a:pt x="38630" y="40630"/>
                  </a:cubicBezTo>
                  <a:cubicBezTo>
                    <a:pt x="39678" y="39298"/>
                    <a:pt x="37393" y="42153"/>
                    <a:pt x="38535" y="40821"/>
                  </a:cubicBezTo>
                  <a:cubicBezTo>
                    <a:pt x="39011" y="40250"/>
                    <a:pt x="39487" y="39583"/>
                    <a:pt x="39963" y="39012"/>
                  </a:cubicBezTo>
                  <a:cubicBezTo>
                    <a:pt x="41772" y="36823"/>
                    <a:pt x="43581" y="34728"/>
                    <a:pt x="45580" y="32729"/>
                  </a:cubicBezTo>
                  <a:cubicBezTo>
                    <a:pt x="49673" y="28446"/>
                    <a:pt x="53957" y="24353"/>
                    <a:pt x="58431" y="20545"/>
                  </a:cubicBezTo>
                  <a:cubicBezTo>
                    <a:pt x="62905" y="16738"/>
                    <a:pt x="62715" y="9218"/>
                    <a:pt x="59383" y="4839"/>
                  </a:cubicBezTo>
                  <a:cubicBezTo>
                    <a:pt x="56051" y="460"/>
                    <a:pt x="48816" y="-1824"/>
                    <a:pt x="43961" y="1793"/>
                  </a:cubicBezTo>
                  <a:cubicBezTo>
                    <a:pt x="38345" y="5981"/>
                    <a:pt x="33109" y="10360"/>
                    <a:pt x="28444" y="15595"/>
                  </a:cubicBezTo>
                  <a:cubicBezTo>
                    <a:pt x="23780" y="20831"/>
                    <a:pt x="19781" y="26066"/>
                    <a:pt x="16164" y="31682"/>
                  </a:cubicBezTo>
                  <a:cubicBezTo>
                    <a:pt x="9120" y="42534"/>
                    <a:pt x="3789" y="54623"/>
                    <a:pt x="361" y="66998"/>
                  </a:cubicBezTo>
                  <a:cubicBezTo>
                    <a:pt x="-1162" y="72519"/>
                    <a:pt x="2265" y="79277"/>
                    <a:pt x="8072" y="80610"/>
                  </a:cubicBezTo>
                  <a:cubicBezTo>
                    <a:pt x="13879" y="81943"/>
                    <a:pt x="19781" y="78801"/>
                    <a:pt x="21685" y="72900"/>
                  </a:cubicBezTo>
                  <a:lnTo>
                    <a:pt x="21685" y="729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5230381" y="5209735"/>
              <a:ext cx="75933" cy="51155"/>
            </a:xfrm>
            <a:custGeom>
              <a:avLst/>
              <a:gdLst/>
              <a:ahLst/>
              <a:cxnLst/>
              <a:rect l="l" t="t" r="r" b="b"/>
              <a:pathLst>
                <a:path w="75933" h="51155" extrusionOk="0">
                  <a:moveTo>
                    <a:pt x="15896" y="49763"/>
                  </a:moveTo>
                  <a:cubicBezTo>
                    <a:pt x="34079" y="40244"/>
                    <a:pt x="52356" y="30916"/>
                    <a:pt x="70349" y="20920"/>
                  </a:cubicBezTo>
                  <a:cubicBezTo>
                    <a:pt x="75489" y="18065"/>
                    <a:pt x="77679" y="10545"/>
                    <a:pt x="74347" y="5500"/>
                  </a:cubicBezTo>
                  <a:cubicBezTo>
                    <a:pt x="70920" y="169"/>
                    <a:pt x="64542" y="-1544"/>
                    <a:pt x="58925" y="1502"/>
                  </a:cubicBezTo>
                  <a:cubicBezTo>
                    <a:pt x="40838" y="11211"/>
                    <a:pt x="23131" y="21492"/>
                    <a:pt x="5234" y="31677"/>
                  </a:cubicBezTo>
                  <a:cubicBezTo>
                    <a:pt x="474" y="34438"/>
                    <a:pt x="-1620" y="41291"/>
                    <a:pt x="1426" y="46051"/>
                  </a:cubicBezTo>
                  <a:cubicBezTo>
                    <a:pt x="4663" y="51000"/>
                    <a:pt x="10565" y="52524"/>
                    <a:pt x="15801" y="49858"/>
                  </a:cubicBezTo>
                  <a:lnTo>
                    <a:pt x="15801" y="498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4245690" y="5117987"/>
              <a:ext cx="112590" cy="57113"/>
            </a:xfrm>
            <a:custGeom>
              <a:avLst/>
              <a:gdLst/>
              <a:ahLst/>
              <a:cxnLst/>
              <a:rect l="l" t="t" r="r" b="b"/>
              <a:pathLst>
                <a:path w="112590" h="57113" extrusionOk="0">
                  <a:moveTo>
                    <a:pt x="106980" y="36232"/>
                  </a:moveTo>
                  <a:cubicBezTo>
                    <a:pt x="92510" y="28617"/>
                    <a:pt x="76898" y="23476"/>
                    <a:pt x="61666" y="17575"/>
                  </a:cubicBezTo>
                  <a:cubicBezTo>
                    <a:pt x="54431" y="14719"/>
                    <a:pt x="47101" y="11959"/>
                    <a:pt x="39866" y="9103"/>
                  </a:cubicBezTo>
                  <a:cubicBezTo>
                    <a:pt x="32632" y="6247"/>
                    <a:pt x="24921" y="2820"/>
                    <a:pt x="17210" y="536"/>
                  </a:cubicBezTo>
                  <a:cubicBezTo>
                    <a:pt x="10641" y="-1463"/>
                    <a:pt x="3597" y="2344"/>
                    <a:pt x="1026" y="8437"/>
                  </a:cubicBezTo>
                  <a:cubicBezTo>
                    <a:pt x="-1354" y="14148"/>
                    <a:pt x="360" y="22810"/>
                    <a:pt x="6643" y="25571"/>
                  </a:cubicBezTo>
                  <a:cubicBezTo>
                    <a:pt x="21684" y="32139"/>
                    <a:pt x="37677" y="36708"/>
                    <a:pt x="53194" y="42134"/>
                  </a:cubicBezTo>
                  <a:cubicBezTo>
                    <a:pt x="68711" y="47559"/>
                    <a:pt x="82990" y="53366"/>
                    <a:pt x="98412" y="56793"/>
                  </a:cubicBezTo>
                  <a:cubicBezTo>
                    <a:pt x="103838" y="58030"/>
                    <a:pt x="109550" y="55651"/>
                    <a:pt x="111740" y="50225"/>
                  </a:cubicBezTo>
                  <a:cubicBezTo>
                    <a:pt x="113739" y="45275"/>
                    <a:pt x="112216" y="38802"/>
                    <a:pt x="107170" y="36137"/>
                  </a:cubicBezTo>
                  <a:lnTo>
                    <a:pt x="107170" y="361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4234411" y="5230827"/>
              <a:ext cx="119211" cy="28200"/>
            </a:xfrm>
            <a:custGeom>
              <a:avLst/>
              <a:gdLst/>
              <a:ahLst/>
              <a:cxnLst/>
              <a:rect l="l" t="t" r="r" b="b"/>
              <a:pathLst>
                <a:path w="119211" h="28200" extrusionOk="0">
                  <a:moveTo>
                    <a:pt x="109977" y="10014"/>
                  </a:moveTo>
                  <a:cubicBezTo>
                    <a:pt x="78848" y="6873"/>
                    <a:pt x="47338" y="4778"/>
                    <a:pt x="16399" y="209"/>
                  </a:cubicBezTo>
                  <a:cubicBezTo>
                    <a:pt x="8688" y="-933"/>
                    <a:pt x="1263" y="2589"/>
                    <a:pt x="121" y="11061"/>
                  </a:cubicBezTo>
                  <a:cubicBezTo>
                    <a:pt x="-927" y="18676"/>
                    <a:pt x="4976" y="26006"/>
                    <a:pt x="12972" y="25815"/>
                  </a:cubicBezTo>
                  <a:cubicBezTo>
                    <a:pt x="45244" y="25340"/>
                    <a:pt x="77705" y="27243"/>
                    <a:pt x="110072" y="28195"/>
                  </a:cubicBezTo>
                  <a:cubicBezTo>
                    <a:pt x="115022" y="28385"/>
                    <a:pt x="119211" y="23911"/>
                    <a:pt x="119211" y="19057"/>
                  </a:cubicBezTo>
                  <a:cubicBezTo>
                    <a:pt x="119211" y="13726"/>
                    <a:pt x="115022" y="10395"/>
                    <a:pt x="110072" y="9919"/>
                  </a:cubicBezTo>
                  <a:lnTo>
                    <a:pt x="110072" y="99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4238028" y="5319098"/>
              <a:ext cx="107256" cy="42229"/>
            </a:xfrm>
            <a:custGeom>
              <a:avLst/>
              <a:gdLst/>
              <a:ahLst/>
              <a:cxnLst/>
              <a:rect l="l" t="t" r="r" b="b"/>
              <a:pathLst>
                <a:path w="107256" h="42229" extrusionOk="0">
                  <a:moveTo>
                    <a:pt x="98744" y="84"/>
                  </a:moveTo>
                  <a:cubicBezTo>
                    <a:pt x="83989" y="2179"/>
                    <a:pt x="69804" y="7414"/>
                    <a:pt x="55239" y="10650"/>
                  </a:cubicBezTo>
                  <a:cubicBezTo>
                    <a:pt x="40674" y="13887"/>
                    <a:pt x="26871" y="15981"/>
                    <a:pt x="12496" y="17218"/>
                  </a:cubicBezTo>
                  <a:cubicBezTo>
                    <a:pt x="4976" y="17885"/>
                    <a:pt x="-926" y="23501"/>
                    <a:pt x="121" y="31497"/>
                  </a:cubicBezTo>
                  <a:cubicBezTo>
                    <a:pt x="1168" y="39493"/>
                    <a:pt x="8403" y="43300"/>
                    <a:pt x="15828" y="41968"/>
                  </a:cubicBezTo>
                  <a:cubicBezTo>
                    <a:pt x="31060" y="39398"/>
                    <a:pt x="46101" y="35781"/>
                    <a:pt x="60856" y="31211"/>
                  </a:cubicBezTo>
                  <a:cubicBezTo>
                    <a:pt x="75611" y="26642"/>
                    <a:pt x="91414" y="21883"/>
                    <a:pt x="103980" y="12745"/>
                  </a:cubicBezTo>
                  <a:cubicBezTo>
                    <a:pt x="110548" y="7985"/>
                    <a:pt x="106455" y="-963"/>
                    <a:pt x="98649" y="84"/>
                  </a:cubicBezTo>
                  <a:lnTo>
                    <a:pt x="98649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4256308" y="5421511"/>
              <a:ext cx="85787" cy="25838"/>
            </a:xfrm>
            <a:custGeom>
              <a:avLst/>
              <a:gdLst/>
              <a:ahLst/>
              <a:cxnLst/>
              <a:rect l="l" t="t" r="r" b="b"/>
              <a:pathLst>
                <a:path w="85787" h="25838" extrusionOk="0">
                  <a:moveTo>
                    <a:pt x="78561" y="761"/>
                  </a:moveTo>
                  <a:cubicBezTo>
                    <a:pt x="56665" y="-95"/>
                    <a:pt x="34866" y="95"/>
                    <a:pt x="12970" y="0"/>
                  </a:cubicBezTo>
                  <a:cubicBezTo>
                    <a:pt x="5069" y="0"/>
                    <a:pt x="-928" y="7139"/>
                    <a:pt x="119" y="14754"/>
                  </a:cubicBezTo>
                  <a:cubicBezTo>
                    <a:pt x="1261" y="23131"/>
                    <a:pt x="8687" y="26844"/>
                    <a:pt x="16398" y="25606"/>
                  </a:cubicBezTo>
                  <a:cubicBezTo>
                    <a:pt x="37817" y="22274"/>
                    <a:pt x="59236" y="19228"/>
                    <a:pt x="80465" y="15135"/>
                  </a:cubicBezTo>
                  <a:cubicBezTo>
                    <a:pt x="83987" y="14469"/>
                    <a:pt x="86272" y="10376"/>
                    <a:pt x="85700" y="7044"/>
                  </a:cubicBezTo>
                  <a:cubicBezTo>
                    <a:pt x="85129" y="3332"/>
                    <a:pt x="82178" y="857"/>
                    <a:pt x="78465" y="666"/>
                  </a:cubicBezTo>
                  <a:lnTo>
                    <a:pt x="78465" y="6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4260475" y="5504483"/>
              <a:ext cx="107874" cy="30607"/>
            </a:xfrm>
            <a:custGeom>
              <a:avLst/>
              <a:gdLst/>
              <a:ahLst/>
              <a:cxnLst/>
              <a:rect l="l" t="t" r="r" b="b"/>
              <a:pathLst>
                <a:path w="107874" h="30607" extrusionOk="0">
                  <a:moveTo>
                    <a:pt x="99906" y="319"/>
                  </a:moveTo>
                  <a:cubicBezTo>
                    <a:pt x="86007" y="3841"/>
                    <a:pt x="72204" y="7268"/>
                    <a:pt x="57829" y="8030"/>
                  </a:cubicBezTo>
                  <a:cubicBezTo>
                    <a:pt x="43454" y="8791"/>
                    <a:pt x="29651" y="7935"/>
                    <a:pt x="15847" y="4698"/>
                  </a:cubicBezTo>
                  <a:cubicBezTo>
                    <a:pt x="8422" y="2985"/>
                    <a:pt x="1187" y="7459"/>
                    <a:pt x="140" y="15169"/>
                  </a:cubicBezTo>
                  <a:cubicBezTo>
                    <a:pt x="-1002" y="23260"/>
                    <a:pt x="4995" y="28591"/>
                    <a:pt x="12516" y="29448"/>
                  </a:cubicBezTo>
                  <a:cubicBezTo>
                    <a:pt x="43264" y="33065"/>
                    <a:pt x="78296" y="28496"/>
                    <a:pt x="104856" y="11837"/>
                  </a:cubicBezTo>
                  <a:cubicBezTo>
                    <a:pt x="110949" y="8030"/>
                    <a:pt x="107046" y="-1584"/>
                    <a:pt x="100001" y="224"/>
                  </a:cubicBezTo>
                  <a:lnTo>
                    <a:pt x="100001" y="2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4298590" y="5594098"/>
              <a:ext cx="103392" cy="46830"/>
            </a:xfrm>
            <a:custGeom>
              <a:avLst/>
              <a:gdLst/>
              <a:ahLst/>
              <a:cxnLst/>
              <a:rect l="l" t="t" r="r" b="b"/>
              <a:pathLst>
                <a:path w="103392" h="46830" extrusionOk="0">
                  <a:moveTo>
                    <a:pt x="93492" y="279"/>
                  </a:moveTo>
                  <a:cubicBezTo>
                    <a:pt x="86637" y="2849"/>
                    <a:pt x="80545" y="6942"/>
                    <a:pt x="73786" y="9798"/>
                  </a:cubicBezTo>
                  <a:cubicBezTo>
                    <a:pt x="67503" y="12463"/>
                    <a:pt x="60839" y="14557"/>
                    <a:pt x="54271" y="16270"/>
                  </a:cubicBezTo>
                  <a:cubicBezTo>
                    <a:pt x="40562" y="19888"/>
                    <a:pt x="28092" y="20935"/>
                    <a:pt x="13431" y="19983"/>
                  </a:cubicBezTo>
                  <a:cubicBezTo>
                    <a:pt x="6387" y="19507"/>
                    <a:pt x="-277" y="26456"/>
                    <a:pt x="9" y="33404"/>
                  </a:cubicBezTo>
                  <a:cubicBezTo>
                    <a:pt x="294" y="40353"/>
                    <a:pt x="5911" y="47017"/>
                    <a:pt x="13431" y="46826"/>
                  </a:cubicBezTo>
                  <a:cubicBezTo>
                    <a:pt x="29329" y="46350"/>
                    <a:pt x="45322" y="43494"/>
                    <a:pt x="60173" y="38069"/>
                  </a:cubicBezTo>
                  <a:cubicBezTo>
                    <a:pt x="67693" y="35308"/>
                    <a:pt x="74928" y="31977"/>
                    <a:pt x="81782" y="27884"/>
                  </a:cubicBezTo>
                  <a:cubicBezTo>
                    <a:pt x="88637" y="23790"/>
                    <a:pt x="96157" y="19507"/>
                    <a:pt x="101107" y="13605"/>
                  </a:cubicBezTo>
                  <a:cubicBezTo>
                    <a:pt x="103392" y="10844"/>
                    <a:pt x="104249" y="7227"/>
                    <a:pt x="102345" y="3991"/>
                  </a:cubicBezTo>
                  <a:cubicBezTo>
                    <a:pt x="100726" y="1135"/>
                    <a:pt x="96633" y="-864"/>
                    <a:pt x="93396" y="374"/>
                  </a:cubicBezTo>
                  <a:lnTo>
                    <a:pt x="93396" y="3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4359055" y="5668018"/>
              <a:ext cx="107729" cy="81860"/>
            </a:xfrm>
            <a:custGeom>
              <a:avLst/>
              <a:gdLst/>
              <a:ahLst/>
              <a:cxnLst/>
              <a:rect l="l" t="t" r="r" b="b"/>
              <a:pathLst>
                <a:path w="107729" h="81860" extrusionOk="0">
                  <a:moveTo>
                    <a:pt x="90525" y="1367"/>
                  </a:moveTo>
                  <a:cubicBezTo>
                    <a:pt x="83004" y="4699"/>
                    <a:pt x="76340" y="9458"/>
                    <a:pt x="69391" y="13932"/>
                  </a:cubicBezTo>
                  <a:cubicBezTo>
                    <a:pt x="62442" y="18406"/>
                    <a:pt x="55302" y="23356"/>
                    <a:pt x="48257" y="28116"/>
                  </a:cubicBezTo>
                  <a:cubicBezTo>
                    <a:pt x="34454" y="37444"/>
                    <a:pt x="20650" y="46868"/>
                    <a:pt x="6847" y="56196"/>
                  </a:cubicBezTo>
                  <a:cubicBezTo>
                    <a:pt x="945" y="60194"/>
                    <a:pt x="-2292" y="68476"/>
                    <a:pt x="1897" y="74949"/>
                  </a:cubicBezTo>
                  <a:cubicBezTo>
                    <a:pt x="5705" y="80755"/>
                    <a:pt x="14367" y="84277"/>
                    <a:pt x="20650" y="79899"/>
                  </a:cubicBezTo>
                  <a:cubicBezTo>
                    <a:pt x="34549" y="70189"/>
                    <a:pt x="48543" y="60480"/>
                    <a:pt x="62442" y="50770"/>
                  </a:cubicBezTo>
                  <a:cubicBezTo>
                    <a:pt x="69200" y="46106"/>
                    <a:pt x="75959" y="41442"/>
                    <a:pt x="82623" y="36587"/>
                  </a:cubicBezTo>
                  <a:cubicBezTo>
                    <a:pt x="90144" y="31161"/>
                    <a:pt x="97855" y="26021"/>
                    <a:pt x="104423" y="19358"/>
                  </a:cubicBezTo>
                  <a:cubicBezTo>
                    <a:pt x="108421" y="15360"/>
                    <a:pt x="108897" y="8697"/>
                    <a:pt x="105280" y="4318"/>
                  </a:cubicBezTo>
                  <a:cubicBezTo>
                    <a:pt x="101472" y="-441"/>
                    <a:pt x="95855" y="-1013"/>
                    <a:pt x="90429" y="1367"/>
                  </a:cubicBezTo>
                  <a:lnTo>
                    <a:pt x="90429" y="1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4463157" y="5728440"/>
              <a:ext cx="79758" cy="108229"/>
            </a:xfrm>
            <a:custGeom>
              <a:avLst/>
              <a:gdLst/>
              <a:ahLst/>
              <a:cxnLst/>
              <a:rect l="l" t="t" r="r" b="b"/>
              <a:pathLst>
                <a:path w="79758" h="108229" extrusionOk="0">
                  <a:moveTo>
                    <a:pt x="62771" y="4437"/>
                  </a:moveTo>
                  <a:cubicBezTo>
                    <a:pt x="54394" y="19382"/>
                    <a:pt x="45921" y="34327"/>
                    <a:pt x="36211" y="48415"/>
                  </a:cubicBezTo>
                  <a:cubicBezTo>
                    <a:pt x="26501" y="62503"/>
                    <a:pt x="15934" y="74401"/>
                    <a:pt x="3749" y="86014"/>
                  </a:cubicBezTo>
                  <a:cubicBezTo>
                    <a:pt x="-1391" y="90869"/>
                    <a:pt x="-1106" y="99532"/>
                    <a:pt x="3749" y="104481"/>
                  </a:cubicBezTo>
                  <a:cubicBezTo>
                    <a:pt x="8604" y="109431"/>
                    <a:pt x="17267" y="109527"/>
                    <a:pt x="22217" y="104481"/>
                  </a:cubicBezTo>
                  <a:cubicBezTo>
                    <a:pt x="47539" y="78590"/>
                    <a:pt x="69911" y="46797"/>
                    <a:pt x="79430" y="11481"/>
                  </a:cubicBezTo>
                  <a:cubicBezTo>
                    <a:pt x="82096" y="1581"/>
                    <a:pt x="67816" y="-4701"/>
                    <a:pt x="62676" y="4437"/>
                  </a:cubicBezTo>
                  <a:lnTo>
                    <a:pt x="62676" y="4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4583366" y="5766985"/>
              <a:ext cx="46058" cy="107742"/>
            </a:xfrm>
            <a:custGeom>
              <a:avLst/>
              <a:gdLst/>
              <a:ahLst/>
              <a:cxnLst/>
              <a:rect l="l" t="t" r="r" b="b"/>
              <a:pathLst>
                <a:path w="46058" h="107742" extrusionOk="0">
                  <a:moveTo>
                    <a:pt x="28333" y="4539"/>
                  </a:moveTo>
                  <a:cubicBezTo>
                    <a:pt x="24430" y="10631"/>
                    <a:pt x="22811" y="18912"/>
                    <a:pt x="20527" y="25766"/>
                  </a:cubicBezTo>
                  <a:cubicBezTo>
                    <a:pt x="18242" y="32620"/>
                    <a:pt x="15672" y="40045"/>
                    <a:pt x="13482" y="47279"/>
                  </a:cubicBezTo>
                  <a:cubicBezTo>
                    <a:pt x="9198" y="61462"/>
                    <a:pt x="4819" y="75550"/>
                    <a:pt x="536" y="89733"/>
                  </a:cubicBezTo>
                  <a:cubicBezTo>
                    <a:pt x="-1654" y="96873"/>
                    <a:pt x="3106" y="105630"/>
                    <a:pt x="10531" y="107344"/>
                  </a:cubicBezTo>
                  <a:cubicBezTo>
                    <a:pt x="17956" y="109057"/>
                    <a:pt x="26334" y="105154"/>
                    <a:pt x="28142" y="97349"/>
                  </a:cubicBezTo>
                  <a:cubicBezTo>
                    <a:pt x="31379" y="82880"/>
                    <a:pt x="34616" y="68411"/>
                    <a:pt x="37852" y="54037"/>
                  </a:cubicBezTo>
                  <a:cubicBezTo>
                    <a:pt x="39471" y="46898"/>
                    <a:pt x="40804" y="39854"/>
                    <a:pt x="42231" y="32620"/>
                  </a:cubicBezTo>
                  <a:cubicBezTo>
                    <a:pt x="42898" y="29002"/>
                    <a:pt x="43564" y="25481"/>
                    <a:pt x="44231" y="21863"/>
                  </a:cubicBezTo>
                  <a:cubicBezTo>
                    <a:pt x="44992" y="17770"/>
                    <a:pt x="46230" y="13487"/>
                    <a:pt x="46039" y="9298"/>
                  </a:cubicBezTo>
                  <a:cubicBezTo>
                    <a:pt x="45563" y="-126"/>
                    <a:pt x="33473" y="-3552"/>
                    <a:pt x="28333" y="4539"/>
                  </a:cubicBezTo>
                  <a:lnTo>
                    <a:pt x="28333" y="45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4696234" y="5805914"/>
              <a:ext cx="38409" cy="109761"/>
            </a:xfrm>
            <a:custGeom>
              <a:avLst/>
              <a:gdLst/>
              <a:ahLst/>
              <a:cxnLst/>
              <a:rect l="l" t="t" r="r" b="b"/>
              <a:pathLst>
                <a:path w="38409" h="109761" extrusionOk="0">
                  <a:moveTo>
                    <a:pt x="19515" y="6731"/>
                  </a:moveTo>
                  <a:cubicBezTo>
                    <a:pt x="12471" y="35003"/>
                    <a:pt x="6568" y="63560"/>
                    <a:pt x="381" y="92117"/>
                  </a:cubicBezTo>
                  <a:cubicBezTo>
                    <a:pt x="-1428" y="100398"/>
                    <a:pt x="3332" y="108489"/>
                    <a:pt x="12090" y="109631"/>
                  </a:cubicBezTo>
                  <a:cubicBezTo>
                    <a:pt x="20848" y="110774"/>
                    <a:pt x="26940" y="104206"/>
                    <a:pt x="27987" y="95829"/>
                  </a:cubicBezTo>
                  <a:cubicBezTo>
                    <a:pt x="31700" y="66987"/>
                    <a:pt x="35603" y="38239"/>
                    <a:pt x="38364" y="9302"/>
                  </a:cubicBezTo>
                  <a:cubicBezTo>
                    <a:pt x="39411" y="-1550"/>
                    <a:pt x="22085" y="-3549"/>
                    <a:pt x="19515" y="6731"/>
                  </a:cubicBezTo>
                  <a:lnTo>
                    <a:pt x="19515" y="67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4809222" y="5800504"/>
              <a:ext cx="29899" cy="134461"/>
            </a:xfrm>
            <a:custGeom>
              <a:avLst/>
              <a:gdLst/>
              <a:ahLst/>
              <a:cxnLst/>
              <a:rect l="l" t="t" r="r" b="b"/>
              <a:pathLst>
                <a:path w="29899" h="134461" extrusionOk="0">
                  <a:moveTo>
                    <a:pt x="10766" y="7002"/>
                  </a:moveTo>
                  <a:cubicBezTo>
                    <a:pt x="8006" y="26040"/>
                    <a:pt x="6387" y="45173"/>
                    <a:pt x="4674" y="64402"/>
                  </a:cubicBezTo>
                  <a:cubicBezTo>
                    <a:pt x="2960" y="83630"/>
                    <a:pt x="675" y="102382"/>
                    <a:pt x="9" y="121325"/>
                  </a:cubicBezTo>
                  <a:cubicBezTo>
                    <a:pt x="-276" y="128464"/>
                    <a:pt x="6197" y="134461"/>
                    <a:pt x="13146" y="134461"/>
                  </a:cubicBezTo>
                  <a:cubicBezTo>
                    <a:pt x="20762" y="134461"/>
                    <a:pt x="25712" y="128369"/>
                    <a:pt x="26283" y="121325"/>
                  </a:cubicBezTo>
                  <a:cubicBezTo>
                    <a:pt x="27997" y="102763"/>
                    <a:pt x="27997" y="84011"/>
                    <a:pt x="28663" y="65449"/>
                  </a:cubicBezTo>
                  <a:cubicBezTo>
                    <a:pt x="29330" y="46886"/>
                    <a:pt x="30186" y="28229"/>
                    <a:pt x="29806" y="9572"/>
                  </a:cubicBezTo>
                  <a:cubicBezTo>
                    <a:pt x="29615" y="-899"/>
                    <a:pt x="12385" y="-4230"/>
                    <a:pt x="10766" y="7002"/>
                  </a:cubicBezTo>
                  <a:lnTo>
                    <a:pt x="10766" y="70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4921771" y="5801061"/>
              <a:ext cx="45147" cy="132265"/>
            </a:xfrm>
            <a:custGeom>
              <a:avLst/>
              <a:gdLst/>
              <a:ahLst/>
              <a:cxnLst/>
              <a:rect l="l" t="t" r="r" b="b"/>
              <a:pathLst>
                <a:path w="45147" h="132265" extrusionOk="0">
                  <a:moveTo>
                    <a:pt x="1506" y="18534"/>
                  </a:moveTo>
                  <a:cubicBezTo>
                    <a:pt x="15785" y="47852"/>
                    <a:pt x="20355" y="82596"/>
                    <a:pt x="15024" y="114200"/>
                  </a:cubicBezTo>
                  <a:cubicBezTo>
                    <a:pt x="13786" y="121815"/>
                    <a:pt x="17023" y="129620"/>
                    <a:pt x="25019" y="131809"/>
                  </a:cubicBezTo>
                  <a:cubicBezTo>
                    <a:pt x="31873" y="133713"/>
                    <a:pt x="41298" y="129525"/>
                    <a:pt x="42631" y="121815"/>
                  </a:cubicBezTo>
                  <a:cubicBezTo>
                    <a:pt x="49390" y="81835"/>
                    <a:pt x="42440" y="41570"/>
                    <a:pt x="22925" y="6064"/>
                  </a:cubicBezTo>
                  <a:cubicBezTo>
                    <a:pt x="19688" y="162"/>
                    <a:pt x="11597" y="-1646"/>
                    <a:pt x="5980" y="1590"/>
                  </a:cubicBezTo>
                  <a:cubicBezTo>
                    <a:pt x="-113" y="5207"/>
                    <a:pt x="-1445" y="12537"/>
                    <a:pt x="1506" y="18534"/>
                  </a:cubicBezTo>
                  <a:lnTo>
                    <a:pt x="1506" y="18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5024230" y="5784393"/>
              <a:ext cx="50983" cy="102795"/>
            </a:xfrm>
            <a:custGeom>
              <a:avLst/>
              <a:gdLst/>
              <a:ahLst/>
              <a:cxnLst/>
              <a:rect l="l" t="t" r="r" b="b"/>
              <a:pathLst>
                <a:path w="50983" h="102795" extrusionOk="0">
                  <a:moveTo>
                    <a:pt x="1382" y="13784"/>
                  </a:moveTo>
                  <a:cubicBezTo>
                    <a:pt x="9474" y="24921"/>
                    <a:pt x="15852" y="37200"/>
                    <a:pt x="19850" y="49861"/>
                  </a:cubicBezTo>
                  <a:cubicBezTo>
                    <a:pt x="20897" y="53097"/>
                    <a:pt x="21754" y="56334"/>
                    <a:pt x="22421" y="59570"/>
                  </a:cubicBezTo>
                  <a:cubicBezTo>
                    <a:pt x="22801" y="61284"/>
                    <a:pt x="23182" y="63092"/>
                    <a:pt x="23468" y="64806"/>
                  </a:cubicBezTo>
                  <a:cubicBezTo>
                    <a:pt x="23468" y="65281"/>
                    <a:pt x="24229" y="69756"/>
                    <a:pt x="24039" y="68232"/>
                  </a:cubicBezTo>
                  <a:cubicBezTo>
                    <a:pt x="24896" y="75372"/>
                    <a:pt x="25086" y="82511"/>
                    <a:pt x="24705" y="89650"/>
                  </a:cubicBezTo>
                  <a:cubicBezTo>
                    <a:pt x="24324" y="96789"/>
                    <a:pt x="31083" y="103072"/>
                    <a:pt x="37842" y="102786"/>
                  </a:cubicBezTo>
                  <a:cubicBezTo>
                    <a:pt x="44601" y="102501"/>
                    <a:pt x="51170" y="96980"/>
                    <a:pt x="50979" y="89650"/>
                  </a:cubicBezTo>
                  <a:cubicBezTo>
                    <a:pt x="50313" y="57381"/>
                    <a:pt x="38318" y="25778"/>
                    <a:pt x="15662" y="2647"/>
                  </a:cubicBezTo>
                  <a:cubicBezTo>
                    <a:pt x="12520" y="-590"/>
                    <a:pt x="7189" y="-875"/>
                    <a:pt x="3667" y="1885"/>
                  </a:cubicBezTo>
                  <a:cubicBezTo>
                    <a:pt x="430" y="4455"/>
                    <a:pt x="-1378" y="9976"/>
                    <a:pt x="1287" y="13689"/>
                  </a:cubicBezTo>
                  <a:lnTo>
                    <a:pt x="1287" y="136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5142655" y="5740303"/>
              <a:ext cx="77921" cy="100743"/>
            </a:xfrm>
            <a:custGeom>
              <a:avLst/>
              <a:gdLst/>
              <a:ahLst/>
              <a:cxnLst/>
              <a:rect l="l" t="t" r="r" b="b"/>
              <a:pathLst>
                <a:path w="77921" h="100743" extrusionOk="0">
                  <a:moveTo>
                    <a:pt x="3571" y="21512"/>
                  </a:moveTo>
                  <a:cubicBezTo>
                    <a:pt x="8331" y="27318"/>
                    <a:pt x="13281" y="33030"/>
                    <a:pt x="18041" y="38836"/>
                  </a:cubicBezTo>
                  <a:cubicBezTo>
                    <a:pt x="19279" y="40359"/>
                    <a:pt x="20421" y="41882"/>
                    <a:pt x="21659" y="43310"/>
                  </a:cubicBezTo>
                  <a:cubicBezTo>
                    <a:pt x="20802" y="42168"/>
                    <a:pt x="21278" y="42834"/>
                    <a:pt x="21849" y="43596"/>
                  </a:cubicBezTo>
                  <a:cubicBezTo>
                    <a:pt x="22325" y="44262"/>
                    <a:pt x="22896" y="44928"/>
                    <a:pt x="23372" y="45690"/>
                  </a:cubicBezTo>
                  <a:cubicBezTo>
                    <a:pt x="25657" y="48736"/>
                    <a:pt x="27941" y="51972"/>
                    <a:pt x="30036" y="55113"/>
                  </a:cubicBezTo>
                  <a:cubicBezTo>
                    <a:pt x="34129" y="61110"/>
                    <a:pt x="37937" y="67393"/>
                    <a:pt x="41459" y="73675"/>
                  </a:cubicBezTo>
                  <a:cubicBezTo>
                    <a:pt x="44982" y="79958"/>
                    <a:pt x="48028" y="87859"/>
                    <a:pt x="52407" y="94046"/>
                  </a:cubicBezTo>
                  <a:cubicBezTo>
                    <a:pt x="56405" y="99663"/>
                    <a:pt x="62879" y="102423"/>
                    <a:pt x="69542" y="99663"/>
                  </a:cubicBezTo>
                  <a:cubicBezTo>
                    <a:pt x="76206" y="96902"/>
                    <a:pt x="79157" y="90144"/>
                    <a:pt x="77444" y="83480"/>
                  </a:cubicBezTo>
                  <a:cubicBezTo>
                    <a:pt x="75444" y="75484"/>
                    <a:pt x="70685" y="67583"/>
                    <a:pt x="66591" y="60539"/>
                  </a:cubicBezTo>
                  <a:cubicBezTo>
                    <a:pt x="62498" y="53495"/>
                    <a:pt x="58404" y="47022"/>
                    <a:pt x="53835" y="40550"/>
                  </a:cubicBezTo>
                  <a:cubicBezTo>
                    <a:pt x="44411" y="27223"/>
                    <a:pt x="34129" y="14087"/>
                    <a:pt x="21563" y="3616"/>
                  </a:cubicBezTo>
                  <a:cubicBezTo>
                    <a:pt x="16518" y="-668"/>
                    <a:pt x="8521" y="-1715"/>
                    <a:pt x="3571" y="3616"/>
                  </a:cubicBezTo>
                  <a:cubicBezTo>
                    <a:pt x="-1379" y="8947"/>
                    <a:pt x="-998" y="16086"/>
                    <a:pt x="3571" y="21607"/>
                  </a:cubicBezTo>
                  <a:lnTo>
                    <a:pt x="3571" y="216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38"/>
            <p:cNvSpPr/>
            <p:nvPr/>
          </p:nvSpPr>
          <p:spPr>
            <a:xfrm>
              <a:off x="5219456" y="5674615"/>
              <a:ext cx="104675" cy="77889"/>
            </a:xfrm>
            <a:custGeom>
              <a:avLst/>
              <a:gdLst/>
              <a:ahLst/>
              <a:cxnLst/>
              <a:rect l="l" t="t" r="r" b="b"/>
              <a:pathLst>
                <a:path w="104675" h="77889" extrusionOk="0">
                  <a:moveTo>
                    <a:pt x="3308" y="18949"/>
                  </a:moveTo>
                  <a:cubicBezTo>
                    <a:pt x="15303" y="31038"/>
                    <a:pt x="28154" y="42366"/>
                    <a:pt x="42148" y="52171"/>
                  </a:cubicBezTo>
                  <a:cubicBezTo>
                    <a:pt x="56142" y="61975"/>
                    <a:pt x="70993" y="71970"/>
                    <a:pt x="87081" y="77301"/>
                  </a:cubicBezTo>
                  <a:cubicBezTo>
                    <a:pt x="93649" y="79490"/>
                    <a:pt x="100979" y="75302"/>
                    <a:pt x="103550" y="69209"/>
                  </a:cubicBezTo>
                  <a:cubicBezTo>
                    <a:pt x="106310" y="62737"/>
                    <a:pt x="103835" y="55502"/>
                    <a:pt x="97838" y="51790"/>
                  </a:cubicBezTo>
                  <a:cubicBezTo>
                    <a:pt x="91269" y="47697"/>
                    <a:pt x="84035" y="44651"/>
                    <a:pt x="77180" y="41033"/>
                  </a:cubicBezTo>
                  <a:cubicBezTo>
                    <a:pt x="70326" y="37416"/>
                    <a:pt x="63187" y="33323"/>
                    <a:pt x="56428" y="29039"/>
                  </a:cubicBezTo>
                  <a:cubicBezTo>
                    <a:pt x="43576" y="20948"/>
                    <a:pt x="30534" y="12381"/>
                    <a:pt x="19015" y="3148"/>
                  </a:cubicBezTo>
                  <a:cubicBezTo>
                    <a:pt x="14351" y="-660"/>
                    <a:pt x="7782" y="-1421"/>
                    <a:pt x="3213" y="3148"/>
                  </a:cubicBezTo>
                  <a:cubicBezTo>
                    <a:pt x="-1071" y="7431"/>
                    <a:pt x="-1071" y="14666"/>
                    <a:pt x="3213" y="18949"/>
                  </a:cubicBezTo>
                  <a:lnTo>
                    <a:pt x="3213" y="189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5290743" y="5590229"/>
              <a:ext cx="92201" cy="55408"/>
            </a:xfrm>
            <a:custGeom>
              <a:avLst/>
              <a:gdLst/>
              <a:ahLst/>
              <a:cxnLst/>
              <a:rect l="l" t="t" r="r" b="b"/>
              <a:pathLst>
                <a:path w="92201" h="55408" extrusionOk="0">
                  <a:moveTo>
                    <a:pt x="3419" y="13856"/>
                  </a:moveTo>
                  <a:cubicBezTo>
                    <a:pt x="14937" y="21091"/>
                    <a:pt x="26932" y="27468"/>
                    <a:pt x="38736" y="34322"/>
                  </a:cubicBezTo>
                  <a:cubicBezTo>
                    <a:pt x="50541" y="41176"/>
                    <a:pt x="62916" y="49552"/>
                    <a:pt x="76149" y="54788"/>
                  </a:cubicBezTo>
                  <a:cubicBezTo>
                    <a:pt x="82051" y="57073"/>
                    <a:pt x="88905" y="52694"/>
                    <a:pt x="91190" y="47458"/>
                  </a:cubicBezTo>
                  <a:cubicBezTo>
                    <a:pt x="93665" y="41652"/>
                    <a:pt x="91475" y="34798"/>
                    <a:pt x="85954" y="31561"/>
                  </a:cubicBezTo>
                  <a:cubicBezTo>
                    <a:pt x="73864" y="24517"/>
                    <a:pt x="59870" y="20234"/>
                    <a:pt x="46733" y="15284"/>
                  </a:cubicBezTo>
                  <a:cubicBezTo>
                    <a:pt x="33596" y="10334"/>
                    <a:pt x="21792" y="5004"/>
                    <a:pt x="9035" y="434"/>
                  </a:cubicBezTo>
                  <a:cubicBezTo>
                    <a:pt x="944" y="-2421"/>
                    <a:pt x="-3435" y="9573"/>
                    <a:pt x="3323" y="13856"/>
                  </a:cubicBezTo>
                  <a:lnTo>
                    <a:pt x="3323" y="138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5325229" y="5494168"/>
              <a:ext cx="110774" cy="26656"/>
            </a:xfrm>
            <a:custGeom>
              <a:avLst/>
              <a:gdLst/>
              <a:ahLst/>
              <a:cxnLst/>
              <a:rect l="l" t="t" r="r" b="b"/>
              <a:pathLst>
                <a:path w="110774" h="26656" extrusionOk="0">
                  <a:moveTo>
                    <a:pt x="5106" y="17964"/>
                  </a:moveTo>
                  <a:cubicBezTo>
                    <a:pt x="19862" y="22533"/>
                    <a:pt x="36236" y="22628"/>
                    <a:pt x="51467" y="23865"/>
                  </a:cubicBezTo>
                  <a:cubicBezTo>
                    <a:pt x="66698" y="25103"/>
                    <a:pt x="82406" y="26912"/>
                    <a:pt x="97732" y="26626"/>
                  </a:cubicBezTo>
                  <a:cubicBezTo>
                    <a:pt x="104777" y="26436"/>
                    <a:pt x="110774" y="20724"/>
                    <a:pt x="110774" y="13585"/>
                  </a:cubicBezTo>
                  <a:cubicBezTo>
                    <a:pt x="110774" y="6065"/>
                    <a:pt x="104777" y="1115"/>
                    <a:pt x="97732" y="544"/>
                  </a:cubicBezTo>
                  <a:cubicBezTo>
                    <a:pt x="82501" y="-598"/>
                    <a:pt x="66698" y="354"/>
                    <a:pt x="51467" y="734"/>
                  </a:cubicBezTo>
                  <a:cubicBezTo>
                    <a:pt x="36236" y="1115"/>
                    <a:pt x="20052" y="449"/>
                    <a:pt x="5106" y="4161"/>
                  </a:cubicBezTo>
                  <a:cubicBezTo>
                    <a:pt x="-1938" y="5970"/>
                    <a:pt x="-1462" y="15870"/>
                    <a:pt x="5106" y="17964"/>
                  </a:cubicBezTo>
                  <a:lnTo>
                    <a:pt x="5106" y="179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5320394" y="5389722"/>
              <a:ext cx="96913" cy="38359"/>
            </a:xfrm>
            <a:custGeom>
              <a:avLst/>
              <a:gdLst/>
              <a:ahLst/>
              <a:cxnLst/>
              <a:rect l="l" t="t" r="r" b="b"/>
              <a:pathLst>
                <a:path w="96913" h="38359" extrusionOk="0">
                  <a:moveTo>
                    <a:pt x="5849" y="35882"/>
                  </a:moveTo>
                  <a:cubicBezTo>
                    <a:pt x="34788" y="41689"/>
                    <a:pt x="64870" y="37215"/>
                    <a:pt x="90764" y="23222"/>
                  </a:cubicBezTo>
                  <a:cubicBezTo>
                    <a:pt x="96476" y="20176"/>
                    <a:pt x="98760" y="11799"/>
                    <a:pt x="95238" y="6279"/>
                  </a:cubicBezTo>
                  <a:cubicBezTo>
                    <a:pt x="91716" y="757"/>
                    <a:pt x="84005" y="-2098"/>
                    <a:pt x="78293" y="1805"/>
                  </a:cubicBezTo>
                  <a:cubicBezTo>
                    <a:pt x="57731" y="16083"/>
                    <a:pt x="33456" y="22461"/>
                    <a:pt x="8038" y="19605"/>
                  </a:cubicBezTo>
                  <a:cubicBezTo>
                    <a:pt x="-1196" y="18558"/>
                    <a:pt x="-3195" y="33979"/>
                    <a:pt x="5849" y="35787"/>
                  </a:cubicBezTo>
                  <a:lnTo>
                    <a:pt x="5849" y="357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5279094" y="5296632"/>
              <a:ext cx="114989" cy="65263"/>
            </a:xfrm>
            <a:custGeom>
              <a:avLst/>
              <a:gdLst/>
              <a:ahLst/>
              <a:cxnLst/>
              <a:rect l="l" t="t" r="r" b="b"/>
              <a:pathLst>
                <a:path w="114989" h="65263" extrusionOk="0">
                  <a:moveTo>
                    <a:pt x="11450" y="64624"/>
                  </a:moveTo>
                  <a:cubicBezTo>
                    <a:pt x="28300" y="58437"/>
                    <a:pt x="44674" y="51298"/>
                    <a:pt x="61143" y="44349"/>
                  </a:cubicBezTo>
                  <a:cubicBezTo>
                    <a:pt x="77612" y="37400"/>
                    <a:pt x="94461" y="31689"/>
                    <a:pt x="109407" y="22645"/>
                  </a:cubicBezTo>
                  <a:cubicBezTo>
                    <a:pt x="120735" y="15792"/>
                    <a:pt x="113405" y="-3817"/>
                    <a:pt x="100078" y="657"/>
                  </a:cubicBezTo>
                  <a:cubicBezTo>
                    <a:pt x="83133" y="6368"/>
                    <a:pt x="67140" y="15697"/>
                    <a:pt x="51147" y="23693"/>
                  </a:cubicBezTo>
                  <a:cubicBezTo>
                    <a:pt x="35154" y="31689"/>
                    <a:pt x="19732" y="39304"/>
                    <a:pt x="4310" y="47966"/>
                  </a:cubicBezTo>
                  <a:cubicBezTo>
                    <a:pt x="-4543" y="52916"/>
                    <a:pt x="1454" y="68337"/>
                    <a:pt x="11355" y="64719"/>
                  </a:cubicBezTo>
                  <a:lnTo>
                    <a:pt x="11355" y="647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7" name="Google Shape;2287;p38"/>
          <p:cNvGrpSpPr/>
          <p:nvPr/>
        </p:nvGrpSpPr>
        <p:grpSpPr>
          <a:xfrm>
            <a:off x="2524564" y="73910"/>
            <a:ext cx="744701" cy="931186"/>
            <a:chOff x="3282873" y="4387264"/>
            <a:chExt cx="744701" cy="931186"/>
          </a:xfrm>
        </p:grpSpPr>
        <p:sp>
          <p:nvSpPr>
            <p:cNvPr id="2288" name="Google Shape;2288;p38"/>
            <p:cNvSpPr/>
            <p:nvPr/>
          </p:nvSpPr>
          <p:spPr>
            <a:xfrm>
              <a:off x="3325897" y="4451781"/>
              <a:ext cx="631475" cy="809981"/>
            </a:xfrm>
            <a:custGeom>
              <a:avLst/>
              <a:gdLst/>
              <a:ahLst/>
              <a:cxnLst/>
              <a:rect l="l" t="t" r="r" b="b"/>
              <a:pathLst>
                <a:path w="631475" h="809981" extrusionOk="0">
                  <a:moveTo>
                    <a:pt x="138972" y="8219"/>
                  </a:moveTo>
                  <a:cubicBezTo>
                    <a:pt x="76619" y="3078"/>
                    <a:pt x="26926" y="50578"/>
                    <a:pt x="8363" y="106835"/>
                  </a:cubicBezTo>
                  <a:cubicBezTo>
                    <a:pt x="-15531" y="179179"/>
                    <a:pt x="16169" y="255902"/>
                    <a:pt x="48250" y="320251"/>
                  </a:cubicBezTo>
                  <a:cubicBezTo>
                    <a:pt x="83663" y="391262"/>
                    <a:pt x="122408" y="460846"/>
                    <a:pt x="163247" y="528907"/>
                  </a:cubicBezTo>
                  <a:cubicBezTo>
                    <a:pt x="204087" y="596967"/>
                    <a:pt x="243117" y="661601"/>
                    <a:pt x="290334" y="722427"/>
                  </a:cubicBezTo>
                  <a:cubicBezTo>
                    <a:pt x="310802" y="748795"/>
                    <a:pt x="334506" y="773925"/>
                    <a:pt x="364207" y="789917"/>
                  </a:cubicBezTo>
                  <a:cubicBezTo>
                    <a:pt x="396669" y="807527"/>
                    <a:pt x="434366" y="812382"/>
                    <a:pt x="470827" y="808955"/>
                  </a:cubicBezTo>
                  <a:cubicBezTo>
                    <a:pt x="527564" y="803529"/>
                    <a:pt x="589251" y="776495"/>
                    <a:pt x="617238" y="724046"/>
                  </a:cubicBezTo>
                  <a:cubicBezTo>
                    <a:pt x="650652" y="661506"/>
                    <a:pt x="619809" y="594969"/>
                    <a:pt x="580778" y="543471"/>
                  </a:cubicBezTo>
                  <a:cubicBezTo>
                    <a:pt x="558693" y="514248"/>
                    <a:pt x="534132" y="487023"/>
                    <a:pt x="511190" y="458466"/>
                  </a:cubicBezTo>
                  <a:cubicBezTo>
                    <a:pt x="486439" y="427529"/>
                    <a:pt x="463021" y="395451"/>
                    <a:pt x="440364" y="362896"/>
                  </a:cubicBezTo>
                  <a:cubicBezTo>
                    <a:pt x="395812" y="298928"/>
                    <a:pt x="354878" y="232581"/>
                    <a:pt x="313753" y="166329"/>
                  </a:cubicBezTo>
                  <a:cubicBezTo>
                    <a:pt x="294428" y="135107"/>
                    <a:pt x="275960" y="102647"/>
                    <a:pt x="254065" y="73138"/>
                  </a:cubicBezTo>
                  <a:cubicBezTo>
                    <a:pt x="235882" y="48484"/>
                    <a:pt x="213701" y="24211"/>
                    <a:pt x="185333" y="11265"/>
                  </a:cubicBezTo>
                  <a:cubicBezTo>
                    <a:pt x="171244" y="4887"/>
                    <a:pt x="156679" y="1079"/>
                    <a:pt x="141162" y="33"/>
                  </a:cubicBezTo>
                  <a:cubicBezTo>
                    <a:pt x="125645" y="-1015"/>
                    <a:pt x="125359" y="23544"/>
                    <a:pt x="141162" y="24972"/>
                  </a:cubicBezTo>
                  <a:cubicBezTo>
                    <a:pt x="170197" y="27733"/>
                    <a:pt x="194091" y="47532"/>
                    <a:pt x="213130" y="68283"/>
                  </a:cubicBezTo>
                  <a:cubicBezTo>
                    <a:pt x="233978" y="90843"/>
                    <a:pt x="251399" y="116735"/>
                    <a:pt x="268630" y="142056"/>
                  </a:cubicBezTo>
                  <a:cubicBezTo>
                    <a:pt x="308803" y="201168"/>
                    <a:pt x="346500" y="261804"/>
                    <a:pt x="385626" y="321584"/>
                  </a:cubicBezTo>
                  <a:cubicBezTo>
                    <a:pt x="424752" y="381363"/>
                    <a:pt x="463401" y="440095"/>
                    <a:pt x="507763" y="495400"/>
                  </a:cubicBezTo>
                  <a:cubicBezTo>
                    <a:pt x="528706" y="521577"/>
                    <a:pt x="551172" y="546707"/>
                    <a:pt x="569831" y="574693"/>
                  </a:cubicBezTo>
                  <a:cubicBezTo>
                    <a:pt x="586109" y="599157"/>
                    <a:pt x="601150" y="627047"/>
                    <a:pt x="603054" y="657032"/>
                  </a:cubicBezTo>
                  <a:cubicBezTo>
                    <a:pt x="606862" y="714812"/>
                    <a:pt x="562120" y="755649"/>
                    <a:pt x="510714" y="772212"/>
                  </a:cubicBezTo>
                  <a:cubicBezTo>
                    <a:pt x="481393" y="781636"/>
                    <a:pt x="448741" y="784777"/>
                    <a:pt x="418278" y="779160"/>
                  </a:cubicBezTo>
                  <a:cubicBezTo>
                    <a:pt x="387815" y="773544"/>
                    <a:pt x="360875" y="757172"/>
                    <a:pt x="338599" y="734993"/>
                  </a:cubicBezTo>
                  <a:cubicBezTo>
                    <a:pt x="316323" y="712813"/>
                    <a:pt x="297855" y="685684"/>
                    <a:pt x="279863" y="659317"/>
                  </a:cubicBezTo>
                  <a:cubicBezTo>
                    <a:pt x="259300" y="629237"/>
                    <a:pt x="239500" y="598586"/>
                    <a:pt x="220365" y="567649"/>
                  </a:cubicBezTo>
                  <a:cubicBezTo>
                    <a:pt x="182001" y="505680"/>
                    <a:pt x="146874" y="441618"/>
                    <a:pt x="113460" y="376889"/>
                  </a:cubicBezTo>
                  <a:cubicBezTo>
                    <a:pt x="95277" y="341668"/>
                    <a:pt x="76524" y="306543"/>
                    <a:pt x="60531" y="270371"/>
                  </a:cubicBezTo>
                  <a:cubicBezTo>
                    <a:pt x="44538" y="234199"/>
                    <a:pt x="31305" y="194886"/>
                    <a:pt x="31496" y="154906"/>
                  </a:cubicBezTo>
                  <a:cubicBezTo>
                    <a:pt x="31781" y="97316"/>
                    <a:pt x="74334" y="25639"/>
                    <a:pt x="138972" y="28875"/>
                  </a:cubicBezTo>
                  <a:cubicBezTo>
                    <a:pt x="152395" y="29541"/>
                    <a:pt x="152109" y="9171"/>
                    <a:pt x="138972" y="8123"/>
                  </a:cubicBezTo>
                  <a:lnTo>
                    <a:pt x="138972" y="81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3440952" y="4596822"/>
              <a:ext cx="381270" cy="551291"/>
            </a:xfrm>
            <a:custGeom>
              <a:avLst/>
              <a:gdLst/>
              <a:ahLst/>
              <a:cxnLst/>
              <a:rect l="l" t="t" r="r" b="b"/>
              <a:pathLst>
                <a:path w="381270" h="551291" extrusionOk="0">
                  <a:moveTo>
                    <a:pt x="52286" y="3202"/>
                  </a:moveTo>
                  <a:cubicBezTo>
                    <a:pt x="17349" y="-1938"/>
                    <a:pt x="-738" y="36138"/>
                    <a:pt x="23" y="66122"/>
                  </a:cubicBezTo>
                  <a:cubicBezTo>
                    <a:pt x="1070" y="112099"/>
                    <a:pt x="26392" y="156933"/>
                    <a:pt x="46193" y="197199"/>
                  </a:cubicBezTo>
                  <a:cubicBezTo>
                    <a:pt x="88175" y="282869"/>
                    <a:pt x="139771" y="363781"/>
                    <a:pt x="198031" y="439266"/>
                  </a:cubicBezTo>
                  <a:cubicBezTo>
                    <a:pt x="212406" y="457923"/>
                    <a:pt x="227161" y="476200"/>
                    <a:pt x="242393" y="494191"/>
                  </a:cubicBezTo>
                  <a:cubicBezTo>
                    <a:pt x="257624" y="512181"/>
                    <a:pt x="271713" y="529411"/>
                    <a:pt x="291229" y="541119"/>
                  </a:cubicBezTo>
                  <a:cubicBezTo>
                    <a:pt x="325880" y="561775"/>
                    <a:pt x="374716" y="551305"/>
                    <a:pt x="380713" y="506661"/>
                  </a:cubicBezTo>
                  <a:cubicBezTo>
                    <a:pt x="383379" y="486575"/>
                    <a:pt x="376144" y="467252"/>
                    <a:pt x="366338" y="450022"/>
                  </a:cubicBezTo>
                  <a:cubicBezTo>
                    <a:pt x="353677" y="427939"/>
                    <a:pt x="338351" y="407282"/>
                    <a:pt x="324547" y="385865"/>
                  </a:cubicBezTo>
                  <a:cubicBezTo>
                    <a:pt x="295512" y="340840"/>
                    <a:pt x="266097" y="296101"/>
                    <a:pt x="236491" y="251362"/>
                  </a:cubicBezTo>
                  <a:cubicBezTo>
                    <a:pt x="203838" y="201863"/>
                    <a:pt x="171186" y="152364"/>
                    <a:pt x="138914" y="102580"/>
                  </a:cubicBezTo>
                  <a:cubicBezTo>
                    <a:pt x="123112" y="78307"/>
                    <a:pt x="108832" y="52891"/>
                    <a:pt x="92459" y="28998"/>
                  </a:cubicBezTo>
                  <a:cubicBezTo>
                    <a:pt x="80559" y="11578"/>
                    <a:pt x="63233" y="-4604"/>
                    <a:pt x="40672" y="1203"/>
                  </a:cubicBezTo>
                  <a:cubicBezTo>
                    <a:pt x="25916" y="5010"/>
                    <a:pt x="32485" y="28618"/>
                    <a:pt x="46955" y="24048"/>
                  </a:cubicBezTo>
                  <a:cubicBezTo>
                    <a:pt x="64566" y="18432"/>
                    <a:pt x="78655" y="45942"/>
                    <a:pt x="86557" y="57460"/>
                  </a:cubicBezTo>
                  <a:cubicBezTo>
                    <a:pt x="99408" y="76117"/>
                    <a:pt x="112259" y="94775"/>
                    <a:pt x="124730" y="113717"/>
                  </a:cubicBezTo>
                  <a:cubicBezTo>
                    <a:pt x="149672" y="151508"/>
                    <a:pt x="174518" y="189298"/>
                    <a:pt x="199174" y="227279"/>
                  </a:cubicBezTo>
                  <a:cubicBezTo>
                    <a:pt x="223830" y="265259"/>
                    <a:pt x="248581" y="303811"/>
                    <a:pt x="273522" y="341792"/>
                  </a:cubicBezTo>
                  <a:cubicBezTo>
                    <a:pt x="298463" y="379772"/>
                    <a:pt x="324357" y="415754"/>
                    <a:pt x="347204" y="454306"/>
                  </a:cubicBezTo>
                  <a:cubicBezTo>
                    <a:pt x="356914" y="470679"/>
                    <a:pt x="365386" y="490098"/>
                    <a:pt x="358247" y="509136"/>
                  </a:cubicBezTo>
                  <a:cubicBezTo>
                    <a:pt x="351107" y="528173"/>
                    <a:pt x="331211" y="531410"/>
                    <a:pt x="314266" y="525318"/>
                  </a:cubicBezTo>
                  <a:cubicBezTo>
                    <a:pt x="295798" y="518655"/>
                    <a:pt x="282470" y="501901"/>
                    <a:pt x="270000" y="487527"/>
                  </a:cubicBezTo>
                  <a:cubicBezTo>
                    <a:pt x="256672" y="472107"/>
                    <a:pt x="243726" y="456496"/>
                    <a:pt x="231064" y="440599"/>
                  </a:cubicBezTo>
                  <a:cubicBezTo>
                    <a:pt x="180706" y="377202"/>
                    <a:pt x="135678" y="309427"/>
                    <a:pt x="96552" y="238606"/>
                  </a:cubicBezTo>
                  <a:cubicBezTo>
                    <a:pt x="74467" y="198531"/>
                    <a:pt x="51810" y="157695"/>
                    <a:pt x="35055" y="115050"/>
                  </a:cubicBezTo>
                  <a:cubicBezTo>
                    <a:pt x="27630" y="96012"/>
                    <a:pt x="19348" y="73452"/>
                    <a:pt x="22109" y="52701"/>
                  </a:cubicBezTo>
                  <a:cubicBezTo>
                    <a:pt x="24203" y="37375"/>
                    <a:pt x="32104" y="17956"/>
                    <a:pt x="50287" y="18813"/>
                  </a:cubicBezTo>
                  <a:cubicBezTo>
                    <a:pt x="58854" y="19194"/>
                    <a:pt x="61139" y="4725"/>
                    <a:pt x="52381" y="3487"/>
                  </a:cubicBezTo>
                  <a:lnTo>
                    <a:pt x="52381" y="34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3464267" y="4613705"/>
              <a:ext cx="335340" cy="530080"/>
            </a:xfrm>
            <a:custGeom>
              <a:avLst/>
              <a:gdLst/>
              <a:ahLst/>
              <a:cxnLst/>
              <a:rect l="l" t="t" r="r" b="b"/>
              <a:pathLst>
                <a:path w="335340" h="530080" extrusionOk="0">
                  <a:moveTo>
                    <a:pt x="10312" y="14114"/>
                  </a:moveTo>
                  <a:cubicBezTo>
                    <a:pt x="47249" y="120441"/>
                    <a:pt x="94371" y="223055"/>
                    <a:pt x="152536" y="319387"/>
                  </a:cubicBezTo>
                  <a:cubicBezTo>
                    <a:pt x="160723" y="332904"/>
                    <a:pt x="179667" y="321101"/>
                    <a:pt x="173384" y="307203"/>
                  </a:cubicBezTo>
                  <a:cubicBezTo>
                    <a:pt x="147681" y="250470"/>
                    <a:pt x="120645" y="194403"/>
                    <a:pt x="95132" y="137670"/>
                  </a:cubicBezTo>
                  <a:cubicBezTo>
                    <a:pt x="83042" y="110922"/>
                    <a:pt x="71238" y="83983"/>
                    <a:pt x="58958" y="57330"/>
                  </a:cubicBezTo>
                  <a:cubicBezTo>
                    <a:pt x="48962" y="35532"/>
                    <a:pt x="36491" y="15637"/>
                    <a:pt x="16786" y="1453"/>
                  </a:cubicBezTo>
                  <a:cubicBezTo>
                    <a:pt x="11740" y="-2164"/>
                    <a:pt x="2316" y="1358"/>
                    <a:pt x="1364" y="7736"/>
                  </a:cubicBezTo>
                  <a:cubicBezTo>
                    <a:pt x="-6728" y="64374"/>
                    <a:pt x="22783" y="121964"/>
                    <a:pt x="47629" y="171177"/>
                  </a:cubicBezTo>
                  <a:cubicBezTo>
                    <a:pt x="72476" y="220390"/>
                    <a:pt x="105509" y="269889"/>
                    <a:pt x="142445" y="313771"/>
                  </a:cubicBezTo>
                  <a:cubicBezTo>
                    <a:pt x="148537" y="321101"/>
                    <a:pt x="161294" y="315104"/>
                    <a:pt x="161008" y="306061"/>
                  </a:cubicBezTo>
                  <a:cubicBezTo>
                    <a:pt x="160151" y="280835"/>
                    <a:pt x="155487" y="255229"/>
                    <a:pt x="151108" y="230385"/>
                  </a:cubicBezTo>
                  <a:cubicBezTo>
                    <a:pt x="146443" y="204208"/>
                    <a:pt x="139970" y="178126"/>
                    <a:pt x="131973" y="152710"/>
                  </a:cubicBezTo>
                  <a:cubicBezTo>
                    <a:pt x="116361" y="102926"/>
                    <a:pt x="94085" y="55902"/>
                    <a:pt x="66193" y="11924"/>
                  </a:cubicBezTo>
                  <a:cubicBezTo>
                    <a:pt x="62004" y="5261"/>
                    <a:pt x="53151" y="7165"/>
                    <a:pt x="50485" y="14019"/>
                  </a:cubicBezTo>
                  <a:cubicBezTo>
                    <a:pt x="44393" y="29439"/>
                    <a:pt x="55340" y="44003"/>
                    <a:pt x="62766" y="56759"/>
                  </a:cubicBezTo>
                  <a:cubicBezTo>
                    <a:pt x="72095" y="72560"/>
                    <a:pt x="81424" y="88362"/>
                    <a:pt x="90849" y="104259"/>
                  </a:cubicBezTo>
                  <a:cubicBezTo>
                    <a:pt x="110364" y="137194"/>
                    <a:pt x="130165" y="169939"/>
                    <a:pt x="150251" y="202494"/>
                  </a:cubicBezTo>
                  <a:cubicBezTo>
                    <a:pt x="190424" y="267509"/>
                    <a:pt x="230882" y="332809"/>
                    <a:pt x="275149" y="395158"/>
                  </a:cubicBezTo>
                  <a:lnTo>
                    <a:pt x="294854" y="380023"/>
                  </a:lnTo>
                  <a:cubicBezTo>
                    <a:pt x="264867" y="342804"/>
                    <a:pt x="234976" y="305395"/>
                    <a:pt x="204608" y="268461"/>
                  </a:cubicBezTo>
                  <a:cubicBezTo>
                    <a:pt x="174240" y="231527"/>
                    <a:pt x="142921" y="195260"/>
                    <a:pt x="113791" y="157565"/>
                  </a:cubicBezTo>
                  <a:cubicBezTo>
                    <a:pt x="108650" y="150901"/>
                    <a:pt x="98083" y="159469"/>
                    <a:pt x="102367" y="166417"/>
                  </a:cubicBezTo>
                  <a:cubicBezTo>
                    <a:pt x="134258" y="219153"/>
                    <a:pt x="166244" y="271983"/>
                    <a:pt x="198135" y="324718"/>
                  </a:cubicBezTo>
                  <a:cubicBezTo>
                    <a:pt x="213652" y="350419"/>
                    <a:pt x="229074" y="376216"/>
                    <a:pt x="244495" y="402012"/>
                  </a:cubicBezTo>
                  <a:cubicBezTo>
                    <a:pt x="252587" y="415624"/>
                    <a:pt x="260583" y="429236"/>
                    <a:pt x="268580" y="442849"/>
                  </a:cubicBezTo>
                  <a:cubicBezTo>
                    <a:pt x="273625" y="451511"/>
                    <a:pt x="289047" y="469787"/>
                    <a:pt x="282193" y="480068"/>
                  </a:cubicBezTo>
                  <a:lnTo>
                    <a:pt x="300280" y="477688"/>
                  </a:lnTo>
                  <a:cubicBezTo>
                    <a:pt x="246304" y="410960"/>
                    <a:pt x="190995" y="345279"/>
                    <a:pt x="136067" y="279408"/>
                  </a:cubicBezTo>
                  <a:cubicBezTo>
                    <a:pt x="128451" y="270270"/>
                    <a:pt x="114743" y="281978"/>
                    <a:pt x="120074" y="291687"/>
                  </a:cubicBezTo>
                  <a:cubicBezTo>
                    <a:pt x="164816" y="373265"/>
                    <a:pt x="218602" y="449512"/>
                    <a:pt x="280289" y="519095"/>
                  </a:cubicBezTo>
                  <a:cubicBezTo>
                    <a:pt x="288381" y="528234"/>
                    <a:pt x="303803" y="518620"/>
                    <a:pt x="300471" y="507292"/>
                  </a:cubicBezTo>
                  <a:cubicBezTo>
                    <a:pt x="275149" y="420193"/>
                    <a:pt x="235832" y="338711"/>
                    <a:pt x="172241" y="273125"/>
                  </a:cubicBezTo>
                  <a:cubicBezTo>
                    <a:pt x="163198" y="263797"/>
                    <a:pt x="150917" y="275600"/>
                    <a:pt x="155487" y="286071"/>
                  </a:cubicBezTo>
                  <a:cubicBezTo>
                    <a:pt x="192899" y="370980"/>
                    <a:pt x="240211" y="453795"/>
                    <a:pt x="299043" y="525759"/>
                  </a:cubicBezTo>
                  <a:cubicBezTo>
                    <a:pt x="307135" y="535659"/>
                    <a:pt x="322080" y="526901"/>
                    <a:pt x="322556" y="516050"/>
                  </a:cubicBezTo>
                  <a:cubicBezTo>
                    <a:pt x="324841" y="462077"/>
                    <a:pt x="309419" y="411817"/>
                    <a:pt x="281717" y="365840"/>
                  </a:cubicBezTo>
                  <a:lnTo>
                    <a:pt x="262107" y="380975"/>
                  </a:lnTo>
                  <a:cubicBezTo>
                    <a:pt x="288381" y="408676"/>
                    <a:pt x="303898" y="445323"/>
                    <a:pt x="306754" y="483304"/>
                  </a:cubicBezTo>
                  <a:cubicBezTo>
                    <a:pt x="308086" y="501486"/>
                    <a:pt x="336360" y="501771"/>
                    <a:pt x="335313" y="483304"/>
                  </a:cubicBezTo>
                  <a:cubicBezTo>
                    <a:pt x="332742" y="437327"/>
                    <a:pt x="312941" y="395254"/>
                    <a:pt x="279813" y="363270"/>
                  </a:cubicBezTo>
                  <a:cubicBezTo>
                    <a:pt x="269913" y="353751"/>
                    <a:pt x="252016" y="366221"/>
                    <a:pt x="260203" y="378405"/>
                  </a:cubicBezTo>
                  <a:cubicBezTo>
                    <a:pt x="286858" y="418575"/>
                    <a:pt x="297900" y="468169"/>
                    <a:pt x="295140" y="515954"/>
                  </a:cubicBezTo>
                  <a:lnTo>
                    <a:pt x="318653" y="506245"/>
                  </a:lnTo>
                  <a:cubicBezTo>
                    <a:pt x="261631" y="434377"/>
                    <a:pt x="212129" y="358986"/>
                    <a:pt x="174145" y="275315"/>
                  </a:cubicBezTo>
                  <a:lnTo>
                    <a:pt x="157391" y="288260"/>
                  </a:lnTo>
                  <a:cubicBezTo>
                    <a:pt x="218126" y="349467"/>
                    <a:pt x="252492" y="432663"/>
                    <a:pt x="277338" y="513765"/>
                  </a:cubicBezTo>
                  <a:lnTo>
                    <a:pt x="297520" y="501961"/>
                  </a:lnTo>
                  <a:cubicBezTo>
                    <a:pt x="236118" y="434662"/>
                    <a:pt x="182618" y="360700"/>
                    <a:pt x="137685" y="281407"/>
                  </a:cubicBezTo>
                  <a:lnTo>
                    <a:pt x="121692" y="293686"/>
                  </a:lnTo>
                  <a:cubicBezTo>
                    <a:pt x="175573" y="360605"/>
                    <a:pt x="229169" y="427808"/>
                    <a:pt x="284002" y="493965"/>
                  </a:cubicBezTo>
                  <a:cubicBezTo>
                    <a:pt x="288952" y="499962"/>
                    <a:pt x="298376" y="497297"/>
                    <a:pt x="302089" y="491586"/>
                  </a:cubicBezTo>
                  <a:cubicBezTo>
                    <a:pt x="317892" y="467312"/>
                    <a:pt x="290190" y="437613"/>
                    <a:pt x="277624" y="418194"/>
                  </a:cubicBezTo>
                  <a:cubicBezTo>
                    <a:pt x="259156" y="389638"/>
                    <a:pt x="241068" y="360795"/>
                    <a:pt x="223076" y="331952"/>
                  </a:cubicBezTo>
                  <a:cubicBezTo>
                    <a:pt x="187092" y="274267"/>
                    <a:pt x="151108" y="216487"/>
                    <a:pt x="115124" y="158802"/>
                  </a:cubicBezTo>
                  <a:lnTo>
                    <a:pt x="103700" y="167655"/>
                  </a:lnTo>
                  <a:cubicBezTo>
                    <a:pt x="133496" y="205160"/>
                    <a:pt x="161294" y="244378"/>
                    <a:pt x="190043" y="282739"/>
                  </a:cubicBezTo>
                  <a:cubicBezTo>
                    <a:pt x="218792" y="321101"/>
                    <a:pt x="246970" y="357654"/>
                    <a:pt x="275434" y="395063"/>
                  </a:cubicBezTo>
                  <a:cubicBezTo>
                    <a:pt x="284954" y="407533"/>
                    <a:pt x="306183" y="396110"/>
                    <a:pt x="297044" y="382403"/>
                  </a:cubicBezTo>
                  <a:cubicBezTo>
                    <a:pt x="257061" y="322529"/>
                    <a:pt x="215556" y="263701"/>
                    <a:pt x="176240" y="203351"/>
                  </a:cubicBezTo>
                  <a:cubicBezTo>
                    <a:pt x="157010" y="173842"/>
                    <a:pt x="137971" y="144143"/>
                    <a:pt x="119217" y="114349"/>
                  </a:cubicBezTo>
                  <a:cubicBezTo>
                    <a:pt x="109412" y="98737"/>
                    <a:pt x="99702" y="83222"/>
                    <a:pt x="90182" y="67515"/>
                  </a:cubicBezTo>
                  <a:cubicBezTo>
                    <a:pt x="85422" y="59710"/>
                    <a:pt x="80663" y="51809"/>
                    <a:pt x="75903" y="43908"/>
                  </a:cubicBezTo>
                  <a:cubicBezTo>
                    <a:pt x="71428" y="36484"/>
                    <a:pt x="63813" y="27536"/>
                    <a:pt x="67335" y="18588"/>
                  </a:cubicBezTo>
                  <a:lnTo>
                    <a:pt x="51628" y="20682"/>
                  </a:lnTo>
                  <a:cubicBezTo>
                    <a:pt x="80567" y="62280"/>
                    <a:pt x="103129" y="108352"/>
                    <a:pt x="118455" y="156613"/>
                  </a:cubicBezTo>
                  <a:cubicBezTo>
                    <a:pt x="125881" y="180125"/>
                    <a:pt x="131402" y="204113"/>
                    <a:pt x="135210" y="228576"/>
                  </a:cubicBezTo>
                  <a:cubicBezTo>
                    <a:pt x="139208" y="254563"/>
                    <a:pt x="139113" y="279884"/>
                    <a:pt x="139494" y="306061"/>
                  </a:cubicBezTo>
                  <a:lnTo>
                    <a:pt x="158057" y="298350"/>
                  </a:lnTo>
                  <a:cubicBezTo>
                    <a:pt x="124548" y="257133"/>
                    <a:pt x="95228" y="212204"/>
                    <a:pt x="70572" y="165085"/>
                  </a:cubicBezTo>
                  <a:cubicBezTo>
                    <a:pt x="58482" y="141954"/>
                    <a:pt x="47439" y="118156"/>
                    <a:pt x="37824" y="93883"/>
                  </a:cubicBezTo>
                  <a:cubicBezTo>
                    <a:pt x="27353" y="67135"/>
                    <a:pt x="18785" y="39434"/>
                    <a:pt x="22117" y="10497"/>
                  </a:cubicBezTo>
                  <a:lnTo>
                    <a:pt x="6314" y="19540"/>
                  </a:lnTo>
                  <a:cubicBezTo>
                    <a:pt x="25829" y="32771"/>
                    <a:pt x="37063" y="54474"/>
                    <a:pt x="46487" y="75416"/>
                  </a:cubicBezTo>
                  <a:cubicBezTo>
                    <a:pt x="58672" y="102260"/>
                    <a:pt x="70381" y="129294"/>
                    <a:pt x="82281" y="156232"/>
                  </a:cubicBezTo>
                  <a:cubicBezTo>
                    <a:pt x="106270" y="210395"/>
                    <a:pt x="128832" y="265224"/>
                    <a:pt x="152631" y="319482"/>
                  </a:cubicBezTo>
                  <a:lnTo>
                    <a:pt x="173479" y="307298"/>
                  </a:lnTo>
                  <a:cubicBezTo>
                    <a:pt x="117408" y="212013"/>
                    <a:pt x="68858" y="112350"/>
                    <a:pt x="30399" y="8688"/>
                  </a:cubicBezTo>
                  <a:cubicBezTo>
                    <a:pt x="25829" y="-3687"/>
                    <a:pt x="5933" y="1453"/>
                    <a:pt x="10408" y="14209"/>
                  </a:cubicBezTo>
                  <a:lnTo>
                    <a:pt x="10408" y="142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3494892" y="4645987"/>
              <a:ext cx="107693" cy="160835"/>
            </a:xfrm>
            <a:custGeom>
              <a:avLst/>
              <a:gdLst/>
              <a:ahLst/>
              <a:cxnLst/>
              <a:rect l="l" t="t" r="r" b="b"/>
              <a:pathLst>
                <a:path w="107693" h="160835" extrusionOk="0">
                  <a:moveTo>
                    <a:pt x="2821" y="17338"/>
                  </a:moveTo>
                  <a:cubicBezTo>
                    <a:pt x="38234" y="55795"/>
                    <a:pt x="65460" y="101581"/>
                    <a:pt x="81738" y="151175"/>
                  </a:cubicBezTo>
                  <a:lnTo>
                    <a:pt x="103538" y="138515"/>
                  </a:lnTo>
                  <a:cubicBezTo>
                    <a:pt x="89259" y="120429"/>
                    <a:pt x="74027" y="103009"/>
                    <a:pt x="59177" y="85399"/>
                  </a:cubicBezTo>
                  <a:lnTo>
                    <a:pt x="46896" y="106531"/>
                  </a:lnTo>
                  <a:cubicBezTo>
                    <a:pt x="49467" y="107483"/>
                    <a:pt x="52132" y="108340"/>
                    <a:pt x="54703" y="109291"/>
                  </a:cubicBezTo>
                  <a:cubicBezTo>
                    <a:pt x="61081" y="111576"/>
                    <a:pt x="68506" y="106721"/>
                    <a:pt x="70220" y="100534"/>
                  </a:cubicBezTo>
                  <a:cubicBezTo>
                    <a:pt x="72123" y="93490"/>
                    <a:pt x="67840" y="87398"/>
                    <a:pt x="61461" y="85018"/>
                  </a:cubicBezTo>
                  <a:cubicBezTo>
                    <a:pt x="58891" y="84066"/>
                    <a:pt x="56226" y="83114"/>
                    <a:pt x="53655" y="82163"/>
                  </a:cubicBezTo>
                  <a:cubicBezTo>
                    <a:pt x="48420" y="80259"/>
                    <a:pt x="42041" y="83400"/>
                    <a:pt x="39376" y="87969"/>
                  </a:cubicBezTo>
                  <a:cubicBezTo>
                    <a:pt x="36330" y="93205"/>
                    <a:pt x="37758" y="98916"/>
                    <a:pt x="41375" y="103295"/>
                  </a:cubicBezTo>
                  <a:cubicBezTo>
                    <a:pt x="55940" y="121190"/>
                    <a:pt x="70124" y="139467"/>
                    <a:pt x="85165" y="156982"/>
                  </a:cubicBezTo>
                  <a:cubicBezTo>
                    <a:pt x="93447" y="166691"/>
                    <a:pt x="111535" y="156411"/>
                    <a:pt x="106965" y="144322"/>
                  </a:cubicBezTo>
                  <a:cubicBezTo>
                    <a:pt x="87164" y="91396"/>
                    <a:pt x="56987" y="43230"/>
                    <a:pt x="17195" y="3060"/>
                  </a:cubicBezTo>
                  <a:cubicBezTo>
                    <a:pt x="7961" y="-6269"/>
                    <a:pt x="-6033" y="7819"/>
                    <a:pt x="2821" y="17433"/>
                  </a:cubicBezTo>
                  <a:lnTo>
                    <a:pt x="2821" y="174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3431313" y="4537770"/>
              <a:ext cx="28844" cy="29889"/>
            </a:xfrm>
            <a:custGeom>
              <a:avLst/>
              <a:gdLst/>
              <a:ahLst/>
              <a:cxnLst/>
              <a:rect l="l" t="t" r="r" b="b"/>
              <a:pathLst>
                <a:path w="28844" h="29889" extrusionOk="0">
                  <a:moveTo>
                    <a:pt x="14422" y="29889"/>
                  </a:moveTo>
                  <a:cubicBezTo>
                    <a:pt x="33652" y="29889"/>
                    <a:pt x="33652" y="0"/>
                    <a:pt x="14422" y="0"/>
                  </a:cubicBezTo>
                  <a:cubicBezTo>
                    <a:pt x="-4807" y="0"/>
                    <a:pt x="-4807" y="29889"/>
                    <a:pt x="14422" y="29889"/>
                  </a:cubicBezTo>
                  <a:lnTo>
                    <a:pt x="14422" y="2988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3505019" y="4534248"/>
              <a:ext cx="21561" cy="22274"/>
            </a:xfrm>
            <a:custGeom>
              <a:avLst/>
              <a:gdLst/>
              <a:ahLst/>
              <a:cxnLst/>
              <a:rect l="l" t="t" r="r" b="b"/>
              <a:pathLst>
                <a:path w="21561" h="22274" extrusionOk="0">
                  <a:moveTo>
                    <a:pt x="10781" y="22275"/>
                  </a:moveTo>
                  <a:cubicBezTo>
                    <a:pt x="25156" y="22275"/>
                    <a:pt x="25156" y="0"/>
                    <a:pt x="10781" y="0"/>
                  </a:cubicBezTo>
                  <a:cubicBezTo>
                    <a:pt x="-3594" y="0"/>
                    <a:pt x="-3594" y="22275"/>
                    <a:pt x="10781" y="22275"/>
                  </a:cubicBezTo>
                  <a:lnTo>
                    <a:pt x="10781" y="22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3553712" y="4604879"/>
              <a:ext cx="19562" cy="20275"/>
            </a:xfrm>
            <a:custGeom>
              <a:avLst/>
              <a:gdLst/>
              <a:ahLst/>
              <a:cxnLst/>
              <a:rect l="l" t="t" r="r" b="b"/>
              <a:pathLst>
                <a:path w="19562" h="20275" extrusionOk="0">
                  <a:moveTo>
                    <a:pt x="9781" y="20275"/>
                  </a:moveTo>
                  <a:cubicBezTo>
                    <a:pt x="22823" y="20275"/>
                    <a:pt x="22823" y="0"/>
                    <a:pt x="9781" y="0"/>
                  </a:cubicBezTo>
                  <a:cubicBezTo>
                    <a:pt x="-3260" y="0"/>
                    <a:pt x="-3260" y="20275"/>
                    <a:pt x="9781" y="20275"/>
                  </a:cubicBezTo>
                  <a:lnTo>
                    <a:pt x="9781" y="20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3610520" y="4679793"/>
              <a:ext cx="22240" cy="22940"/>
            </a:xfrm>
            <a:custGeom>
              <a:avLst/>
              <a:gdLst/>
              <a:ahLst/>
              <a:cxnLst/>
              <a:rect l="l" t="t" r="r" b="b"/>
              <a:pathLst>
                <a:path w="22240" h="22940" extrusionOk="0">
                  <a:moveTo>
                    <a:pt x="11138" y="22941"/>
                  </a:moveTo>
                  <a:cubicBezTo>
                    <a:pt x="25893" y="22941"/>
                    <a:pt x="25989" y="0"/>
                    <a:pt x="11138" y="0"/>
                  </a:cubicBezTo>
                  <a:cubicBezTo>
                    <a:pt x="-3713" y="0"/>
                    <a:pt x="-3713" y="22941"/>
                    <a:pt x="11138" y="22941"/>
                  </a:cubicBezTo>
                  <a:lnTo>
                    <a:pt x="11138" y="2294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3664615" y="4751756"/>
              <a:ext cx="30415" cy="31412"/>
            </a:xfrm>
            <a:custGeom>
              <a:avLst/>
              <a:gdLst/>
              <a:ahLst/>
              <a:cxnLst/>
              <a:rect l="l" t="t" r="r" b="b"/>
              <a:pathLst>
                <a:path w="30415" h="31412" extrusionOk="0">
                  <a:moveTo>
                    <a:pt x="15208" y="31413"/>
                  </a:moveTo>
                  <a:cubicBezTo>
                    <a:pt x="35484" y="31413"/>
                    <a:pt x="35484" y="0"/>
                    <a:pt x="15208" y="0"/>
                  </a:cubicBezTo>
                  <a:cubicBezTo>
                    <a:pt x="-5069" y="0"/>
                    <a:pt x="-5069" y="31413"/>
                    <a:pt x="15208" y="31413"/>
                  </a:cubicBezTo>
                  <a:lnTo>
                    <a:pt x="15208" y="314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3735132" y="4848183"/>
              <a:ext cx="22240" cy="22940"/>
            </a:xfrm>
            <a:custGeom>
              <a:avLst/>
              <a:gdLst/>
              <a:ahLst/>
              <a:cxnLst/>
              <a:rect l="l" t="t" r="r" b="b"/>
              <a:pathLst>
                <a:path w="22240" h="22940" extrusionOk="0">
                  <a:moveTo>
                    <a:pt x="11138" y="22941"/>
                  </a:moveTo>
                  <a:cubicBezTo>
                    <a:pt x="25893" y="22941"/>
                    <a:pt x="25989" y="0"/>
                    <a:pt x="11138" y="0"/>
                  </a:cubicBezTo>
                  <a:cubicBezTo>
                    <a:pt x="-3713" y="0"/>
                    <a:pt x="-3713" y="22941"/>
                    <a:pt x="11138" y="22941"/>
                  </a:cubicBezTo>
                  <a:lnTo>
                    <a:pt x="11138" y="2294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3780802" y="4922241"/>
              <a:ext cx="30129" cy="31222"/>
            </a:xfrm>
            <a:custGeom>
              <a:avLst/>
              <a:gdLst/>
              <a:ahLst/>
              <a:cxnLst/>
              <a:rect l="l" t="t" r="r" b="b"/>
              <a:pathLst>
                <a:path w="30129" h="31222" extrusionOk="0">
                  <a:moveTo>
                    <a:pt x="15065" y="31222"/>
                  </a:moveTo>
                  <a:cubicBezTo>
                    <a:pt x="35151" y="31222"/>
                    <a:pt x="35151" y="0"/>
                    <a:pt x="15065" y="0"/>
                  </a:cubicBezTo>
                  <a:cubicBezTo>
                    <a:pt x="-5022" y="0"/>
                    <a:pt x="-5022" y="31222"/>
                    <a:pt x="15065" y="31222"/>
                  </a:cubicBezTo>
                  <a:lnTo>
                    <a:pt x="15065" y="3122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3835064" y="5018276"/>
              <a:ext cx="30415" cy="33911"/>
            </a:xfrm>
            <a:custGeom>
              <a:avLst/>
              <a:gdLst/>
              <a:ahLst/>
              <a:cxnLst/>
              <a:rect l="l" t="t" r="r" b="b"/>
              <a:pathLst>
                <a:path w="30415" h="33911" extrusionOk="0">
                  <a:moveTo>
                    <a:pt x="405" y="18574"/>
                  </a:moveTo>
                  <a:cubicBezTo>
                    <a:pt x="595" y="20002"/>
                    <a:pt x="881" y="21429"/>
                    <a:pt x="1071" y="22953"/>
                  </a:cubicBezTo>
                  <a:cubicBezTo>
                    <a:pt x="1547" y="24856"/>
                    <a:pt x="2404" y="26570"/>
                    <a:pt x="3736" y="27998"/>
                  </a:cubicBezTo>
                  <a:cubicBezTo>
                    <a:pt x="4784" y="29616"/>
                    <a:pt x="6212" y="30948"/>
                    <a:pt x="7925" y="31805"/>
                  </a:cubicBezTo>
                  <a:cubicBezTo>
                    <a:pt x="9639" y="32852"/>
                    <a:pt x="11447" y="33519"/>
                    <a:pt x="13446" y="33614"/>
                  </a:cubicBezTo>
                  <a:cubicBezTo>
                    <a:pt x="15446" y="34090"/>
                    <a:pt x="17445" y="33995"/>
                    <a:pt x="19444" y="33328"/>
                  </a:cubicBezTo>
                  <a:lnTo>
                    <a:pt x="23061" y="31805"/>
                  </a:lnTo>
                  <a:cubicBezTo>
                    <a:pt x="25346" y="30473"/>
                    <a:pt x="27060" y="28664"/>
                    <a:pt x="28392" y="26475"/>
                  </a:cubicBezTo>
                  <a:lnTo>
                    <a:pt x="29915" y="22857"/>
                  </a:lnTo>
                  <a:cubicBezTo>
                    <a:pt x="30582" y="20192"/>
                    <a:pt x="30582" y="17527"/>
                    <a:pt x="29915" y="14957"/>
                  </a:cubicBezTo>
                  <a:cubicBezTo>
                    <a:pt x="29439" y="13529"/>
                    <a:pt x="29059" y="12196"/>
                    <a:pt x="28583" y="10768"/>
                  </a:cubicBezTo>
                  <a:cubicBezTo>
                    <a:pt x="28107" y="8865"/>
                    <a:pt x="27250" y="7246"/>
                    <a:pt x="26012" y="5819"/>
                  </a:cubicBezTo>
                  <a:cubicBezTo>
                    <a:pt x="24965" y="4200"/>
                    <a:pt x="23632" y="2963"/>
                    <a:pt x="21919" y="2011"/>
                  </a:cubicBezTo>
                  <a:cubicBezTo>
                    <a:pt x="20205" y="964"/>
                    <a:pt x="18397" y="393"/>
                    <a:pt x="16493" y="297"/>
                  </a:cubicBezTo>
                  <a:cubicBezTo>
                    <a:pt x="14589" y="-178"/>
                    <a:pt x="12590" y="-83"/>
                    <a:pt x="10686" y="583"/>
                  </a:cubicBezTo>
                  <a:lnTo>
                    <a:pt x="7164" y="2011"/>
                  </a:lnTo>
                  <a:cubicBezTo>
                    <a:pt x="4974" y="3343"/>
                    <a:pt x="3260" y="5057"/>
                    <a:pt x="1928" y="7246"/>
                  </a:cubicBezTo>
                  <a:lnTo>
                    <a:pt x="500" y="10768"/>
                  </a:lnTo>
                  <a:cubicBezTo>
                    <a:pt x="-167" y="13338"/>
                    <a:pt x="-167" y="15909"/>
                    <a:pt x="500" y="18574"/>
                  </a:cubicBezTo>
                  <a:lnTo>
                    <a:pt x="500" y="185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3868311" y="5109479"/>
              <a:ext cx="21133" cy="21893"/>
            </a:xfrm>
            <a:custGeom>
              <a:avLst/>
              <a:gdLst/>
              <a:ahLst/>
              <a:cxnLst/>
              <a:rect l="l" t="t" r="r" b="b"/>
              <a:pathLst>
                <a:path w="21133" h="21893" extrusionOk="0">
                  <a:moveTo>
                    <a:pt x="10567" y="21894"/>
                  </a:moveTo>
                  <a:cubicBezTo>
                    <a:pt x="24656" y="21894"/>
                    <a:pt x="24656" y="0"/>
                    <a:pt x="10567" y="0"/>
                  </a:cubicBezTo>
                  <a:cubicBezTo>
                    <a:pt x="-3522" y="0"/>
                    <a:pt x="-3522" y="21894"/>
                    <a:pt x="10567" y="21894"/>
                  </a:cubicBezTo>
                  <a:lnTo>
                    <a:pt x="10567" y="2189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3802398" y="5165261"/>
              <a:ext cx="31681" cy="28485"/>
            </a:xfrm>
            <a:custGeom>
              <a:avLst/>
              <a:gdLst/>
              <a:ahLst/>
              <a:cxnLst/>
              <a:rect l="l" t="t" r="r" b="b"/>
              <a:pathLst>
                <a:path w="31681" h="28485" extrusionOk="0">
                  <a:moveTo>
                    <a:pt x="18316" y="95"/>
                  </a:moveTo>
                  <a:cubicBezTo>
                    <a:pt x="16888" y="286"/>
                    <a:pt x="15460" y="476"/>
                    <a:pt x="14032" y="666"/>
                  </a:cubicBezTo>
                  <a:cubicBezTo>
                    <a:pt x="11557" y="666"/>
                    <a:pt x="9177" y="1333"/>
                    <a:pt x="6987" y="2570"/>
                  </a:cubicBezTo>
                  <a:lnTo>
                    <a:pt x="4132" y="4759"/>
                  </a:lnTo>
                  <a:cubicBezTo>
                    <a:pt x="2418" y="6473"/>
                    <a:pt x="1180" y="8567"/>
                    <a:pt x="514" y="10947"/>
                  </a:cubicBezTo>
                  <a:cubicBezTo>
                    <a:pt x="-57" y="12755"/>
                    <a:pt x="-152" y="14659"/>
                    <a:pt x="228" y="16468"/>
                  </a:cubicBezTo>
                  <a:cubicBezTo>
                    <a:pt x="228" y="18277"/>
                    <a:pt x="895" y="20085"/>
                    <a:pt x="1847" y="21608"/>
                  </a:cubicBezTo>
                  <a:cubicBezTo>
                    <a:pt x="2704" y="23226"/>
                    <a:pt x="3941" y="24559"/>
                    <a:pt x="5464" y="25511"/>
                  </a:cubicBezTo>
                  <a:cubicBezTo>
                    <a:pt x="6797" y="26748"/>
                    <a:pt x="8415" y="27605"/>
                    <a:pt x="10224" y="27986"/>
                  </a:cubicBezTo>
                  <a:cubicBezTo>
                    <a:pt x="12699" y="28652"/>
                    <a:pt x="15174" y="28652"/>
                    <a:pt x="17649" y="27986"/>
                  </a:cubicBezTo>
                  <a:cubicBezTo>
                    <a:pt x="18982" y="27510"/>
                    <a:pt x="20410" y="27034"/>
                    <a:pt x="21743" y="26558"/>
                  </a:cubicBezTo>
                  <a:cubicBezTo>
                    <a:pt x="23456" y="26177"/>
                    <a:pt x="25075" y="25321"/>
                    <a:pt x="26312" y="24178"/>
                  </a:cubicBezTo>
                  <a:cubicBezTo>
                    <a:pt x="27740" y="23226"/>
                    <a:pt x="28978" y="21989"/>
                    <a:pt x="29835" y="20371"/>
                  </a:cubicBezTo>
                  <a:lnTo>
                    <a:pt x="31167" y="17134"/>
                  </a:lnTo>
                  <a:cubicBezTo>
                    <a:pt x="31738" y="15326"/>
                    <a:pt x="31834" y="13517"/>
                    <a:pt x="31453" y="11708"/>
                  </a:cubicBezTo>
                  <a:cubicBezTo>
                    <a:pt x="31453" y="10471"/>
                    <a:pt x="31167" y="9329"/>
                    <a:pt x="30501" y="8281"/>
                  </a:cubicBezTo>
                  <a:cubicBezTo>
                    <a:pt x="29930" y="6568"/>
                    <a:pt x="29073" y="5140"/>
                    <a:pt x="27740" y="3903"/>
                  </a:cubicBezTo>
                  <a:lnTo>
                    <a:pt x="24979" y="1809"/>
                  </a:lnTo>
                  <a:cubicBezTo>
                    <a:pt x="22885" y="571"/>
                    <a:pt x="20600" y="0"/>
                    <a:pt x="18125" y="0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3699335" y="5165546"/>
              <a:ext cx="19785" cy="16277"/>
            </a:xfrm>
            <a:custGeom>
              <a:avLst/>
              <a:gdLst/>
              <a:ahLst/>
              <a:cxnLst/>
              <a:rect l="l" t="t" r="r" b="b"/>
              <a:pathLst>
                <a:path w="19785" h="16277" extrusionOk="0">
                  <a:moveTo>
                    <a:pt x="12283" y="95"/>
                  </a:moveTo>
                  <a:cubicBezTo>
                    <a:pt x="11712" y="95"/>
                    <a:pt x="11141" y="191"/>
                    <a:pt x="10570" y="286"/>
                  </a:cubicBezTo>
                  <a:cubicBezTo>
                    <a:pt x="10284" y="286"/>
                    <a:pt x="9999" y="286"/>
                    <a:pt x="9713" y="286"/>
                  </a:cubicBezTo>
                  <a:cubicBezTo>
                    <a:pt x="9427" y="286"/>
                    <a:pt x="9142" y="381"/>
                    <a:pt x="8856" y="286"/>
                  </a:cubicBezTo>
                  <a:lnTo>
                    <a:pt x="10951" y="571"/>
                  </a:lnTo>
                  <a:cubicBezTo>
                    <a:pt x="10951" y="571"/>
                    <a:pt x="10570" y="381"/>
                    <a:pt x="10284" y="286"/>
                  </a:cubicBezTo>
                  <a:cubicBezTo>
                    <a:pt x="8856" y="-95"/>
                    <a:pt x="7428" y="-95"/>
                    <a:pt x="6000" y="286"/>
                  </a:cubicBezTo>
                  <a:cubicBezTo>
                    <a:pt x="4668" y="666"/>
                    <a:pt x="3430" y="1333"/>
                    <a:pt x="2383" y="2380"/>
                  </a:cubicBezTo>
                  <a:cubicBezTo>
                    <a:pt x="289" y="4474"/>
                    <a:pt x="-473" y="7520"/>
                    <a:pt x="289" y="10281"/>
                  </a:cubicBezTo>
                  <a:cubicBezTo>
                    <a:pt x="1050" y="13041"/>
                    <a:pt x="3240" y="15230"/>
                    <a:pt x="6000" y="15992"/>
                  </a:cubicBezTo>
                  <a:cubicBezTo>
                    <a:pt x="7428" y="16373"/>
                    <a:pt x="8856" y="16373"/>
                    <a:pt x="10284" y="15992"/>
                  </a:cubicBezTo>
                  <a:cubicBezTo>
                    <a:pt x="11617" y="15611"/>
                    <a:pt x="12855" y="14945"/>
                    <a:pt x="13902" y="13898"/>
                  </a:cubicBezTo>
                  <a:cubicBezTo>
                    <a:pt x="14092" y="13707"/>
                    <a:pt x="14187" y="13612"/>
                    <a:pt x="14378" y="13422"/>
                  </a:cubicBezTo>
                  <a:lnTo>
                    <a:pt x="12855" y="14659"/>
                  </a:lnTo>
                  <a:lnTo>
                    <a:pt x="12855" y="14659"/>
                  </a:lnTo>
                  <a:cubicBezTo>
                    <a:pt x="12283" y="14850"/>
                    <a:pt x="11617" y="15135"/>
                    <a:pt x="11046" y="15421"/>
                  </a:cubicBezTo>
                  <a:cubicBezTo>
                    <a:pt x="12188" y="15040"/>
                    <a:pt x="13235" y="14564"/>
                    <a:pt x="14378" y="14183"/>
                  </a:cubicBezTo>
                  <a:cubicBezTo>
                    <a:pt x="15330" y="13993"/>
                    <a:pt x="16186" y="13517"/>
                    <a:pt x="16853" y="12851"/>
                  </a:cubicBezTo>
                  <a:cubicBezTo>
                    <a:pt x="17614" y="12375"/>
                    <a:pt x="18281" y="11708"/>
                    <a:pt x="18757" y="10852"/>
                  </a:cubicBezTo>
                  <a:lnTo>
                    <a:pt x="19518" y="9138"/>
                  </a:lnTo>
                  <a:cubicBezTo>
                    <a:pt x="19804" y="8186"/>
                    <a:pt x="19899" y="7235"/>
                    <a:pt x="19613" y="6283"/>
                  </a:cubicBezTo>
                  <a:cubicBezTo>
                    <a:pt x="19613" y="5616"/>
                    <a:pt x="19423" y="5045"/>
                    <a:pt x="19138" y="4474"/>
                  </a:cubicBezTo>
                  <a:cubicBezTo>
                    <a:pt x="18852" y="3617"/>
                    <a:pt x="18376" y="2761"/>
                    <a:pt x="17614" y="2094"/>
                  </a:cubicBezTo>
                  <a:lnTo>
                    <a:pt x="16186" y="952"/>
                  </a:lnTo>
                  <a:cubicBezTo>
                    <a:pt x="15044" y="286"/>
                    <a:pt x="13806" y="0"/>
                    <a:pt x="12569" y="0"/>
                  </a:cubicBezTo>
                  <a:lnTo>
                    <a:pt x="12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3616755" y="5075973"/>
              <a:ext cx="24810" cy="25701"/>
            </a:xfrm>
            <a:custGeom>
              <a:avLst/>
              <a:gdLst/>
              <a:ahLst/>
              <a:cxnLst/>
              <a:rect l="l" t="t" r="r" b="b"/>
              <a:pathLst>
                <a:path w="24810" h="25701" extrusionOk="0">
                  <a:moveTo>
                    <a:pt x="12423" y="25701"/>
                  </a:moveTo>
                  <a:cubicBezTo>
                    <a:pt x="28892" y="25701"/>
                    <a:pt x="28987" y="0"/>
                    <a:pt x="12423" y="0"/>
                  </a:cubicBezTo>
                  <a:cubicBezTo>
                    <a:pt x="-4141" y="0"/>
                    <a:pt x="-4141" y="25701"/>
                    <a:pt x="12423" y="25701"/>
                  </a:cubicBezTo>
                  <a:lnTo>
                    <a:pt x="12423" y="25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3545072" y="4955843"/>
              <a:ext cx="21383" cy="22084"/>
            </a:xfrm>
            <a:custGeom>
              <a:avLst/>
              <a:gdLst/>
              <a:ahLst/>
              <a:cxnLst/>
              <a:rect l="l" t="t" r="r" b="b"/>
              <a:pathLst>
                <a:path w="21383" h="22084" extrusionOk="0">
                  <a:moveTo>
                    <a:pt x="10710" y="22084"/>
                  </a:moveTo>
                  <a:cubicBezTo>
                    <a:pt x="24894" y="22084"/>
                    <a:pt x="24989" y="0"/>
                    <a:pt x="10710" y="0"/>
                  </a:cubicBezTo>
                  <a:cubicBezTo>
                    <a:pt x="-3570" y="0"/>
                    <a:pt x="-3570" y="22084"/>
                    <a:pt x="10710" y="22084"/>
                  </a:cubicBezTo>
                  <a:lnTo>
                    <a:pt x="10710" y="220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3488407" y="4851039"/>
              <a:ext cx="23525" cy="24273"/>
            </a:xfrm>
            <a:custGeom>
              <a:avLst/>
              <a:gdLst/>
              <a:ahLst/>
              <a:cxnLst/>
              <a:rect l="l" t="t" r="r" b="b"/>
              <a:pathLst>
                <a:path w="23525" h="24273" extrusionOk="0">
                  <a:moveTo>
                    <a:pt x="11781" y="24273"/>
                  </a:moveTo>
                  <a:cubicBezTo>
                    <a:pt x="27393" y="24273"/>
                    <a:pt x="27488" y="0"/>
                    <a:pt x="11781" y="0"/>
                  </a:cubicBezTo>
                  <a:cubicBezTo>
                    <a:pt x="-3927" y="0"/>
                    <a:pt x="-3927" y="24273"/>
                    <a:pt x="11781" y="24273"/>
                  </a:cubicBezTo>
                  <a:lnTo>
                    <a:pt x="11781" y="2427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3424316" y="4743951"/>
              <a:ext cx="31950" cy="33030"/>
            </a:xfrm>
            <a:custGeom>
              <a:avLst/>
              <a:gdLst/>
              <a:ahLst/>
              <a:cxnLst/>
              <a:rect l="l" t="t" r="r" b="b"/>
              <a:pathLst>
                <a:path w="31950" h="33030" extrusionOk="0">
                  <a:moveTo>
                    <a:pt x="15993" y="33031"/>
                  </a:moveTo>
                  <a:cubicBezTo>
                    <a:pt x="37222" y="33031"/>
                    <a:pt x="37317" y="0"/>
                    <a:pt x="15993" y="0"/>
                  </a:cubicBezTo>
                  <a:cubicBezTo>
                    <a:pt x="-5331" y="0"/>
                    <a:pt x="-5331" y="33031"/>
                    <a:pt x="15993" y="33031"/>
                  </a:cubicBezTo>
                  <a:lnTo>
                    <a:pt x="15993" y="3303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3401183" y="4671511"/>
              <a:ext cx="13137" cy="13612"/>
            </a:xfrm>
            <a:custGeom>
              <a:avLst/>
              <a:gdLst/>
              <a:ahLst/>
              <a:cxnLst/>
              <a:rect l="l" t="t" r="r" b="b"/>
              <a:pathLst>
                <a:path w="13137" h="13612" extrusionOk="0">
                  <a:moveTo>
                    <a:pt x="6569" y="13612"/>
                  </a:moveTo>
                  <a:cubicBezTo>
                    <a:pt x="15327" y="13612"/>
                    <a:pt x="15327" y="0"/>
                    <a:pt x="6569" y="0"/>
                  </a:cubicBezTo>
                  <a:cubicBezTo>
                    <a:pt x="-2190" y="0"/>
                    <a:pt x="-2190" y="13612"/>
                    <a:pt x="6569" y="13612"/>
                  </a:cubicBezTo>
                  <a:lnTo>
                    <a:pt x="6569" y="136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3387618" y="4594979"/>
              <a:ext cx="25417" cy="26367"/>
            </a:xfrm>
            <a:custGeom>
              <a:avLst/>
              <a:gdLst/>
              <a:ahLst/>
              <a:cxnLst/>
              <a:rect l="l" t="t" r="r" b="b"/>
              <a:pathLst>
                <a:path w="25417" h="26367" extrusionOk="0">
                  <a:moveTo>
                    <a:pt x="12709" y="26368"/>
                  </a:moveTo>
                  <a:cubicBezTo>
                    <a:pt x="29654" y="26368"/>
                    <a:pt x="29654" y="0"/>
                    <a:pt x="12709" y="0"/>
                  </a:cubicBezTo>
                  <a:cubicBezTo>
                    <a:pt x="-4236" y="0"/>
                    <a:pt x="-4236" y="26368"/>
                    <a:pt x="12709" y="26368"/>
                  </a:cubicBezTo>
                  <a:lnTo>
                    <a:pt x="12709" y="263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3282873" y="4598096"/>
              <a:ext cx="68247" cy="28108"/>
            </a:xfrm>
            <a:custGeom>
              <a:avLst/>
              <a:gdLst/>
              <a:ahLst/>
              <a:cxnLst/>
              <a:rect l="l" t="t" r="r" b="b"/>
              <a:pathLst>
                <a:path w="68247" h="28108" extrusionOk="0">
                  <a:moveTo>
                    <a:pt x="6740" y="18205"/>
                  </a:moveTo>
                  <a:cubicBezTo>
                    <a:pt x="14451" y="19633"/>
                    <a:pt x="22067" y="21061"/>
                    <a:pt x="29778" y="22489"/>
                  </a:cubicBezTo>
                  <a:cubicBezTo>
                    <a:pt x="33490" y="23155"/>
                    <a:pt x="37298" y="23917"/>
                    <a:pt x="41011" y="24583"/>
                  </a:cubicBezTo>
                  <a:cubicBezTo>
                    <a:pt x="45009" y="25345"/>
                    <a:pt x="48722" y="26201"/>
                    <a:pt x="52530" y="27534"/>
                  </a:cubicBezTo>
                  <a:cubicBezTo>
                    <a:pt x="59669" y="30009"/>
                    <a:pt x="67190" y="24107"/>
                    <a:pt x="68142" y="17158"/>
                  </a:cubicBezTo>
                  <a:cubicBezTo>
                    <a:pt x="69094" y="10210"/>
                    <a:pt x="63477" y="2499"/>
                    <a:pt x="55862" y="2975"/>
                  </a:cubicBezTo>
                  <a:cubicBezTo>
                    <a:pt x="51768" y="3261"/>
                    <a:pt x="48055" y="3165"/>
                    <a:pt x="43962" y="2880"/>
                  </a:cubicBezTo>
                  <a:cubicBezTo>
                    <a:pt x="40154" y="2594"/>
                    <a:pt x="36346" y="2309"/>
                    <a:pt x="32538" y="1928"/>
                  </a:cubicBezTo>
                  <a:cubicBezTo>
                    <a:pt x="24732" y="1262"/>
                    <a:pt x="17021" y="691"/>
                    <a:pt x="9215" y="24"/>
                  </a:cubicBezTo>
                  <a:cubicBezTo>
                    <a:pt x="4646" y="-357"/>
                    <a:pt x="648" y="3832"/>
                    <a:pt x="77" y="8020"/>
                  </a:cubicBezTo>
                  <a:cubicBezTo>
                    <a:pt x="-495" y="12208"/>
                    <a:pt x="2171" y="17349"/>
                    <a:pt x="6740" y="18205"/>
                  </a:cubicBezTo>
                  <a:lnTo>
                    <a:pt x="6740" y="182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3294195" y="4690849"/>
              <a:ext cx="76621" cy="22236"/>
            </a:xfrm>
            <a:custGeom>
              <a:avLst/>
              <a:gdLst/>
              <a:ahLst/>
              <a:cxnLst/>
              <a:rect l="l" t="t" r="r" b="b"/>
              <a:pathLst>
                <a:path w="76621" h="22236" extrusionOk="0">
                  <a:moveTo>
                    <a:pt x="7128" y="19975"/>
                  </a:moveTo>
                  <a:cubicBezTo>
                    <a:pt x="16457" y="19975"/>
                    <a:pt x="25786" y="19785"/>
                    <a:pt x="35116" y="20166"/>
                  </a:cubicBezTo>
                  <a:cubicBezTo>
                    <a:pt x="39685" y="20356"/>
                    <a:pt x="44254" y="20546"/>
                    <a:pt x="48824" y="20642"/>
                  </a:cubicBezTo>
                  <a:cubicBezTo>
                    <a:pt x="51109" y="20642"/>
                    <a:pt x="53393" y="20832"/>
                    <a:pt x="55678" y="20927"/>
                  </a:cubicBezTo>
                  <a:cubicBezTo>
                    <a:pt x="56344" y="20927"/>
                    <a:pt x="56440" y="20927"/>
                    <a:pt x="55964" y="20832"/>
                  </a:cubicBezTo>
                  <a:cubicBezTo>
                    <a:pt x="56535" y="20832"/>
                    <a:pt x="57011" y="21022"/>
                    <a:pt x="57582" y="21022"/>
                  </a:cubicBezTo>
                  <a:cubicBezTo>
                    <a:pt x="58058" y="21022"/>
                    <a:pt x="61580" y="21784"/>
                    <a:pt x="59676" y="20927"/>
                  </a:cubicBezTo>
                  <a:cubicBezTo>
                    <a:pt x="67197" y="24640"/>
                    <a:pt x="76621" y="20166"/>
                    <a:pt x="76621" y="11218"/>
                  </a:cubicBezTo>
                  <a:cubicBezTo>
                    <a:pt x="76621" y="2270"/>
                    <a:pt x="67102" y="-2680"/>
                    <a:pt x="59676" y="1509"/>
                  </a:cubicBezTo>
                  <a:cubicBezTo>
                    <a:pt x="61390" y="557"/>
                    <a:pt x="58534" y="1509"/>
                    <a:pt x="58058" y="1509"/>
                  </a:cubicBezTo>
                  <a:cubicBezTo>
                    <a:pt x="58248" y="1509"/>
                    <a:pt x="54821" y="2080"/>
                    <a:pt x="56154" y="1889"/>
                  </a:cubicBezTo>
                  <a:cubicBezTo>
                    <a:pt x="53869" y="2270"/>
                    <a:pt x="51585" y="2270"/>
                    <a:pt x="49300" y="2460"/>
                  </a:cubicBezTo>
                  <a:cubicBezTo>
                    <a:pt x="44540" y="2841"/>
                    <a:pt x="39780" y="3317"/>
                    <a:pt x="35020" y="3698"/>
                  </a:cubicBezTo>
                  <a:cubicBezTo>
                    <a:pt x="25691" y="4555"/>
                    <a:pt x="16362" y="4840"/>
                    <a:pt x="7033" y="5316"/>
                  </a:cubicBezTo>
                  <a:cubicBezTo>
                    <a:pt x="-2297" y="5792"/>
                    <a:pt x="-2392" y="19785"/>
                    <a:pt x="7033" y="19785"/>
                  </a:cubicBezTo>
                  <a:lnTo>
                    <a:pt x="7033" y="19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3313513" y="4742536"/>
              <a:ext cx="82212" cy="47971"/>
            </a:xfrm>
            <a:custGeom>
              <a:avLst/>
              <a:gdLst/>
              <a:ahLst/>
              <a:cxnLst/>
              <a:rect l="l" t="t" r="r" b="b"/>
              <a:pathLst>
                <a:path w="82212" h="47971" extrusionOk="0">
                  <a:moveTo>
                    <a:pt x="13227" y="47677"/>
                  </a:moveTo>
                  <a:cubicBezTo>
                    <a:pt x="22366" y="44536"/>
                    <a:pt x="31504" y="41299"/>
                    <a:pt x="40738" y="38158"/>
                  </a:cubicBezTo>
                  <a:cubicBezTo>
                    <a:pt x="45213" y="36635"/>
                    <a:pt x="49687" y="35017"/>
                    <a:pt x="54161" y="33398"/>
                  </a:cubicBezTo>
                  <a:cubicBezTo>
                    <a:pt x="58635" y="31780"/>
                    <a:pt x="63490" y="29400"/>
                    <a:pt x="68155" y="28544"/>
                  </a:cubicBezTo>
                  <a:lnTo>
                    <a:pt x="58064" y="27211"/>
                  </a:lnTo>
                  <a:cubicBezTo>
                    <a:pt x="62538" y="29210"/>
                    <a:pt x="67013" y="30257"/>
                    <a:pt x="71677" y="28353"/>
                  </a:cubicBezTo>
                  <a:cubicBezTo>
                    <a:pt x="75295" y="26926"/>
                    <a:pt x="78151" y="25212"/>
                    <a:pt x="80245" y="21785"/>
                  </a:cubicBezTo>
                  <a:cubicBezTo>
                    <a:pt x="82054" y="18739"/>
                    <a:pt x="82815" y="14170"/>
                    <a:pt x="81673" y="10743"/>
                  </a:cubicBezTo>
                  <a:cubicBezTo>
                    <a:pt x="79483" y="4080"/>
                    <a:pt x="71582" y="-2203"/>
                    <a:pt x="64062" y="748"/>
                  </a:cubicBezTo>
                  <a:cubicBezTo>
                    <a:pt x="61491" y="1795"/>
                    <a:pt x="59397" y="2747"/>
                    <a:pt x="57303" y="4366"/>
                  </a:cubicBezTo>
                  <a:cubicBezTo>
                    <a:pt x="54447" y="6555"/>
                    <a:pt x="53400" y="9030"/>
                    <a:pt x="52067" y="12266"/>
                  </a:cubicBezTo>
                  <a:lnTo>
                    <a:pt x="58064" y="4461"/>
                  </a:lnTo>
                  <a:cubicBezTo>
                    <a:pt x="54066" y="7126"/>
                    <a:pt x="49021" y="8649"/>
                    <a:pt x="44641" y="10553"/>
                  </a:cubicBezTo>
                  <a:cubicBezTo>
                    <a:pt x="40262" y="12456"/>
                    <a:pt x="35979" y="14360"/>
                    <a:pt x="31600" y="16264"/>
                  </a:cubicBezTo>
                  <a:cubicBezTo>
                    <a:pt x="22746" y="20262"/>
                    <a:pt x="13988" y="24165"/>
                    <a:pt x="5135" y="28163"/>
                  </a:cubicBezTo>
                  <a:cubicBezTo>
                    <a:pt x="375" y="30352"/>
                    <a:pt x="-1053" y="37016"/>
                    <a:pt x="756" y="41394"/>
                  </a:cubicBezTo>
                  <a:cubicBezTo>
                    <a:pt x="2565" y="45773"/>
                    <a:pt x="8277" y="49295"/>
                    <a:pt x="13227" y="47487"/>
                  </a:cubicBezTo>
                  <a:lnTo>
                    <a:pt x="13227" y="474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3332414" y="4821813"/>
              <a:ext cx="101946" cy="55609"/>
            </a:xfrm>
            <a:custGeom>
              <a:avLst/>
              <a:gdLst/>
              <a:ahLst/>
              <a:cxnLst/>
              <a:rect l="l" t="t" r="r" b="b"/>
              <a:pathLst>
                <a:path w="101946" h="55609" extrusionOk="0">
                  <a:moveTo>
                    <a:pt x="9843" y="55498"/>
                  </a:moveTo>
                  <a:cubicBezTo>
                    <a:pt x="24788" y="52452"/>
                    <a:pt x="39353" y="47978"/>
                    <a:pt x="53728" y="43029"/>
                  </a:cubicBezTo>
                  <a:cubicBezTo>
                    <a:pt x="60773" y="40649"/>
                    <a:pt x="67627" y="37793"/>
                    <a:pt x="74576" y="35128"/>
                  </a:cubicBezTo>
                  <a:cubicBezTo>
                    <a:pt x="82668" y="31987"/>
                    <a:pt x="92187" y="29226"/>
                    <a:pt x="98375" y="22848"/>
                  </a:cubicBezTo>
                  <a:cubicBezTo>
                    <a:pt x="107228" y="13710"/>
                    <a:pt x="98375" y="-3614"/>
                    <a:pt x="85428" y="669"/>
                  </a:cubicBezTo>
                  <a:cubicBezTo>
                    <a:pt x="77813" y="3144"/>
                    <a:pt x="71815" y="8856"/>
                    <a:pt x="65342" y="13329"/>
                  </a:cubicBezTo>
                  <a:cubicBezTo>
                    <a:pt x="59249" y="17613"/>
                    <a:pt x="52586" y="21230"/>
                    <a:pt x="46017" y="24657"/>
                  </a:cubicBezTo>
                  <a:cubicBezTo>
                    <a:pt x="33261" y="31415"/>
                    <a:pt x="19457" y="36175"/>
                    <a:pt x="5654" y="40173"/>
                  </a:cubicBezTo>
                  <a:cubicBezTo>
                    <a:pt x="-4246" y="43029"/>
                    <a:pt x="-58" y="57497"/>
                    <a:pt x="9843" y="55403"/>
                  </a:cubicBezTo>
                  <a:lnTo>
                    <a:pt x="9843" y="554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3367976" y="4884106"/>
              <a:ext cx="98416" cy="57014"/>
            </a:xfrm>
            <a:custGeom>
              <a:avLst/>
              <a:gdLst/>
              <a:ahLst/>
              <a:cxnLst/>
              <a:rect l="l" t="t" r="r" b="b"/>
              <a:pathLst>
                <a:path w="98416" h="57014" extrusionOk="0">
                  <a:moveTo>
                    <a:pt x="13597" y="55746"/>
                  </a:moveTo>
                  <a:cubicBezTo>
                    <a:pt x="25687" y="49178"/>
                    <a:pt x="38157" y="43276"/>
                    <a:pt x="50819" y="38326"/>
                  </a:cubicBezTo>
                  <a:cubicBezTo>
                    <a:pt x="57387" y="35756"/>
                    <a:pt x="64051" y="33376"/>
                    <a:pt x="70715" y="31187"/>
                  </a:cubicBezTo>
                  <a:cubicBezTo>
                    <a:pt x="74522" y="29949"/>
                    <a:pt x="78235" y="28807"/>
                    <a:pt x="81948" y="27284"/>
                  </a:cubicBezTo>
                  <a:cubicBezTo>
                    <a:pt x="80996" y="27665"/>
                    <a:pt x="81281" y="27570"/>
                    <a:pt x="82805" y="26998"/>
                  </a:cubicBezTo>
                  <a:cubicBezTo>
                    <a:pt x="83661" y="26618"/>
                    <a:pt x="84518" y="26237"/>
                    <a:pt x="85470" y="25951"/>
                  </a:cubicBezTo>
                  <a:cubicBezTo>
                    <a:pt x="87755" y="24999"/>
                    <a:pt x="90135" y="24143"/>
                    <a:pt x="92324" y="23000"/>
                  </a:cubicBezTo>
                  <a:cubicBezTo>
                    <a:pt x="96894" y="20525"/>
                    <a:pt x="99559" y="14148"/>
                    <a:pt x="97941" y="9103"/>
                  </a:cubicBezTo>
                  <a:cubicBezTo>
                    <a:pt x="96418" y="4438"/>
                    <a:pt x="91563" y="-607"/>
                    <a:pt x="86136" y="60"/>
                  </a:cubicBezTo>
                  <a:cubicBezTo>
                    <a:pt x="70429" y="2154"/>
                    <a:pt x="55769" y="9864"/>
                    <a:pt x="41870" y="17099"/>
                  </a:cubicBezTo>
                  <a:cubicBezTo>
                    <a:pt x="28828" y="23857"/>
                    <a:pt x="16358" y="31472"/>
                    <a:pt x="4268" y="39754"/>
                  </a:cubicBezTo>
                  <a:cubicBezTo>
                    <a:pt x="-5442" y="46417"/>
                    <a:pt x="3030" y="61457"/>
                    <a:pt x="13597" y="55746"/>
                  </a:cubicBezTo>
                  <a:lnTo>
                    <a:pt x="13597" y="557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3427721" y="4949162"/>
              <a:ext cx="70591" cy="47126"/>
            </a:xfrm>
            <a:custGeom>
              <a:avLst/>
              <a:gdLst/>
              <a:ahLst/>
              <a:cxnLst/>
              <a:rect l="l" t="t" r="r" b="b"/>
              <a:pathLst>
                <a:path w="70591" h="47126" extrusionOk="0">
                  <a:moveTo>
                    <a:pt x="16872" y="45709"/>
                  </a:moveTo>
                  <a:cubicBezTo>
                    <a:pt x="25154" y="41806"/>
                    <a:pt x="33436" y="37808"/>
                    <a:pt x="41813" y="33905"/>
                  </a:cubicBezTo>
                  <a:cubicBezTo>
                    <a:pt x="45811" y="32001"/>
                    <a:pt x="49809" y="30097"/>
                    <a:pt x="53808" y="28194"/>
                  </a:cubicBezTo>
                  <a:cubicBezTo>
                    <a:pt x="58377" y="26004"/>
                    <a:pt x="64184" y="23339"/>
                    <a:pt x="67326" y="19436"/>
                  </a:cubicBezTo>
                  <a:cubicBezTo>
                    <a:pt x="70277" y="15724"/>
                    <a:pt x="71609" y="11631"/>
                    <a:pt x="69706" y="6966"/>
                  </a:cubicBezTo>
                  <a:cubicBezTo>
                    <a:pt x="67992" y="2968"/>
                    <a:pt x="63803" y="-268"/>
                    <a:pt x="59329" y="18"/>
                  </a:cubicBezTo>
                  <a:cubicBezTo>
                    <a:pt x="53427" y="303"/>
                    <a:pt x="47239" y="3349"/>
                    <a:pt x="42003" y="6205"/>
                  </a:cubicBezTo>
                  <a:cubicBezTo>
                    <a:pt x="38005" y="8394"/>
                    <a:pt x="34007" y="10583"/>
                    <a:pt x="30009" y="12868"/>
                  </a:cubicBezTo>
                  <a:cubicBezTo>
                    <a:pt x="21822" y="17342"/>
                    <a:pt x="13730" y="21816"/>
                    <a:pt x="5543" y="26290"/>
                  </a:cubicBezTo>
                  <a:cubicBezTo>
                    <a:pt x="403" y="29146"/>
                    <a:pt x="-1692" y="36665"/>
                    <a:pt x="1545" y="41710"/>
                  </a:cubicBezTo>
                  <a:cubicBezTo>
                    <a:pt x="5067" y="47232"/>
                    <a:pt x="11255" y="48469"/>
                    <a:pt x="16967" y="45709"/>
                  </a:cubicBezTo>
                  <a:lnTo>
                    <a:pt x="16967" y="457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3459640" y="5004552"/>
              <a:ext cx="81496" cy="68791"/>
            </a:xfrm>
            <a:custGeom>
              <a:avLst/>
              <a:gdLst/>
              <a:ahLst/>
              <a:cxnLst/>
              <a:rect l="l" t="t" r="r" b="b"/>
              <a:pathLst>
                <a:path w="81496" h="68791" extrusionOk="0">
                  <a:moveTo>
                    <a:pt x="15892" y="67232"/>
                  </a:moveTo>
                  <a:cubicBezTo>
                    <a:pt x="36549" y="52954"/>
                    <a:pt x="57778" y="39152"/>
                    <a:pt x="77484" y="23540"/>
                  </a:cubicBezTo>
                  <a:cubicBezTo>
                    <a:pt x="79959" y="21637"/>
                    <a:pt x="81673" y="16877"/>
                    <a:pt x="81482" y="13831"/>
                  </a:cubicBezTo>
                  <a:cubicBezTo>
                    <a:pt x="81292" y="10785"/>
                    <a:pt x="80435" y="8024"/>
                    <a:pt x="78531" y="5550"/>
                  </a:cubicBezTo>
                  <a:cubicBezTo>
                    <a:pt x="74723" y="695"/>
                    <a:pt x="66251" y="-2161"/>
                    <a:pt x="60825" y="2028"/>
                  </a:cubicBezTo>
                  <a:cubicBezTo>
                    <a:pt x="40738" y="17258"/>
                    <a:pt x="22080" y="34202"/>
                    <a:pt x="3040" y="50669"/>
                  </a:cubicBezTo>
                  <a:cubicBezTo>
                    <a:pt x="-958" y="54096"/>
                    <a:pt x="-767" y="60665"/>
                    <a:pt x="2184" y="64567"/>
                  </a:cubicBezTo>
                  <a:cubicBezTo>
                    <a:pt x="5135" y="68470"/>
                    <a:pt x="11513" y="70279"/>
                    <a:pt x="15892" y="67328"/>
                  </a:cubicBezTo>
                  <a:lnTo>
                    <a:pt x="15892" y="6732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3505435" y="5083611"/>
              <a:ext cx="77335" cy="55296"/>
            </a:xfrm>
            <a:custGeom>
              <a:avLst/>
              <a:gdLst/>
              <a:ahLst/>
              <a:cxnLst/>
              <a:rect l="l" t="t" r="r" b="b"/>
              <a:pathLst>
                <a:path w="77335" h="55296" extrusionOk="0">
                  <a:moveTo>
                    <a:pt x="9508" y="54901"/>
                  </a:moveTo>
                  <a:cubicBezTo>
                    <a:pt x="21027" y="50142"/>
                    <a:pt x="32165" y="44716"/>
                    <a:pt x="42732" y="38148"/>
                  </a:cubicBezTo>
                  <a:cubicBezTo>
                    <a:pt x="53298" y="31580"/>
                    <a:pt x="64817" y="25963"/>
                    <a:pt x="74337" y="17587"/>
                  </a:cubicBezTo>
                  <a:cubicBezTo>
                    <a:pt x="78430" y="13970"/>
                    <a:pt x="78240" y="6545"/>
                    <a:pt x="74337" y="2928"/>
                  </a:cubicBezTo>
                  <a:cubicBezTo>
                    <a:pt x="69958" y="-1071"/>
                    <a:pt x="64056" y="-880"/>
                    <a:pt x="59677" y="2928"/>
                  </a:cubicBezTo>
                  <a:cubicBezTo>
                    <a:pt x="51299" y="10352"/>
                    <a:pt x="43874" y="18729"/>
                    <a:pt x="34354" y="24821"/>
                  </a:cubicBezTo>
                  <a:cubicBezTo>
                    <a:pt x="24835" y="30913"/>
                    <a:pt x="14268" y="36434"/>
                    <a:pt x="3701" y="41003"/>
                  </a:cubicBezTo>
                  <a:cubicBezTo>
                    <a:pt x="274" y="42431"/>
                    <a:pt x="-773" y="47381"/>
                    <a:pt x="560" y="50522"/>
                  </a:cubicBezTo>
                  <a:cubicBezTo>
                    <a:pt x="1892" y="53664"/>
                    <a:pt x="5986" y="56329"/>
                    <a:pt x="9508" y="54901"/>
                  </a:cubicBezTo>
                  <a:lnTo>
                    <a:pt x="9508" y="549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3553604" y="5151501"/>
              <a:ext cx="73790" cy="47757"/>
            </a:xfrm>
            <a:custGeom>
              <a:avLst/>
              <a:gdLst/>
              <a:ahLst/>
              <a:cxnLst/>
              <a:rect l="l" t="t" r="r" b="b"/>
              <a:pathLst>
                <a:path w="73790" h="47757" extrusionOk="0">
                  <a:moveTo>
                    <a:pt x="16076" y="44982"/>
                  </a:moveTo>
                  <a:cubicBezTo>
                    <a:pt x="16076" y="44982"/>
                    <a:pt x="17028" y="44221"/>
                    <a:pt x="17409" y="43840"/>
                  </a:cubicBezTo>
                  <a:cubicBezTo>
                    <a:pt x="16648" y="44411"/>
                    <a:pt x="17028" y="44125"/>
                    <a:pt x="17600" y="43744"/>
                  </a:cubicBezTo>
                  <a:cubicBezTo>
                    <a:pt x="18551" y="43078"/>
                    <a:pt x="19503" y="42317"/>
                    <a:pt x="20455" y="41650"/>
                  </a:cubicBezTo>
                  <a:cubicBezTo>
                    <a:pt x="22359" y="40318"/>
                    <a:pt x="24358" y="38985"/>
                    <a:pt x="26358" y="37748"/>
                  </a:cubicBezTo>
                  <a:cubicBezTo>
                    <a:pt x="28357" y="36510"/>
                    <a:pt x="30356" y="35368"/>
                    <a:pt x="32450" y="34321"/>
                  </a:cubicBezTo>
                  <a:cubicBezTo>
                    <a:pt x="33497" y="33845"/>
                    <a:pt x="34544" y="33274"/>
                    <a:pt x="35687" y="32798"/>
                  </a:cubicBezTo>
                  <a:cubicBezTo>
                    <a:pt x="36258" y="32512"/>
                    <a:pt x="36734" y="32322"/>
                    <a:pt x="37305" y="32131"/>
                  </a:cubicBezTo>
                  <a:cubicBezTo>
                    <a:pt x="35972" y="32703"/>
                    <a:pt x="36544" y="32417"/>
                    <a:pt x="37591" y="32131"/>
                  </a:cubicBezTo>
                  <a:cubicBezTo>
                    <a:pt x="41875" y="30418"/>
                    <a:pt x="46349" y="28895"/>
                    <a:pt x="50823" y="27753"/>
                  </a:cubicBezTo>
                  <a:cubicBezTo>
                    <a:pt x="55297" y="26610"/>
                    <a:pt x="60247" y="25658"/>
                    <a:pt x="64912" y="24135"/>
                  </a:cubicBezTo>
                  <a:cubicBezTo>
                    <a:pt x="70719" y="22136"/>
                    <a:pt x="74527" y="16901"/>
                    <a:pt x="73670" y="10714"/>
                  </a:cubicBezTo>
                  <a:cubicBezTo>
                    <a:pt x="72909" y="5193"/>
                    <a:pt x="67673" y="-614"/>
                    <a:pt x="61580" y="52"/>
                  </a:cubicBezTo>
                  <a:cubicBezTo>
                    <a:pt x="58248" y="433"/>
                    <a:pt x="55012" y="719"/>
                    <a:pt x="51870" y="1766"/>
                  </a:cubicBezTo>
                  <a:cubicBezTo>
                    <a:pt x="48729" y="2813"/>
                    <a:pt x="45492" y="4241"/>
                    <a:pt x="42446" y="5574"/>
                  </a:cubicBezTo>
                  <a:cubicBezTo>
                    <a:pt x="37781" y="7572"/>
                    <a:pt x="33212" y="9857"/>
                    <a:pt x="28833" y="12427"/>
                  </a:cubicBezTo>
                  <a:cubicBezTo>
                    <a:pt x="19599" y="17853"/>
                    <a:pt x="10650" y="24326"/>
                    <a:pt x="2749" y="31655"/>
                  </a:cubicBezTo>
                  <a:cubicBezTo>
                    <a:pt x="-869" y="34987"/>
                    <a:pt x="-964" y="41746"/>
                    <a:pt x="2749" y="45077"/>
                  </a:cubicBezTo>
                  <a:cubicBezTo>
                    <a:pt x="6842" y="48885"/>
                    <a:pt x="11983" y="48409"/>
                    <a:pt x="16172" y="45077"/>
                  </a:cubicBezTo>
                  <a:lnTo>
                    <a:pt x="16172" y="4507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3603910" y="5204392"/>
              <a:ext cx="78387" cy="65335"/>
            </a:xfrm>
            <a:custGeom>
              <a:avLst/>
              <a:gdLst/>
              <a:ahLst/>
              <a:cxnLst/>
              <a:rect l="l" t="t" r="r" b="b"/>
              <a:pathLst>
                <a:path w="78387" h="65335" extrusionOk="0">
                  <a:moveTo>
                    <a:pt x="16701" y="63768"/>
                  </a:moveTo>
                  <a:cubicBezTo>
                    <a:pt x="35169" y="51584"/>
                    <a:pt x="53922" y="39781"/>
                    <a:pt x="71439" y="26359"/>
                  </a:cubicBezTo>
                  <a:cubicBezTo>
                    <a:pt x="74485" y="23979"/>
                    <a:pt x="76865" y="21790"/>
                    <a:pt x="77912" y="17982"/>
                  </a:cubicBezTo>
                  <a:cubicBezTo>
                    <a:pt x="78864" y="14650"/>
                    <a:pt x="78388" y="10176"/>
                    <a:pt x="76484" y="7131"/>
                  </a:cubicBezTo>
                  <a:cubicBezTo>
                    <a:pt x="72676" y="1229"/>
                    <a:pt x="63633" y="-2579"/>
                    <a:pt x="57254" y="2086"/>
                  </a:cubicBezTo>
                  <a:cubicBezTo>
                    <a:pt x="38501" y="15793"/>
                    <a:pt x="20889" y="31214"/>
                    <a:pt x="3183" y="46253"/>
                  </a:cubicBezTo>
                  <a:cubicBezTo>
                    <a:pt x="-1006" y="49871"/>
                    <a:pt x="-815" y="56820"/>
                    <a:pt x="2326" y="60913"/>
                  </a:cubicBezTo>
                  <a:cubicBezTo>
                    <a:pt x="5468" y="65006"/>
                    <a:pt x="12036" y="66910"/>
                    <a:pt x="16701" y="63768"/>
                  </a:cubicBezTo>
                  <a:lnTo>
                    <a:pt x="16701" y="637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3694420" y="5229077"/>
              <a:ext cx="45359" cy="89373"/>
            </a:xfrm>
            <a:custGeom>
              <a:avLst/>
              <a:gdLst/>
              <a:ahLst/>
              <a:cxnLst/>
              <a:rect l="l" t="t" r="r" b="b"/>
              <a:pathLst>
                <a:path w="45359" h="89373" extrusionOk="0">
                  <a:moveTo>
                    <a:pt x="17388" y="82871"/>
                  </a:moveTo>
                  <a:cubicBezTo>
                    <a:pt x="21767" y="71734"/>
                    <a:pt x="26051" y="60597"/>
                    <a:pt x="30621" y="49555"/>
                  </a:cubicBezTo>
                  <a:cubicBezTo>
                    <a:pt x="35190" y="38513"/>
                    <a:pt x="39188" y="27661"/>
                    <a:pt x="43853" y="18142"/>
                  </a:cubicBezTo>
                  <a:cubicBezTo>
                    <a:pt x="47090" y="11669"/>
                    <a:pt x="45090" y="3864"/>
                    <a:pt x="38046" y="913"/>
                  </a:cubicBezTo>
                  <a:cubicBezTo>
                    <a:pt x="31668" y="-1752"/>
                    <a:pt x="23290" y="1579"/>
                    <a:pt x="21672" y="8814"/>
                  </a:cubicBezTo>
                  <a:cubicBezTo>
                    <a:pt x="18911" y="20617"/>
                    <a:pt x="15008" y="32040"/>
                    <a:pt x="11391" y="43653"/>
                  </a:cubicBezTo>
                  <a:cubicBezTo>
                    <a:pt x="7774" y="55266"/>
                    <a:pt x="4156" y="66689"/>
                    <a:pt x="348" y="78207"/>
                  </a:cubicBezTo>
                  <a:cubicBezTo>
                    <a:pt x="-1080" y="82776"/>
                    <a:pt x="2062" y="87821"/>
                    <a:pt x="6536" y="89058"/>
                  </a:cubicBezTo>
                  <a:cubicBezTo>
                    <a:pt x="11486" y="90391"/>
                    <a:pt x="15675" y="87345"/>
                    <a:pt x="17388" y="82871"/>
                  </a:cubicBezTo>
                  <a:lnTo>
                    <a:pt x="17388" y="828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3790763" y="5232252"/>
              <a:ext cx="26621" cy="70143"/>
            </a:xfrm>
            <a:custGeom>
              <a:avLst/>
              <a:gdLst/>
              <a:ahLst/>
              <a:cxnLst/>
              <a:rect l="l" t="t" r="r" b="b"/>
              <a:pathLst>
                <a:path w="26621" h="70143" extrusionOk="0">
                  <a:moveTo>
                    <a:pt x="24714" y="61895"/>
                  </a:moveTo>
                  <a:cubicBezTo>
                    <a:pt x="24714" y="53804"/>
                    <a:pt x="24905" y="45618"/>
                    <a:pt x="24905" y="37527"/>
                  </a:cubicBezTo>
                  <a:cubicBezTo>
                    <a:pt x="24905" y="33529"/>
                    <a:pt x="25095" y="29531"/>
                    <a:pt x="25381" y="25628"/>
                  </a:cubicBezTo>
                  <a:cubicBezTo>
                    <a:pt x="25476" y="23724"/>
                    <a:pt x="25666" y="21821"/>
                    <a:pt x="25762" y="19917"/>
                  </a:cubicBezTo>
                  <a:cubicBezTo>
                    <a:pt x="25857" y="17156"/>
                    <a:pt x="25000" y="21725"/>
                    <a:pt x="25952" y="19536"/>
                  </a:cubicBezTo>
                  <a:cubicBezTo>
                    <a:pt x="26809" y="17727"/>
                    <a:pt x="26523" y="15252"/>
                    <a:pt x="26618" y="13253"/>
                  </a:cubicBezTo>
                  <a:cubicBezTo>
                    <a:pt x="26809" y="5162"/>
                    <a:pt x="19193" y="-930"/>
                    <a:pt x="11482" y="117"/>
                  </a:cubicBezTo>
                  <a:cubicBezTo>
                    <a:pt x="7865" y="593"/>
                    <a:pt x="5009" y="2212"/>
                    <a:pt x="2724" y="5162"/>
                  </a:cubicBezTo>
                  <a:cubicBezTo>
                    <a:pt x="-37" y="8779"/>
                    <a:pt x="-417" y="12397"/>
                    <a:pt x="344" y="16871"/>
                  </a:cubicBezTo>
                  <a:cubicBezTo>
                    <a:pt x="630" y="18489"/>
                    <a:pt x="915" y="19726"/>
                    <a:pt x="1582" y="21154"/>
                  </a:cubicBezTo>
                  <a:cubicBezTo>
                    <a:pt x="2438" y="23153"/>
                    <a:pt x="2438" y="23248"/>
                    <a:pt x="1677" y="21344"/>
                  </a:cubicBezTo>
                  <a:cubicBezTo>
                    <a:pt x="1677" y="21821"/>
                    <a:pt x="1867" y="22296"/>
                    <a:pt x="1963" y="22772"/>
                  </a:cubicBezTo>
                  <a:cubicBezTo>
                    <a:pt x="2343" y="24771"/>
                    <a:pt x="2819" y="26770"/>
                    <a:pt x="3200" y="28769"/>
                  </a:cubicBezTo>
                  <a:cubicBezTo>
                    <a:pt x="3962" y="32672"/>
                    <a:pt x="4628" y="36480"/>
                    <a:pt x="5199" y="40382"/>
                  </a:cubicBezTo>
                  <a:cubicBezTo>
                    <a:pt x="6342" y="48378"/>
                    <a:pt x="7484" y="56279"/>
                    <a:pt x="8721" y="64275"/>
                  </a:cubicBezTo>
                  <a:cubicBezTo>
                    <a:pt x="9293" y="68273"/>
                    <a:pt x="14052" y="70558"/>
                    <a:pt x="17670" y="70082"/>
                  </a:cubicBezTo>
                  <a:cubicBezTo>
                    <a:pt x="21668" y="69510"/>
                    <a:pt x="24714" y="66179"/>
                    <a:pt x="24714" y="62086"/>
                  </a:cubicBezTo>
                  <a:lnTo>
                    <a:pt x="24714" y="620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3854919" y="5216004"/>
              <a:ext cx="54622" cy="77257"/>
            </a:xfrm>
            <a:custGeom>
              <a:avLst/>
              <a:gdLst/>
              <a:ahLst/>
              <a:cxnLst/>
              <a:rect l="l" t="t" r="r" b="b"/>
              <a:pathLst>
                <a:path w="54622" h="77257" extrusionOk="0">
                  <a:moveTo>
                    <a:pt x="53279" y="60248"/>
                  </a:moveTo>
                  <a:cubicBezTo>
                    <a:pt x="48805" y="51395"/>
                    <a:pt x="44236" y="42543"/>
                    <a:pt x="39762" y="33785"/>
                  </a:cubicBezTo>
                  <a:cubicBezTo>
                    <a:pt x="37572" y="29501"/>
                    <a:pt x="35383" y="25218"/>
                    <a:pt x="33383" y="20934"/>
                  </a:cubicBezTo>
                  <a:cubicBezTo>
                    <a:pt x="31194" y="16270"/>
                    <a:pt x="29195" y="11511"/>
                    <a:pt x="26434" y="7132"/>
                  </a:cubicBezTo>
                  <a:cubicBezTo>
                    <a:pt x="22531" y="754"/>
                    <a:pt x="13487" y="-2292"/>
                    <a:pt x="6919" y="1992"/>
                  </a:cubicBezTo>
                  <a:cubicBezTo>
                    <a:pt x="350" y="6275"/>
                    <a:pt x="-1934" y="14461"/>
                    <a:pt x="1778" y="21505"/>
                  </a:cubicBezTo>
                  <a:cubicBezTo>
                    <a:pt x="4158" y="26075"/>
                    <a:pt x="7204" y="30168"/>
                    <a:pt x="10060" y="34451"/>
                  </a:cubicBezTo>
                  <a:cubicBezTo>
                    <a:pt x="12726" y="38449"/>
                    <a:pt x="15296" y="42447"/>
                    <a:pt x="17866" y="46540"/>
                  </a:cubicBezTo>
                  <a:cubicBezTo>
                    <a:pt x="23197" y="54917"/>
                    <a:pt x="28433" y="63294"/>
                    <a:pt x="33764" y="71671"/>
                  </a:cubicBezTo>
                  <a:cubicBezTo>
                    <a:pt x="36906" y="76620"/>
                    <a:pt x="43950" y="79095"/>
                    <a:pt x="49186" y="75668"/>
                  </a:cubicBezTo>
                  <a:cubicBezTo>
                    <a:pt x="54422" y="72242"/>
                    <a:pt x="56135" y="65864"/>
                    <a:pt x="53184" y="60248"/>
                  </a:cubicBezTo>
                  <a:lnTo>
                    <a:pt x="53184" y="602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3914239" y="5180949"/>
              <a:ext cx="63350" cy="51478"/>
            </a:xfrm>
            <a:custGeom>
              <a:avLst/>
              <a:gdLst/>
              <a:ahLst/>
              <a:cxnLst/>
              <a:rect l="l" t="t" r="r" b="b"/>
              <a:pathLst>
                <a:path w="63350" h="51478" extrusionOk="0">
                  <a:moveTo>
                    <a:pt x="61264" y="38855"/>
                  </a:moveTo>
                  <a:cubicBezTo>
                    <a:pt x="54791" y="33525"/>
                    <a:pt x="48222" y="28194"/>
                    <a:pt x="41749" y="22864"/>
                  </a:cubicBezTo>
                  <a:cubicBezTo>
                    <a:pt x="38512" y="20198"/>
                    <a:pt x="35275" y="17533"/>
                    <a:pt x="32134" y="14677"/>
                  </a:cubicBezTo>
                  <a:cubicBezTo>
                    <a:pt x="30706" y="13345"/>
                    <a:pt x="29278" y="12012"/>
                    <a:pt x="27850" y="10679"/>
                  </a:cubicBezTo>
                  <a:cubicBezTo>
                    <a:pt x="27564" y="10394"/>
                    <a:pt x="25375" y="8680"/>
                    <a:pt x="25375" y="8394"/>
                  </a:cubicBezTo>
                  <a:cubicBezTo>
                    <a:pt x="26232" y="9632"/>
                    <a:pt x="26327" y="9822"/>
                    <a:pt x="25756" y="8775"/>
                  </a:cubicBezTo>
                  <a:cubicBezTo>
                    <a:pt x="25470" y="8299"/>
                    <a:pt x="25184" y="7919"/>
                    <a:pt x="24994" y="7443"/>
                  </a:cubicBezTo>
                  <a:lnTo>
                    <a:pt x="26708" y="13820"/>
                  </a:lnTo>
                  <a:lnTo>
                    <a:pt x="26708" y="13345"/>
                  </a:lnTo>
                  <a:cubicBezTo>
                    <a:pt x="27088" y="8014"/>
                    <a:pt x="23185" y="3064"/>
                    <a:pt x="18521" y="1065"/>
                  </a:cubicBezTo>
                  <a:cubicBezTo>
                    <a:pt x="12904" y="-1315"/>
                    <a:pt x="6526" y="399"/>
                    <a:pt x="2813" y="5158"/>
                  </a:cubicBezTo>
                  <a:cubicBezTo>
                    <a:pt x="-423" y="9346"/>
                    <a:pt x="-995" y="15343"/>
                    <a:pt x="1766" y="20008"/>
                  </a:cubicBezTo>
                  <a:cubicBezTo>
                    <a:pt x="2909" y="21912"/>
                    <a:pt x="4717" y="23625"/>
                    <a:pt x="6526" y="24767"/>
                  </a:cubicBezTo>
                  <a:cubicBezTo>
                    <a:pt x="9096" y="26385"/>
                    <a:pt x="13951" y="27242"/>
                    <a:pt x="16807" y="26100"/>
                  </a:cubicBezTo>
                  <a:lnTo>
                    <a:pt x="17283" y="25909"/>
                  </a:lnTo>
                  <a:lnTo>
                    <a:pt x="13951" y="26385"/>
                  </a:lnTo>
                  <a:lnTo>
                    <a:pt x="14618" y="26385"/>
                  </a:lnTo>
                  <a:cubicBezTo>
                    <a:pt x="13571" y="26385"/>
                    <a:pt x="12428" y="26195"/>
                    <a:pt x="11381" y="26005"/>
                  </a:cubicBezTo>
                  <a:cubicBezTo>
                    <a:pt x="11857" y="26100"/>
                    <a:pt x="12428" y="26290"/>
                    <a:pt x="12904" y="26385"/>
                  </a:cubicBezTo>
                  <a:cubicBezTo>
                    <a:pt x="11476" y="25719"/>
                    <a:pt x="11381" y="25624"/>
                    <a:pt x="12428" y="26290"/>
                  </a:cubicBezTo>
                  <a:cubicBezTo>
                    <a:pt x="13380" y="26861"/>
                    <a:pt x="14427" y="27337"/>
                    <a:pt x="15379" y="27909"/>
                  </a:cubicBezTo>
                  <a:cubicBezTo>
                    <a:pt x="17093" y="28860"/>
                    <a:pt x="18806" y="29812"/>
                    <a:pt x="20615" y="30764"/>
                  </a:cubicBezTo>
                  <a:cubicBezTo>
                    <a:pt x="24233" y="32763"/>
                    <a:pt x="27660" y="34952"/>
                    <a:pt x="31087" y="37142"/>
                  </a:cubicBezTo>
                  <a:cubicBezTo>
                    <a:pt x="38131" y="41616"/>
                    <a:pt x="45176" y="45995"/>
                    <a:pt x="52220" y="50468"/>
                  </a:cubicBezTo>
                  <a:cubicBezTo>
                    <a:pt x="55362" y="52467"/>
                    <a:pt x="59550" y="51325"/>
                    <a:pt x="61740" y="48565"/>
                  </a:cubicBezTo>
                  <a:cubicBezTo>
                    <a:pt x="63929" y="45804"/>
                    <a:pt x="64025" y="41235"/>
                    <a:pt x="61169" y="38855"/>
                  </a:cubicBezTo>
                  <a:lnTo>
                    <a:pt x="61169" y="388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3943126" y="5129548"/>
              <a:ext cx="84448" cy="25741"/>
            </a:xfrm>
            <a:custGeom>
              <a:avLst/>
              <a:gdLst/>
              <a:ahLst/>
              <a:cxnLst/>
              <a:rect l="l" t="t" r="r" b="b"/>
              <a:pathLst>
                <a:path w="84448" h="25741" extrusionOk="0">
                  <a:moveTo>
                    <a:pt x="75405" y="3252"/>
                  </a:moveTo>
                  <a:cubicBezTo>
                    <a:pt x="54557" y="2110"/>
                    <a:pt x="33709" y="1063"/>
                    <a:pt x="12861" y="16"/>
                  </a:cubicBezTo>
                  <a:cubicBezTo>
                    <a:pt x="6102" y="-365"/>
                    <a:pt x="-276" y="6108"/>
                    <a:pt x="9" y="12867"/>
                  </a:cubicBezTo>
                  <a:cubicBezTo>
                    <a:pt x="295" y="19625"/>
                    <a:pt x="5626" y="26193"/>
                    <a:pt x="12861" y="25717"/>
                  </a:cubicBezTo>
                  <a:cubicBezTo>
                    <a:pt x="33709" y="24290"/>
                    <a:pt x="54557" y="22861"/>
                    <a:pt x="75405" y="21434"/>
                  </a:cubicBezTo>
                  <a:cubicBezTo>
                    <a:pt x="80260" y="21053"/>
                    <a:pt x="84448" y="17531"/>
                    <a:pt x="84448" y="12391"/>
                  </a:cubicBezTo>
                  <a:cubicBezTo>
                    <a:pt x="84448" y="7251"/>
                    <a:pt x="80260" y="3633"/>
                    <a:pt x="75405" y="3348"/>
                  </a:cubicBezTo>
                  <a:lnTo>
                    <a:pt x="75405" y="33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3906149" y="4976928"/>
              <a:ext cx="72968" cy="44559"/>
            </a:xfrm>
            <a:custGeom>
              <a:avLst/>
              <a:gdLst/>
              <a:ahLst/>
              <a:cxnLst/>
              <a:rect l="l" t="t" r="r" b="b"/>
              <a:pathLst>
                <a:path w="72968" h="44559" extrusionOk="0">
                  <a:moveTo>
                    <a:pt x="62880" y="142"/>
                  </a:moveTo>
                  <a:cubicBezTo>
                    <a:pt x="53170" y="1094"/>
                    <a:pt x="43555" y="2998"/>
                    <a:pt x="34416" y="6329"/>
                  </a:cubicBezTo>
                  <a:cubicBezTo>
                    <a:pt x="29561" y="8138"/>
                    <a:pt x="24801" y="10137"/>
                    <a:pt x="20232" y="12517"/>
                  </a:cubicBezTo>
                  <a:cubicBezTo>
                    <a:pt x="18233" y="13564"/>
                    <a:pt x="16329" y="14706"/>
                    <a:pt x="14235" y="15658"/>
                  </a:cubicBezTo>
                  <a:cubicBezTo>
                    <a:pt x="13187" y="16134"/>
                    <a:pt x="12140" y="16515"/>
                    <a:pt x="11188" y="17086"/>
                  </a:cubicBezTo>
                  <a:cubicBezTo>
                    <a:pt x="9760" y="17847"/>
                    <a:pt x="13473" y="16419"/>
                    <a:pt x="12045" y="16705"/>
                  </a:cubicBezTo>
                  <a:cubicBezTo>
                    <a:pt x="11474" y="16800"/>
                    <a:pt x="10808" y="17086"/>
                    <a:pt x="10141" y="17276"/>
                  </a:cubicBezTo>
                  <a:cubicBezTo>
                    <a:pt x="812" y="20227"/>
                    <a:pt x="-3186" y="31269"/>
                    <a:pt x="2906" y="39170"/>
                  </a:cubicBezTo>
                  <a:cubicBezTo>
                    <a:pt x="8999" y="47071"/>
                    <a:pt x="20708" y="46024"/>
                    <a:pt x="25944" y="37742"/>
                  </a:cubicBezTo>
                  <a:cubicBezTo>
                    <a:pt x="26229" y="37266"/>
                    <a:pt x="26515" y="36885"/>
                    <a:pt x="26801" y="36409"/>
                  </a:cubicBezTo>
                  <a:cubicBezTo>
                    <a:pt x="27562" y="35267"/>
                    <a:pt x="27372" y="35553"/>
                    <a:pt x="26229" y="37171"/>
                  </a:cubicBezTo>
                  <a:cubicBezTo>
                    <a:pt x="26229" y="37171"/>
                    <a:pt x="28419" y="35077"/>
                    <a:pt x="28609" y="34886"/>
                  </a:cubicBezTo>
                  <a:cubicBezTo>
                    <a:pt x="28990" y="34505"/>
                    <a:pt x="29466" y="34125"/>
                    <a:pt x="29847" y="33744"/>
                  </a:cubicBezTo>
                  <a:cubicBezTo>
                    <a:pt x="28514" y="34791"/>
                    <a:pt x="28419" y="34886"/>
                    <a:pt x="29466" y="34125"/>
                  </a:cubicBezTo>
                  <a:cubicBezTo>
                    <a:pt x="30228" y="33744"/>
                    <a:pt x="30894" y="33173"/>
                    <a:pt x="31560" y="32792"/>
                  </a:cubicBezTo>
                  <a:cubicBezTo>
                    <a:pt x="35273" y="30508"/>
                    <a:pt x="39081" y="28413"/>
                    <a:pt x="42984" y="26605"/>
                  </a:cubicBezTo>
                  <a:cubicBezTo>
                    <a:pt x="43555" y="26319"/>
                    <a:pt x="46411" y="24986"/>
                    <a:pt x="43841" y="26224"/>
                  </a:cubicBezTo>
                  <a:cubicBezTo>
                    <a:pt x="44888" y="25748"/>
                    <a:pt x="45935" y="25367"/>
                    <a:pt x="46982" y="24986"/>
                  </a:cubicBezTo>
                  <a:cubicBezTo>
                    <a:pt x="48981" y="24225"/>
                    <a:pt x="50980" y="23559"/>
                    <a:pt x="52979" y="22988"/>
                  </a:cubicBezTo>
                  <a:cubicBezTo>
                    <a:pt x="57168" y="21750"/>
                    <a:pt x="61357" y="20703"/>
                    <a:pt x="65641" y="19941"/>
                  </a:cubicBezTo>
                  <a:cubicBezTo>
                    <a:pt x="70591" y="19085"/>
                    <a:pt x="73542" y="13373"/>
                    <a:pt x="72876" y="8804"/>
                  </a:cubicBezTo>
                  <a:cubicBezTo>
                    <a:pt x="72209" y="4235"/>
                    <a:pt x="67925" y="-524"/>
                    <a:pt x="62880" y="47"/>
                  </a:cubicBezTo>
                  <a:lnTo>
                    <a:pt x="62880" y="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3850874" y="4903921"/>
              <a:ext cx="74968" cy="50991"/>
            </a:xfrm>
            <a:custGeom>
              <a:avLst/>
              <a:gdLst/>
              <a:ahLst/>
              <a:cxnLst/>
              <a:rect l="l" t="t" r="r" b="b"/>
              <a:pathLst>
                <a:path w="74968" h="50991" extrusionOk="0">
                  <a:moveTo>
                    <a:pt x="59895" y="1377"/>
                  </a:moveTo>
                  <a:cubicBezTo>
                    <a:pt x="52089" y="7088"/>
                    <a:pt x="43807" y="12038"/>
                    <a:pt x="35049" y="16131"/>
                  </a:cubicBezTo>
                  <a:cubicBezTo>
                    <a:pt x="34002" y="16607"/>
                    <a:pt x="32860" y="17178"/>
                    <a:pt x="31812" y="17654"/>
                  </a:cubicBezTo>
                  <a:cubicBezTo>
                    <a:pt x="31241" y="17940"/>
                    <a:pt x="30670" y="18130"/>
                    <a:pt x="30194" y="18416"/>
                  </a:cubicBezTo>
                  <a:cubicBezTo>
                    <a:pt x="28671" y="19082"/>
                    <a:pt x="32098" y="17654"/>
                    <a:pt x="30575" y="18225"/>
                  </a:cubicBezTo>
                  <a:cubicBezTo>
                    <a:pt x="28385" y="19082"/>
                    <a:pt x="26196" y="19939"/>
                    <a:pt x="23911" y="20795"/>
                  </a:cubicBezTo>
                  <a:cubicBezTo>
                    <a:pt x="19246" y="22509"/>
                    <a:pt x="14582" y="23746"/>
                    <a:pt x="9727" y="24603"/>
                  </a:cubicBezTo>
                  <a:cubicBezTo>
                    <a:pt x="1730" y="26031"/>
                    <a:pt x="-1887" y="36026"/>
                    <a:pt x="969" y="42784"/>
                  </a:cubicBezTo>
                  <a:cubicBezTo>
                    <a:pt x="2397" y="46116"/>
                    <a:pt x="4777" y="48496"/>
                    <a:pt x="8108" y="49923"/>
                  </a:cubicBezTo>
                  <a:cubicBezTo>
                    <a:pt x="12392" y="51732"/>
                    <a:pt x="16010" y="51066"/>
                    <a:pt x="20103" y="49257"/>
                  </a:cubicBezTo>
                  <a:cubicBezTo>
                    <a:pt x="21150" y="48781"/>
                    <a:pt x="22198" y="48305"/>
                    <a:pt x="23245" y="47829"/>
                  </a:cubicBezTo>
                  <a:cubicBezTo>
                    <a:pt x="23816" y="47544"/>
                    <a:pt x="24292" y="47353"/>
                    <a:pt x="24863" y="47068"/>
                  </a:cubicBezTo>
                  <a:cubicBezTo>
                    <a:pt x="25910" y="46592"/>
                    <a:pt x="25910" y="46592"/>
                    <a:pt x="24863" y="46973"/>
                  </a:cubicBezTo>
                  <a:cubicBezTo>
                    <a:pt x="23625" y="47448"/>
                    <a:pt x="23911" y="47353"/>
                    <a:pt x="25720" y="46592"/>
                  </a:cubicBezTo>
                  <a:cubicBezTo>
                    <a:pt x="28290" y="45545"/>
                    <a:pt x="30765" y="44402"/>
                    <a:pt x="33335" y="43260"/>
                  </a:cubicBezTo>
                  <a:cubicBezTo>
                    <a:pt x="37905" y="41071"/>
                    <a:pt x="42284" y="38691"/>
                    <a:pt x="46663" y="36121"/>
                  </a:cubicBezTo>
                  <a:cubicBezTo>
                    <a:pt x="55707" y="30695"/>
                    <a:pt x="64179" y="24222"/>
                    <a:pt x="72080" y="17178"/>
                  </a:cubicBezTo>
                  <a:cubicBezTo>
                    <a:pt x="75793" y="13846"/>
                    <a:pt x="75793" y="7754"/>
                    <a:pt x="72842" y="4042"/>
                  </a:cubicBezTo>
                  <a:cubicBezTo>
                    <a:pt x="69891" y="330"/>
                    <a:pt x="63989" y="-1479"/>
                    <a:pt x="59895" y="1472"/>
                  </a:cubicBezTo>
                  <a:lnTo>
                    <a:pt x="59895" y="14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3796962" y="4816485"/>
              <a:ext cx="67114" cy="65112"/>
            </a:xfrm>
            <a:custGeom>
              <a:avLst/>
              <a:gdLst/>
              <a:ahLst/>
              <a:cxnLst/>
              <a:rect l="l" t="t" r="r" b="b"/>
              <a:pathLst>
                <a:path w="67114" h="65112" extrusionOk="0">
                  <a:moveTo>
                    <a:pt x="44314" y="3713"/>
                  </a:moveTo>
                  <a:cubicBezTo>
                    <a:pt x="30891" y="16088"/>
                    <a:pt x="17564" y="28462"/>
                    <a:pt x="4141" y="40932"/>
                  </a:cubicBezTo>
                  <a:cubicBezTo>
                    <a:pt x="-1380" y="45977"/>
                    <a:pt x="-1380" y="56067"/>
                    <a:pt x="4141" y="61112"/>
                  </a:cubicBezTo>
                  <a:cubicBezTo>
                    <a:pt x="9662" y="66157"/>
                    <a:pt x="18611" y="66728"/>
                    <a:pt x="24323" y="61112"/>
                  </a:cubicBezTo>
                  <a:cubicBezTo>
                    <a:pt x="37269" y="48261"/>
                    <a:pt x="50311" y="35506"/>
                    <a:pt x="63258" y="22656"/>
                  </a:cubicBezTo>
                  <a:cubicBezTo>
                    <a:pt x="68208" y="17706"/>
                    <a:pt x="68589" y="8567"/>
                    <a:pt x="63258" y="3713"/>
                  </a:cubicBezTo>
                  <a:cubicBezTo>
                    <a:pt x="57927" y="-1142"/>
                    <a:pt x="49835" y="-1332"/>
                    <a:pt x="44314" y="3713"/>
                  </a:cubicBezTo>
                  <a:lnTo>
                    <a:pt x="44314" y="37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3755777" y="4766929"/>
              <a:ext cx="59155" cy="48033"/>
            </a:xfrm>
            <a:custGeom>
              <a:avLst/>
              <a:gdLst/>
              <a:ahLst/>
              <a:cxnLst/>
              <a:rect l="l" t="t" r="r" b="b"/>
              <a:pathLst>
                <a:path w="59155" h="48033" extrusionOk="0">
                  <a:moveTo>
                    <a:pt x="47896" y="1010"/>
                  </a:moveTo>
                  <a:cubicBezTo>
                    <a:pt x="41613" y="4722"/>
                    <a:pt x="35235" y="8339"/>
                    <a:pt x="28952" y="12147"/>
                  </a:cubicBezTo>
                  <a:cubicBezTo>
                    <a:pt x="25905" y="13955"/>
                    <a:pt x="22954" y="15764"/>
                    <a:pt x="19908" y="17668"/>
                  </a:cubicBezTo>
                  <a:cubicBezTo>
                    <a:pt x="18385" y="18620"/>
                    <a:pt x="16862" y="19476"/>
                    <a:pt x="15339" y="20428"/>
                  </a:cubicBezTo>
                  <a:cubicBezTo>
                    <a:pt x="14863" y="20714"/>
                    <a:pt x="14482" y="20904"/>
                    <a:pt x="14006" y="21190"/>
                  </a:cubicBezTo>
                  <a:cubicBezTo>
                    <a:pt x="15529" y="20619"/>
                    <a:pt x="15719" y="20523"/>
                    <a:pt x="14577" y="20999"/>
                  </a:cubicBezTo>
                  <a:cubicBezTo>
                    <a:pt x="13720" y="21380"/>
                    <a:pt x="12768" y="21666"/>
                    <a:pt x="11912" y="22046"/>
                  </a:cubicBezTo>
                  <a:lnTo>
                    <a:pt x="15053" y="21666"/>
                  </a:lnTo>
                  <a:cubicBezTo>
                    <a:pt x="14387" y="21666"/>
                    <a:pt x="13816" y="21666"/>
                    <a:pt x="13149" y="21761"/>
                  </a:cubicBezTo>
                  <a:cubicBezTo>
                    <a:pt x="8389" y="22046"/>
                    <a:pt x="4296" y="24045"/>
                    <a:pt x="1821" y="28234"/>
                  </a:cubicBezTo>
                  <a:cubicBezTo>
                    <a:pt x="-654" y="32422"/>
                    <a:pt x="-559" y="37467"/>
                    <a:pt x="1821" y="41561"/>
                  </a:cubicBezTo>
                  <a:cubicBezTo>
                    <a:pt x="4201" y="45654"/>
                    <a:pt x="8580" y="48033"/>
                    <a:pt x="13149" y="48033"/>
                  </a:cubicBezTo>
                  <a:cubicBezTo>
                    <a:pt x="17338" y="48033"/>
                    <a:pt x="22764" y="45654"/>
                    <a:pt x="24478" y="41561"/>
                  </a:cubicBezTo>
                  <a:cubicBezTo>
                    <a:pt x="24763" y="40894"/>
                    <a:pt x="25049" y="40323"/>
                    <a:pt x="25334" y="39657"/>
                  </a:cubicBezTo>
                  <a:lnTo>
                    <a:pt x="23430" y="42036"/>
                  </a:lnTo>
                  <a:cubicBezTo>
                    <a:pt x="28095" y="36325"/>
                    <a:pt x="34378" y="32042"/>
                    <a:pt x="39995" y="27377"/>
                  </a:cubicBezTo>
                  <a:cubicBezTo>
                    <a:pt x="45611" y="22713"/>
                    <a:pt x="51323" y="17953"/>
                    <a:pt x="56939" y="13099"/>
                  </a:cubicBezTo>
                  <a:cubicBezTo>
                    <a:pt x="59891" y="10624"/>
                    <a:pt x="59700" y="5769"/>
                    <a:pt x="57511" y="3008"/>
                  </a:cubicBezTo>
                  <a:cubicBezTo>
                    <a:pt x="55226" y="-38"/>
                    <a:pt x="50942" y="-894"/>
                    <a:pt x="47610" y="1010"/>
                  </a:cubicBezTo>
                  <a:lnTo>
                    <a:pt x="47610" y="10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3708734" y="4696774"/>
              <a:ext cx="58244" cy="47814"/>
            </a:xfrm>
            <a:custGeom>
              <a:avLst/>
              <a:gdLst/>
              <a:ahLst/>
              <a:cxnLst/>
              <a:rect l="l" t="t" r="r" b="b"/>
              <a:pathLst>
                <a:path w="58244" h="47814" extrusionOk="0">
                  <a:moveTo>
                    <a:pt x="47056" y="1105"/>
                  </a:moveTo>
                  <a:cubicBezTo>
                    <a:pt x="40392" y="5198"/>
                    <a:pt x="33728" y="9291"/>
                    <a:pt x="27065" y="13385"/>
                  </a:cubicBezTo>
                  <a:cubicBezTo>
                    <a:pt x="23828" y="15383"/>
                    <a:pt x="20591" y="17383"/>
                    <a:pt x="17355" y="19286"/>
                  </a:cubicBezTo>
                  <a:cubicBezTo>
                    <a:pt x="13928" y="21380"/>
                    <a:pt x="10024" y="22808"/>
                    <a:pt x="6312" y="24427"/>
                  </a:cubicBezTo>
                  <a:cubicBezTo>
                    <a:pt x="3361" y="25759"/>
                    <a:pt x="1457" y="28996"/>
                    <a:pt x="505" y="31947"/>
                  </a:cubicBezTo>
                  <a:cubicBezTo>
                    <a:pt x="-733" y="35754"/>
                    <a:pt x="410" y="39847"/>
                    <a:pt x="2790" y="42893"/>
                  </a:cubicBezTo>
                  <a:cubicBezTo>
                    <a:pt x="7169" y="48510"/>
                    <a:pt x="16498" y="49842"/>
                    <a:pt x="21638" y="44131"/>
                  </a:cubicBezTo>
                  <a:cubicBezTo>
                    <a:pt x="24304" y="41180"/>
                    <a:pt x="26779" y="37944"/>
                    <a:pt x="29825" y="35278"/>
                  </a:cubicBezTo>
                  <a:cubicBezTo>
                    <a:pt x="32681" y="32803"/>
                    <a:pt x="35537" y="30424"/>
                    <a:pt x="38393" y="27949"/>
                  </a:cubicBezTo>
                  <a:cubicBezTo>
                    <a:pt x="44295" y="22903"/>
                    <a:pt x="50197" y="17858"/>
                    <a:pt x="56099" y="12718"/>
                  </a:cubicBezTo>
                  <a:cubicBezTo>
                    <a:pt x="58955" y="10338"/>
                    <a:pt x="58765" y="5674"/>
                    <a:pt x="56671" y="2914"/>
                  </a:cubicBezTo>
                  <a:cubicBezTo>
                    <a:pt x="54576" y="153"/>
                    <a:pt x="50197" y="-989"/>
                    <a:pt x="47056" y="1010"/>
                  </a:cubicBezTo>
                  <a:lnTo>
                    <a:pt x="47056" y="10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3641652" y="4625475"/>
              <a:ext cx="72863" cy="50894"/>
            </a:xfrm>
            <a:custGeom>
              <a:avLst/>
              <a:gdLst/>
              <a:ahLst/>
              <a:cxnLst/>
              <a:rect l="l" t="t" r="r" b="b"/>
              <a:pathLst>
                <a:path w="72863" h="50894" extrusionOk="0">
                  <a:moveTo>
                    <a:pt x="55878" y="1297"/>
                  </a:moveTo>
                  <a:cubicBezTo>
                    <a:pt x="47881" y="5200"/>
                    <a:pt x="39980" y="9103"/>
                    <a:pt x="31983" y="13006"/>
                  </a:cubicBezTo>
                  <a:cubicBezTo>
                    <a:pt x="27985" y="15005"/>
                    <a:pt x="23987" y="16909"/>
                    <a:pt x="20084" y="18908"/>
                  </a:cubicBezTo>
                  <a:cubicBezTo>
                    <a:pt x="18085" y="19860"/>
                    <a:pt x="16086" y="20811"/>
                    <a:pt x="14086" y="21858"/>
                  </a:cubicBezTo>
                  <a:cubicBezTo>
                    <a:pt x="11707" y="23191"/>
                    <a:pt x="16562" y="21097"/>
                    <a:pt x="13801" y="22049"/>
                  </a:cubicBezTo>
                  <a:cubicBezTo>
                    <a:pt x="12658" y="22430"/>
                    <a:pt x="11516" y="22906"/>
                    <a:pt x="10279" y="23287"/>
                  </a:cubicBezTo>
                  <a:cubicBezTo>
                    <a:pt x="2377" y="26142"/>
                    <a:pt x="-2287" y="34043"/>
                    <a:pt x="1140" y="42229"/>
                  </a:cubicBezTo>
                  <a:cubicBezTo>
                    <a:pt x="2663" y="45751"/>
                    <a:pt x="5043" y="48131"/>
                    <a:pt x="8565" y="49654"/>
                  </a:cubicBezTo>
                  <a:cubicBezTo>
                    <a:pt x="12373" y="51272"/>
                    <a:pt x="17609" y="51558"/>
                    <a:pt x="21036" y="48988"/>
                  </a:cubicBezTo>
                  <a:cubicBezTo>
                    <a:pt x="28271" y="43657"/>
                    <a:pt x="36267" y="39373"/>
                    <a:pt x="43978" y="34804"/>
                  </a:cubicBezTo>
                  <a:cubicBezTo>
                    <a:pt x="51689" y="30235"/>
                    <a:pt x="59495" y="25666"/>
                    <a:pt x="67206" y="21097"/>
                  </a:cubicBezTo>
                  <a:cubicBezTo>
                    <a:pt x="72347" y="18051"/>
                    <a:pt x="74631" y="10721"/>
                    <a:pt x="71299" y="5486"/>
                  </a:cubicBezTo>
                  <a:cubicBezTo>
                    <a:pt x="67777" y="-35"/>
                    <a:pt x="61494" y="-1368"/>
                    <a:pt x="55687" y="1393"/>
                  </a:cubicBezTo>
                  <a:lnTo>
                    <a:pt x="55687" y="13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3610996" y="4534886"/>
              <a:ext cx="60985" cy="63032"/>
            </a:xfrm>
            <a:custGeom>
              <a:avLst/>
              <a:gdLst/>
              <a:ahLst/>
              <a:cxnLst/>
              <a:rect l="l" t="t" r="r" b="b"/>
              <a:pathLst>
                <a:path w="60985" h="63032" extrusionOk="0">
                  <a:moveTo>
                    <a:pt x="39792" y="3645"/>
                  </a:moveTo>
                  <a:cubicBezTo>
                    <a:pt x="29035" y="16781"/>
                    <a:pt x="17231" y="29441"/>
                    <a:pt x="3998" y="39912"/>
                  </a:cubicBezTo>
                  <a:cubicBezTo>
                    <a:pt x="1428" y="41911"/>
                    <a:pt x="0" y="46480"/>
                    <a:pt x="0" y="49526"/>
                  </a:cubicBezTo>
                  <a:cubicBezTo>
                    <a:pt x="0" y="52858"/>
                    <a:pt x="1523" y="56856"/>
                    <a:pt x="3998" y="59141"/>
                  </a:cubicBezTo>
                  <a:cubicBezTo>
                    <a:pt x="9424" y="64186"/>
                    <a:pt x="17802" y="64471"/>
                    <a:pt x="23228" y="59141"/>
                  </a:cubicBezTo>
                  <a:cubicBezTo>
                    <a:pt x="29320" y="53048"/>
                    <a:pt x="35508" y="47051"/>
                    <a:pt x="41315" y="40578"/>
                  </a:cubicBezTo>
                  <a:cubicBezTo>
                    <a:pt x="47693" y="33535"/>
                    <a:pt x="53596" y="26110"/>
                    <a:pt x="59307" y="18590"/>
                  </a:cubicBezTo>
                  <a:cubicBezTo>
                    <a:pt x="61021" y="16305"/>
                    <a:pt x="61402" y="11736"/>
                    <a:pt x="60545" y="9071"/>
                  </a:cubicBezTo>
                  <a:cubicBezTo>
                    <a:pt x="59688" y="6405"/>
                    <a:pt x="58260" y="4311"/>
                    <a:pt x="56071" y="2598"/>
                  </a:cubicBezTo>
                  <a:cubicBezTo>
                    <a:pt x="51596" y="-829"/>
                    <a:pt x="43695" y="-1210"/>
                    <a:pt x="39792" y="3550"/>
                  </a:cubicBezTo>
                  <a:lnTo>
                    <a:pt x="39792" y="35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3561494" y="4451952"/>
              <a:ext cx="59216" cy="70337"/>
            </a:xfrm>
            <a:custGeom>
              <a:avLst/>
              <a:gdLst/>
              <a:ahLst/>
              <a:cxnLst/>
              <a:rect l="l" t="t" r="r" b="b"/>
              <a:pathLst>
                <a:path w="59216" h="70337" extrusionOk="0">
                  <a:moveTo>
                    <a:pt x="44076" y="3859"/>
                  </a:moveTo>
                  <a:cubicBezTo>
                    <a:pt x="41506" y="8333"/>
                    <a:pt x="38745" y="12616"/>
                    <a:pt x="35699" y="16805"/>
                  </a:cubicBezTo>
                  <a:cubicBezTo>
                    <a:pt x="34937" y="17852"/>
                    <a:pt x="34175" y="18804"/>
                    <a:pt x="33414" y="19851"/>
                  </a:cubicBezTo>
                  <a:cubicBezTo>
                    <a:pt x="32367" y="21279"/>
                    <a:pt x="33795" y="19375"/>
                    <a:pt x="33128" y="20232"/>
                  </a:cubicBezTo>
                  <a:cubicBezTo>
                    <a:pt x="32748" y="20612"/>
                    <a:pt x="32462" y="21088"/>
                    <a:pt x="32081" y="21564"/>
                  </a:cubicBezTo>
                  <a:cubicBezTo>
                    <a:pt x="30463" y="23563"/>
                    <a:pt x="28749" y="25562"/>
                    <a:pt x="27036" y="27561"/>
                  </a:cubicBezTo>
                  <a:cubicBezTo>
                    <a:pt x="23704" y="31274"/>
                    <a:pt x="20277" y="34986"/>
                    <a:pt x="16469" y="38127"/>
                  </a:cubicBezTo>
                  <a:cubicBezTo>
                    <a:pt x="15898" y="38603"/>
                    <a:pt x="15422" y="38984"/>
                    <a:pt x="14851" y="39460"/>
                  </a:cubicBezTo>
                  <a:cubicBezTo>
                    <a:pt x="14279" y="39936"/>
                    <a:pt x="12566" y="40983"/>
                    <a:pt x="15041" y="39460"/>
                  </a:cubicBezTo>
                  <a:cubicBezTo>
                    <a:pt x="13994" y="40126"/>
                    <a:pt x="13042" y="40983"/>
                    <a:pt x="12090" y="41649"/>
                  </a:cubicBezTo>
                  <a:cubicBezTo>
                    <a:pt x="9329" y="43648"/>
                    <a:pt x="6569" y="45838"/>
                    <a:pt x="3903" y="47932"/>
                  </a:cubicBezTo>
                  <a:cubicBezTo>
                    <a:pt x="1428" y="49931"/>
                    <a:pt x="0" y="54214"/>
                    <a:pt x="0" y="57260"/>
                  </a:cubicBezTo>
                  <a:cubicBezTo>
                    <a:pt x="0" y="60497"/>
                    <a:pt x="1428" y="64304"/>
                    <a:pt x="3903" y="66589"/>
                  </a:cubicBezTo>
                  <a:cubicBezTo>
                    <a:pt x="9329" y="71634"/>
                    <a:pt x="17040" y="71539"/>
                    <a:pt x="22562" y="66589"/>
                  </a:cubicBezTo>
                  <a:cubicBezTo>
                    <a:pt x="26941" y="62591"/>
                    <a:pt x="30653" y="57641"/>
                    <a:pt x="34175" y="52787"/>
                  </a:cubicBezTo>
                  <a:cubicBezTo>
                    <a:pt x="35794" y="50597"/>
                    <a:pt x="33128" y="54024"/>
                    <a:pt x="34175" y="52787"/>
                  </a:cubicBezTo>
                  <a:cubicBezTo>
                    <a:pt x="34651" y="52215"/>
                    <a:pt x="35032" y="51644"/>
                    <a:pt x="35508" y="51168"/>
                  </a:cubicBezTo>
                  <a:cubicBezTo>
                    <a:pt x="36746" y="49550"/>
                    <a:pt x="37983" y="47932"/>
                    <a:pt x="39221" y="46313"/>
                  </a:cubicBezTo>
                  <a:cubicBezTo>
                    <a:pt x="40744" y="44219"/>
                    <a:pt x="42267" y="42030"/>
                    <a:pt x="43695" y="39841"/>
                  </a:cubicBezTo>
                  <a:cubicBezTo>
                    <a:pt x="49788" y="30512"/>
                    <a:pt x="54738" y="20517"/>
                    <a:pt x="58831" y="10141"/>
                  </a:cubicBezTo>
                  <a:cubicBezTo>
                    <a:pt x="60259" y="6429"/>
                    <a:pt x="57499" y="2050"/>
                    <a:pt x="54167" y="622"/>
                  </a:cubicBezTo>
                  <a:cubicBezTo>
                    <a:pt x="50549" y="-901"/>
                    <a:pt x="46170" y="432"/>
                    <a:pt x="44171" y="3954"/>
                  </a:cubicBezTo>
                  <a:lnTo>
                    <a:pt x="44171" y="39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3517183" y="4422883"/>
              <a:ext cx="46694" cy="65611"/>
            </a:xfrm>
            <a:custGeom>
              <a:avLst/>
              <a:gdLst/>
              <a:ahLst/>
              <a:cxnLst/>
              <a:rect l="l" t="t" r="r" b="b"/>
              <a:pathLst>
                <a:path w="46694" h="65611" extrusionOk="0">
                  <a:moveTo>
                    <a:pt x="26509" y="5419"/>
                  </a:moveTo>
                  <a:cubicBezTo>
                    <a:pt x="22891" y="11701"/>
                    <a:pt x="19369" y="17889"/>
                    <a:pt x="15752" y="24171"/>
                  </a:cubicBezTo>
                  <a:cubicBezTo>
                    <a:pt x="12134" y="30453"/>
                    <a:pt x="8231" y="36450"/>
                    <a:pt x="4233" y="42447"/>
                  </a:cubicBezTo>
                  <a:lnTo>
                    <a:pt x="6232" y="39782"/>
                  </a:lnTo>
                  <a:cubicBezTo>
                    <a:pt x="5661" y="40258"/>
                    <a:pt x="4994" y="40734"/>
                    <a:pt x="4423" y="41305"/>
                  </a:cubicBezTo>
                  <a:cubicBezTo>
                    <a:pt x="2519" y="43304"/>
                    <a:pt x="1567" y="45684"/>
                    <a:pt x="520" y="48159"/>
                  </a:cubicBezTo>
                  <a:cubicBezTo>
                    <a:pt x="-622" y="51205"/>
                    <a:pt x="235" y="56155"/>
                    <a:pt x="1948" y="58820"/>
                  </a:cubicBezTo>
                  <a:cubicBezTo>
                    <a:pt x="3662" y="61485"/>
                    <a:pt x="5756" y="63294"/>
                    <a:pt x="8517" y="64436"/>
                  </a:cubicBezTo>
                  <a:cubicBezTo>
                    <a:pt x="11277" y="65579"/>
                    <a:pt x="14609" y="66055"/>
                    <a:pt x="17560" y="65103"/>
                  </a:cubicBezTo>
                  <a:cubicBezTo>
                    <a:pt x="21178" y="63960"/>
                    <a:pt x="23653" y="61866"/>
                    <a:pt x="25842" y="58725"/>
                  </a:cubicBezTo>
                  <a:cubicBezTo>
                    <a:pt x="27937" y="55774"/>
                    <a:pt x="28032" y="52252"/>
                    <a:pt x="28508" y="48920"/>
                  </a:cubicBezTo>
                  <a:lnTo>
                    <a:pt x="26699" y="55488"/>
                  </a:lnTo>
                  <a:cubicBezTo>
                    <a:pt x="29555" y="48825"/>
                    <a:pt x="32316" y="42162"/>
                    <a:pt x="35648" y="35689"/>
                  </a:cubicBezTo>
                  <a:cubicBezTo>
                    <a:pt x="38979" y="29216"/>
                    <a:pt x="42121" y="22838"/>
                    <a:pt x="45358" y="16366"/>
                  </a:cubicBezTo>
                  <a:cubicBezTo>
                    <a:pt x="47928" y="11225"/>
                    <a:pt x="46881" y="4276"/>
                    <a:pt x="41455" y="1421"/>
                  </a:cubicBezTo>
                  <a:cubicBezTo>
                    <a:pt x="36028" y="-1435"/>
                    <a:pt x="29555" y="88"/>
                    <a:pt x="26509" y="5324"/>
                  </a:cubicBezTo>
                  <a:lnTo>
                    <a:pt x="26509" y="5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3454831" y="4387264"/>
              <a:ext cx="27459" cy="83971"/>
            </a:xfrm>
            <a:custGeom>
              <a:avLst/>
              <a:gdLst/>
              <a:ahLst/>
              <a:cxnLst/>
              <a:rect l="l" t="t" r="r" b="b"/>
              <a:pathLst>
                <a:path w="27459" h="83971" extrusionOk="0">
                  <a:moveTo>
                    <a:pt x="5279" y="11052"/>
                  </a:moveTo>
                  <a:cubicBezTo>
                    <a:pt x="3756" y="30852"/>
                    <a:pt x="2614" y="50747"/>
                    <a:pt x="43" y="70451"/>
                  </a:cubicBezTo>
                  <a:cubicBezTo>
                    <a:pt x="-337" y="73592"/>
                    <a:pt x="1852" y="77876"/>
                    <a:pt x="4042" y="79970"/>
                  </a:cubicBezTo>
                  <a:cubicBezTo>
                    <a:pt x="6422" y="82350"/>
                    <a:pt x="10229" y="84063"/>
                    <a:pt x="13561" y="83968"/>
                  </a:cubicBezTo>
                  <a:cubicBezTo>
                    <a:pt x="20606" y="83682"/>
                    <a:pt x="27365" y="78066"/>
                    <a:pt x="27079" y="70451"/>
                  </a:cubicBezTo>
                  <a:cubicBezTo>
                    <a:pt x="26318" y="50651"/>
                    <a:pt x="27079" y="30852"/>
                    <a:pt x="27460" y="11052"/>
                  </a:cubicBezTo>
                  <a:cubicBezTo>
                    <a:pt x="27460" y="5246"/>
                    <a:pt x="22319" y="-275"/>
                    <a:pt x="16417" y="11"/>
                  </a:cubicBezTo>
                  <a:cubicBezTo>
                    <a:pt x="10039" y="296"/>
                    <a:pt x="5850" y="4865"/>
                    <a:pt x="5374" y="11052"/>
                  </a:cubicBezTo>
                  <a:lnTo>
                    <a:pt x="5374" y="110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3387667" y="4414467"/>
              <a:ext cx="42262" cy="63436"/>
            </a:xfrm>
            <a:custGeom>
              <a:avLst/>
              <a:gdLst/>
              <a:ahLst/>
              <a:cxnLst/>
              <a:rect l="l" t="t" r="r" b="b"/>
              <a:pathLst>
                <a:path w="42262" h="63436" extrusionOk="0">
                  <a:moveTo>
                    <a:pt x="1426" y="15453"/>
                  </a:moveTo>
                  <a:cubicBezTo>
                    <a:pt x="4282" y="22212"/>
                    <a:pt x="7233" y="28875"/>
                    <a:pt x="10089" y="35633"/>
                  </a:cubicBezTo>
                  <a:cubicBezTo>
                    <a:pt x="10755" y="37252"/>
                    <a:pt x="11422" y="38775"/>
                    <a:pt x="12183" y="40393"/>
                  </a:cubicBezTo>
                  <a:cubicBezTo>
                    <a:pt x="12564" y="41249"/>
                    <a:pt x="12850" y="42582"/>
                    <a:pt x="13421" y="43344"/>
                  </a:cubicBezTo>
                  <a:lnTo>
                    <a:pt x="12850" y="42106"/>
                  </a:lnTo>
                  <a:cubicBezTo>
                    <a:pt x="13040" y="42582"/>
                    <a:pt x="13230" y="43058"/>
                    <a:pt x="13326" y="43629"/>
                  </a:cubicBezTo>
                  <a:cubicBezTo>
                    <a:pt x="14468" y="47056"/>
                    <a:pt x="15706" y="50578"/>
                    <a:pt x="16848" y="54005"/>
                  </a:cubicBezTo>
                  <a:cubicBezTo>
                    <a:pt x="19323" y="61335"/>
                    <a:pt x="26939" y="65523"/>
                    <a:pt x="34269" y="62382"/>
                  </a:cubicBezTo>
                  <a:cubicBezTo>
                    <a:pt x="41123" y="59431"/>
                    <a:pt x="44645" y="50673"/>
                    <a:pt x="40457" y="44010"/>
                  </a:cubicBezTo>
                  <a:cubicBezTo>
                    <a:pt x="38457" y="40869"/>
                    <a:pt x="36554" y="37728"/>
                    <a:pt x="34554" y="34586"/>
                  </a:cubicBezTo>
                  <a:cubicBezTo>
                    <a:pt x="32555" y="31445"/>
                    <a:pt x="31032" y="28114"/>
                    <a:pt x="29319" y="24782"/>
                  </a:cubicBezTo>
                  <a:cubicBezTo>
                    <a:pt x="25892" y="18214"/>
                    <a:pt x="22465" y="11646"/>
                    <a:pt x="19133" y="5077"/>
                  </a:cubicBezTo>
                  <a:cubicBezTo>
                    <a:pt x="16658" y="318"/>
                    <a:pt x="9613" y="-1491"/>
                    <a:pt x="5044" y="1365"/>
                  </a:cubicBezTo>
                  <a:cubicBezTo>
                    <a:pt x="2854" y="2793"/>
                    <a:pt x="950" y="4887"/>
                    <a:pt x="284" y="7457"/>
                  </a:cubicBezTo>
                  <a:cubicBezTo>
                    <a:pt x="-383" y="10313"/>
                    <a:pt x="189" y="12693"/>
                    <a:pt x="1331" y="15358"/>
                  </a:cubicBezTo>
                  <a:lnTo>
                    <a:pt x="1331" y="153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3337919" y="4446393"/>
              <a:ext cx="49365" cy="68635"/>
            </a:xfrm>
            <a:custGeom>
              <a:avLst/>
              <a:gdLst/>
              <a:ahLst/>
              <a:cxnLst/>
              <a:rect l="l" t="t" r="r" b="b"/>
              <a:pathLst>
                <a:path w="49365" h="68635" extrusionOk="0">
                  <a:moveTo>
                    <a:pt x="339" y="10561"/>
                  </a:moveTo>
                  <a:cubicBezTo>
                    <a:pt x="2529" y="20365"/>
                    <a:pt x="6051" y="29884"/>
                    <a:pt x="10621" y="38832"/>
                  </a:cubicBezTo>
                  <a:cubicBezTo>
                    <a:pt x="12715" y="42925"/>
                    <a:pt x="15095" y="46923"/>
                    <a:pt x="17665" y="50731"/>
                  </a:cubicBezTo>
                  <a:cubicBezTo>
                    <a:pt x="19379" y="53301"/>
                    <a:pt x="21283" y="55681"/>
                    <a:pt x="23187" y="58156"/>
                  </a:cubicBezTo>
                  <a:cubicBezTo>
                    <a:pt x="23377" y="58346"/>
                    <a:pt x="23472" y="58536"/>
                    <a:pt x="23662" y="58822"/>
                  </a:cubicBezTo>
                  <a:cubicBezTo>
                    <a:pt x="24234" y="59488"/>
                    <a:pt x="23948" y="59203"/>
                    <a:pt x="22996" y="58061"/>
                  </a:cubicBezTo>
                  <a:cubicBezTo>
                    <a:pt x="22996" y="58441"/>
                    <a:pt x="23662" y="59012"/>
                    <a:pt x="23853" y="59298"/>
                  </a:cubicBezTo>
                  <a:cubicBezTo>
                    <a:pt x="24614" y="60345"/>
                    <a:pt x="25376" y="61392"/>
                    <a:pt x="26138" y="62439"/>
                  </a:cubicBezTo>
                  <a:cubicBezTo>
                    <a:pt x="28803" y="65961"/>
                    <a:pt x="32135" y="68817"/>
                    <a:pt x="36895" y="68626"/>
                  </a:cubicBezTo>
                  <a:cubicBezTo>
                    <a:pt x="40227" y="68436"/>
                    <a:pt x="43368" y="67389"/>
                    <a:pt x="45748" y="65009"/>
                  </a:cubicBezTo>
                  <a:cubicBezTo>
                    <a:pt x="48033" y="62725"/>
                    <a:pt x="49365" y="59393"/>
                    <a:pt x="49365" y="56157"/>
                  </a:cubicBezTo>
                  <a:cubicBezTo>
                    <a:pt x="49365" y="51397"/>
                    <a:pt x="46795" y="48065"/>
                    <a:pt x="43178" y="45400"/>
                  </a:cubicBezTo>
                  <a:cubicBezTo>
                    <a:pt x="42797" y="45115"/>
                    <a:pt x="42321" y="44829"/>
                    <a:pt x="41940" y="44448"/>
                  </a:cubicBezTo>
                  <a:cubicBezTo>
                    <a:pt x="40703" y="43496"/>
                    <a:pt x="42035" y="44448"/>
                    <a:pt x="42511" y="44924"/>
                  </a:cubicBezTo>
                  <a:cubicBezTo>
                    <a:pt x="41655" y="44163"/>
                    <a:pt x="40703" y="43401"/>
                    <a:pt x="39846" y="42640"/>
                  </a:cubicBezTo>
                  <a:cubicBezTo>
                    <a:pt x="38228" y="41021"/>
                    <a:pt x="36704" y="39403"/>
                    <a:pt x="35276" y="37785"/>
                  </a:cubicBezTo>
                  <a:cubicBezTo>
                    <a:pt x="34610" y="37023"/>
                    <a:pt x="33944" y="36167"/>
                    <a:pt x="33182" y="35405"/>
                  </a:cubicBezTo>
                  <a:cubicBezTo>
                    <a:pt x="32801" y="35024"/>
                    <a:pt x="32516" y="34644"/>
                    <a:pt x="32230" y="34168"/>
                  </a:cubicBezTo>
                  <a:cubicBezTo>
                    <a:pt x="32230" y="34168"/>
                    <a:pt x="30612" y="32074"/>
                    <a:pt x="31564" y="33406"/>
                  </a:cubicBezTo>
                  <a:cubicBezTo>
                    <a:pt x="32421" y="34549"/>
                    <a:pt x="31373" y="33121"/>
                    <a:pt x="31183" y="32930"/>
                  </a:cubicBezTo>
                  <a:cubicBezTo>
                    <a:pt x="30897" y="32549"/>
                    <a:pt x="30517" y="32074"/>
                    <a:pt x="30231" y="31693"/>
                  </a:cubicBezTo>
                  <a:cubicBezTo>
                    <a:pt x="29565" y="30741"/>
                    <a:pt x="28898" y="29789"/>
                    <a:pt x="28232" y="28742"/>
                  </a:cubicBezTo>
                  <a:cubicBezTo>
                    <a:pt x="25757" y="25125"/>
                    <a:pt x="23567" y="21412"/>
                    <a:pt x="21663" y="17510"/>
                  </a:cubicBezTo>
                  <a:cubicBezTo>
                    <a:pt x="20616" y="15511"/>
                    <a:pt x="19759" y="13511"/>
                    <a:pt x="18807" y="11513"/>
                  </a:cubicBezTo>
                  <a:cubicBezTo>
                    <a:pt x="19188" y="12274"/>
                    <a:pt x="19093" y="12274"/>
                    <a:pt x="18807" y="11513"/>
                  </a:cubicBezTo>
                  <a:cubicBezTo>
                    <a:pt x="18522" y="10941"/>
                    <a:pt x="18332" y="10275"/>
                    <a:pt x="18046" y="9704"/>
                  </a:cubicBezTo>
                  <a:cubicBezTo>
                    <a:pt x="17665" y="8562"/>
                    <a:pt x="17189" y="7515"/>
                    <a:pt x="16808" y="6372"/>
                  </a:cubicBezTo>
                  <a:cubicBezTo>
                    <a:pt x="15285" y="2184"/>
                    <a:pt x="10906" y="-1148"/>
                    <a:pt x="6242" y="376"/>
                  </a:cubicBezTo>
                  <a:cubicBezTo>
                    <a:pt x="1577" y="1898"/>
                    <a:pt x="-803" y="6277"/>
                    <a:pt x="244" y="10941"/>
                  </a:cubicBezTo>
                  <a:lnTo>
                    <a:pt x="244" y="1094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3287482" y="4508228"/>
              <a:ext cx="70873" cy="46624"/>
            </a:xfrm>
            <a:custGeom>
              <a:avLst/>
              <a:gdLst/>
              <a:ahLst/>
              <a:cxnLst/>
              <a:rect l="l" t="t" r="r" b="b"/>
              <a:pathLst>
                <a:path w="70873" h="46624" extrusionOk="0">
                  <a:moveTo>
                    <a:pt x="8414" y="22497"/>
                  </a:moveTo>
                  <a:cubicBezTo>
                    <a:pt x="10413" y="23259"/>
                    <a:pt x="12508" y="24020"/>
                    <a:pt x="14507" y="24782"/>
                  </a:cubicBezTo>
                  <a:cubicBezTo>
                    <a:pt x="15744" y="25258"/>
                    <a:pt x="15554" y="25163"/>
                    <a:pt x="13841" y="24496"/>
                  </a:cubicBezTo>
                  <a:cubicBezTo>
                    <a:pt x="14317" y="24687"/>
                    <a:pt x="14792" y="24877"/>
                    <a:pt x="15268" y="25163"/>
                  </a:cubicBezTo>
                  <a:cubicBezTo>
                    <a:pt x="16030" y="25448"/>
                    <a:pt x="16696" y="25829"/>
                    <a:pt x="17458" y="26114"/>
                  </a:cubicBezTo>
                  <a:cubicBezTo>
                    <a:pt x="21266" y="27828"/>
                    <a:pt x="24978" y="29541"/>
                    <a:pt x="28691" y="31445"/>
                  </a:cubicBezTo>
                  <a:cubicBezTo>
                    <a:pt x="36021" y="35253"/>
                    <a:pt x="42875" y="39727"/>
                    <a:pt x="49444" y="44677"/>
                  </a:cubicBezTo>
                  <a:cubicBezTo>
                    <a:pt x="52300" y="46771"/>
                    <a:pt x="57345" y="47056"/>
                    <a:pt x="60487" y="46104"/>
                  </a:cubicBezTo>
                  <a:cubicBezTo>
                    <a:pt x="63628" y="45152"/>
                    <a:pt x="67436" y="42582"/>
                    <a:pt x="69054" y="39536"/>
                  </a:cubicBezTo>
                  <a:cubicBezTo>
                    <a:pt x="72767" y="32492"/>
                    <a:pt x="70673" y="24116"/>
                    <a:pt x="63914" y="19832"/>
                  </a:cubicBezTo>
                  <a:cubicBezTo>
                    <a:pt x="48873" y="10408"/>
                    <a:pt x="31928" y="3555"/>
                    <a:pt x="14412" y="318"/>
                  </a:cubicBezTo>
                  <a:cubicBezTo>
                    <a:pt x="11365" y="-253"/>
                    <a:pt x="8319" y="-158"/>
                    <a:pt x="5558" y="1460"/>
                  </a:cubicBezTo>
                  <a:cubicBezTo>
                    <a:pt x="3179" y="2888"/>
                    <a:pt x="894" y="5553"/>
                    <a:pt x="323" y="8314"/>
                  </a:cubicBezTo>
                  <a:cubicBezTo>
                    <a:pt x="-1105" y="14787"/>
                    <a:pt x="2322" y="20213"/>
                    <a:pt x="8319" y="22402"/>
                  </a:cubicBezTo>
                  <a:lnTo>
                    <a:pt x="8319" y="224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7" name="Google Shape;2197;p38"/>
          <p:cNvGrpSpPr/>
          <p:nvPr/>
        </p:nvGrpSpPr>
        <p:grpSpPr>
          <a:xfrm>
            <a:off x="-612429" y="-1334749"/>
            <a:ext cx="2989067" cy="2988839"/>
            <a:chOff x="5909796" y="935051"/>
            <a:chExt cx="2989067" cy="2988839"/>
          </a:xfrm>
        </p:grpSpPr>
        <p:grpSp>
          <p:nvGrpSpPr>
            <p:cNvPr id="2198" name="Google Shape;2198;p38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199" name="Google Shape;2199;p38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0" name="Google Shape;2200;p38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1" name="Google Shape;2201;p38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2" name="Google Shape;2202;p38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203" name="Google Shape;2203;p38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4" name="Google Shape;2204;p38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5" name="Google Shape;2205;p38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06" name="Google Shape;2206;p38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207" name="Google Shape;2207;p38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8" name="Google Shape;2208;p38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9" name="Google Shape;2209;p38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10" name="Google Shape;2210;p38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211" name="Google Shape;2211;p38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2" name="Google Shape;2212;p38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3" name="Google Shape;2213;p38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2214" name="Google Shape;2214;p38"/>
          <p:cNvPicPr preferRelativeResize="0">
            <a:picLocks noGrp="1"/>
          </p:cNvPicPr>
          <p:nvPr>
            <p:ph type="pic" idx="16"/>
          </p:nvPr>
        </p:nvPicPr>
        <p:blipFill rotWithShape="1">
          <a:blip r:embed="rId3">
            <a:alphaModFix/>
          </a:blip>
          <a:srcRect l="15926" t="16397" r="1721" b="4575"/>
          <a:stretch/>
        </p:blipFill>
        <p:spPr>
          <a:xfrm>
            <a:off x="722375" y="539500"/>
            <a:ext cx="2821954" cy="4064400"/>
          </a:xfrm>
          <a:prstGeom prst="rect">
            <a:avLst/>
          </a:prstGeom>
        </p:spPr>
      </p:pic>
      <p:sp>
        <p:nvSpPr>
          <p:cNvPr id="2215" name="Google Shape;2215;p38"/>
          <p:cNvSpPr txBox="1">
            <a:spLocks noGrp="1"/>
          </p:cNvSpPr>
          <p:nvPr>
            <p:ph type="title"/>
          </p:nvPr>
        </p:nvSpPr>
        <p:spPr>
          <a:xfrm>
            <a:off x="3669500" y="539500"/>
            <a:ext cx="475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BA" u="sng" dirty="0"/>
              <a:t>Metode istraživanja </a:t>
            </a:r>
            <a:endParaRPr lang="en-GB" u="sng" dirty="0"/>
          </a:p>
        </p:txBody>
      </p:sp>
      <p:sp>
        <p:nvSpPr>
          <p:cNvPr id="2216" name="Google Shape;2216;p38"/>
          <p:cNvSpPr txBox="1">
            <a:spLocks noGrp="1"/>
          </p:cNvSpPr>
          <p:nvPr>
            <p:ph type="title" idx="2"/>
          </p:nvPr>
        </p:nvSpPr>
        <p:spPr>
          <a:xfrm>
            <a:off x="3578489" y="1481888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s-Latn-BA" dirty="0"/>
              <a:t>4</a:t>
            </a:r>
            <a:endParaRPr dirty="0"/>
          </a:p>
        </p:txBody>
      </p:sp>
      <p:sp>
        <p:nvSpPr>
          <p:cNvPr id="2217" name="Google Shape;2217;p38"/>
          <p:cNvSpPr txBox="1">
            <a:spLocks noGrp="1"/>
          </p:cNvSpPr>
          <p:nvPr>
            <p:ph type="title" idx="3"/>
          </p:nvPr>
        </p:nvSpPr>
        <p:spPr>
          <a:xfrm>
            <a:off x="3614443" y="2541525"/>
            <a:ext cx="700800" cy="52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s-Latn-BA" dirty="0"/>
              <a:t>5</a:t>
            </a:r>
            <a:endParaRPr dirty="0"/>
          </a:p>
        </p:txBody>
      </p:sp>
      <p:sp>
        <p:nvSpPr>
          <p:cNvPr id="2224" name="Google Shape;2224;p38"/>
          <p:cNvSpPr txBox="1">
            <a:spLocks noGrp="1"/>
          </p:cNvSpPr>
          <p:nvPr>
            <p:ph type="subTitle" idx="9"/>
          </p:nvPr>
        </p:nvSpPr>
        <p:spPr>
          <a:xfrm>
            <a:off x="4317136" y="1313262"/>
            <a:ext cx="4051200" cy="858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hr-BA" dirty="0">
                <a:latin typeface="Signika Negative" panose="020B0604020202020204" charset="0"/>
              </a:rPr>
              <a:t>Ekstrakcija genomske DNA za korištenje u PCR metodi vršit će se upotrebom komercijalnih kitova za izolaciju bakterijske DNA.</a:t>
            </a:r>
          </a:p>
        </p:txBody>
      </p:sp>
      <p:sp>
        <p:nvSpPr>
          <p:cNvPr id="2225" name="Google Shape;2225;p38"/>
          <p:cNvSpPr txBox="1">
            <a:spLocks noGrp="1"/>
          </p:cNvSpPr>
          <p:nvPr>
            <p:ph type="subTitle" idx="13"/>
          </p:nvPr>
        </p:nvSpPr>
        <p:spPr>
          <a:xfrm>
            <a:off x="4341616" y="2541525"/>
            <a:ext cx="40512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hr-BA" dirty="0">
                <a:latin typeface="Signika Negative" panose="020B0604020202020204" charset="0"/>
              </a:rPr>
              <a:t>Geni koji kodiraju različite QS sisteme (</a:t>
            </a:r>
            <a:r>
              <a:rPr lang="hr-BA" i="1" dirty="0">
                <a:latin typeface="Signika Negative" panose="020B0604020202020204" charset="0"/>
              </a:rPr>
              <a:t>lasl, lasR, rhlI,rhlR, ambD, ambE, pqsA, pqsB</a:t>
            </a:r>
            <a:r>
              <a:rPr lang="hr-BA" dirty="0">
                <a:latin typeface="Signika Negative" panose="020B0604020202020204" charset="0"/>
              </a:rPr>
              <a:t>), i geni koji kodiraju testirane faktore virulencije: elastazu (</a:t>
            </a:r>
            <a:r>
              <a:rPr lang="hr-BA" i="1" dirty="0">
                <a:latin typeface="Signika Negative" panose="020B0604020202020204" charset="0"/>
              </a:rPr>
              <a:t>lasB</a:t>
            </a:r>
            <a:r>
              <a:rPr lang="hr-BA" dirty="0">
                <a:latin typeface="Signika Negative" panose="020B0604020202020204" charset="0"/>
              </a:rPr>
              <a:t>), alkalnu proteazu (</a:t>
            </a:r>
            <a:r>
              <a:rPr lang="hr-BA" i="1" dirty="0">
                <a:latin typeface="Signika Negative" panose="020B0604020202020204" charset="0"/>
              </a:rPr>
              <a:t>aprE</a:t>
            </a:r>
            <a:r>
              <a:rPr lang="hr-BA" dirty="0">
                <a:latin typeface="Signika Negative" panose="020B0604020202020204" charset="0"/>
              </a:rPr>
              <a:t>), detektovat će se korištenjem multipkeks PCR reakcije.</a:t>
            </a:r>
            <a:endParaRPr dirty="0">
              <a:latin typeface="Signika Negative" panose="020B0604020202020204" charset="0"/>
            </a:endParaRPr>
          </a:p>
        </p:txBody>
      </p:sp>
      <p:grpSp>
        <p:nvGrpSpPr>
          <p:cNvPr id="2228" name="Google Shape;2228;p38"/>
          <p:cNvGrpSpPr/>
          <p:nvPr/>
        </p:nvGrpSpPr>
        <p:grpSpPr>
          <a:xfrm flipH="1">
            <a:off x="117896" y="4138404"/>
            <a:ext cx="1050312" cy="931184"/>
            <a:chOff x="4234411" y="4869659"/>
            <a:chExt cx="1201592" cy="1065306"/>
          </a:xfrm>
        </p:grpSpPr>
        <p:sp>
          <p:nvSpPr>
            <p:cNvPr id="2229" name="Google Shape;2229;p38"/>
            <p:cNvSpPr/>
            <p:nvPr/>
          </p:nvSpPr>
          <p:spPr>
            <a:xfrm>
              <a:off x="4334859" y="4956048"/>
              <a:ext cx="998448" cy="864391"/>
            </a:xfrm>
            <a:custGeom>
              <a:avLst/>
              <a:gdLst/>
              <a:ahLst/>
              <a:cxnLst/>
              <a:rect l="l" t="t" r="r" b="b"/>
              <a:pathLst>
                <a:path w="998448" h="864391" extrusionOk="0">
                  <a:moveTo>
                    <a:pt x="480941" y="15026"/>
                  </a:moveTo>
                  <a:cubicBezTo>
                    <a:pt x="388315" y="2461"/>
                    <a:pt x="293500" y="-8296"/>
                    <a:pt x="200778" y="9029"/>
                  </a:cubicBezTo>
                  <a:cubicBezTo>
                    <a:pt x="156702" y="17310"/>
                    <a:pt x="112912" y="32636"/>
                    <a:pt x="75500" y="57766"/>
                  </a:cubicBezTo>
                  <a:cubicBezTo>
                    <a:pt x="56175" y="70807"/>
                    <a:pt x="37421" y="85752"/>
                    <a:pt x="23047" y="104123"/>
                  </a:cubicBezTo>
                  <a:cubicBezTo>
                    <a:pt x="6483" y="125351"/>
                    <a:pt x="200" y="149339"/>
                    <a:pt x="9" y="175992"/>
                  </a:cubicBezTo>
                  <a:cubicBezTo>
                    <a:pt x="-181" y="205120"/>
                    <a:pt x="2580" y="234343"/>
                    <a:pt x="4388" y="263376"/>
                  </a:cubicBezTo>
                  <a:cubicBezTo>
                    <a:pt x="6197" y="292409"/>
                    <a:pt x="7244" y="322774"/>
                    <a:pt x="8387" y="352569"/>
                  </a:cubicBezTo>
                  <a:cubicBezTo>
                    <a:pt x="10481" y="408160"/>
                    <a:pt x="10671" y="464226"/>
                    <a:pt x="18953" y="519436"/>
                  </a:cubicBezTo>
                  <a:cubicBezTo>
                    <a:pt x="33233" y="615197"/>
                    <a:pt x="80831" y="698869"/>
                    <a:pt x="156512" y="759410"/>
                  </a:cubicBezTo>
                  <a:cubicBezTo>
                    <a:pt x="232193" y="819951"/>
                    <a:pt x="329674" y="853648"/>
                    <a:pt x="428202" y="861929"/>
                  </a:cubicBezTo>
                  <a:cubicBezTo>
                    <a:pt x="533680" y="870782"/>
                    <a:pt x="645821" y="855551"/>
                    <a:pt x="745396" y="819665"/>
                  </a:cubicBezTo>
                  <a:cubicBezTo>
                    <a:pt x="837927" y="786349"/>
                    <a:pt x="923889" y="727426"/>
                    <a:pt x="969298" y="637758"/>
                  </a:cubicBezTo>
                  <a:cubicBezTo>
                    <a:pt x="1012231" y="552943"/>
                    <a:pt x="1006234" y="456992"/>
                    <a:pt x="961206" y="374367"/>
                  </a:cubicBezTo>
                  <a:cubicBezTo>
                    <a:pt x="916178" y="291743"/>
                    <a:pt x="843829" y="227394"/>
                    <a:pt x="772718" y="167234"/>
                  </a:cubicBezTo>
                  <a:cubicBezTo>
                    <a:pt x="734544" y="134965"/>
                    <a:pt x="695799" y="102981"/>
                    <a:pt x="654008" y="75472"/>
                  </a:cubicBezTo>
                  <a:cubicBezTo>
                    <a:pt x="612217" y="47962"/>
                    <a:pt x="568331" y="24735"/>
                    <a:pt x="520352" y="15312"/>
                  </a:cubicBezTo>
                  <a:cubicBezTo>
                    <a:pt x="496363" y="10647"/>
                    <a:pt x="472278" y="8077"/>
                    <a:pt x="447908" y="9315"/>
                  </a:cubicBezTo>
                  <a:cubicBezTo>
                    <a:pt x="429535" y="10171"/>
                    <a:pt x="429345" y="38823"/>
                    <a:pt x="447908" y="38062"/>
                  </a:cubicBezTo>
                  <a:cubicBezTo>
                    <a:pt x="542533" y="34540"/>
                    <a:pt x="627162" y="88798"/>
                    <a:pt x="698655" y="145055"/>
                  </a:cubicBezTo>
                  <a:cubicBezTo>
                    <a:pt x="768719" y="200170"/>
                    <a:pt x="838879" y="259569"/>
                    <a:pt x="893426" y="330485"/>
                  </a:cubicBezTo>
                  <a:cubicBezTo>
                    <a:pt x="944166" y="396451"/>
                    <a:pt x="980245" y="478410"/>
                    <a:pt x="962349" y="562843"/>
                  </a:cubicBezTo>
                  <a:cubicBezTo>
                    <a:pt x="943500" y="652226"/>
                    <a:pt x="875910" y="722000"/>
                    <a:pt x="797278" y="763884"/>
                  </a:cubicBezTo>
                  <a:cubicBezTo>
                    <a:pt x="710650" y="809956"/>
                    <a:pt x="607933" y="830421"/>
                    <a:pt x="510547" y="834800"/>
                  </a:cubicBezTo>
                  <a:cubicBezTo>
                    <a:pt x="413161" y="839179"/>
                    <a:pt x="313300" y="823663"/>
                    <a:pt x="227433" y="775307"/>
                  </a:cubicBezTo>
                  <a:cubicBezTo>
                    <a:pt x="153561" y="733709"/>
                    <a:pt x="90255" y="669360"/>
                    <a:pt x="60745" y="588735"/>
                  </a:cubicBezTo>
                  <a:cubicBezTo>
                    <a:pt x="42848" y="539617"/>
                    <a:pt x="37041" y="487453"/>
                    <a:pt x="34280" y="435574"/>
                  </a:cubicBezTo>
                  <a:cubicBezTo>
                    <a:pt x="31519" y="383696"/>
                    <a:pt x="30282" y="326772"/>
                    <a:pt x="30567" y="272609"/>
                  </a:cubicBezTo>
                  <a:cubicBezTo>
                    <a:pt x="30758" y="244719"/>
                    <a:pt x="30377" y="216733"/>
                    <a:pt x="30472" y="188843"/>
                  </a:cubicBezTo>
                  <a:cubicBezTo>
                    <a:pt x="30472" y="164474"/>
                    <a:pt x="33423" y="141628"/>
                    <a:pt x="49416" y="122305"/>
                  </a:cubicBezTo>
                  <a:cubicBezTo>
                    <a:pt x="75690" y="90511"/>
                    <a:pt x="116054" y="67856"/>
                    <a:pt x="154227" y="53768"/>
                  </a:cubicBezTo>
                  <a:cubicBezTo>
                    <a:pt x="236477" y="23498"/>
                    <a:pt x="327294" y="25116"/>
                    <a:pt x="413447" y="31779"/>
                  </a:cubicBezTo>
                  <a:cubicBezTo>
                    <a:pt x="434961" y="33493"/>
                    <a:pt x="456380" y="35587"/>
                    <a:pt x="477895" y="37776"/>
                  </a:cubicBezTo>
                  <a:cubicBezTo>
                    <a:pt x="490937" y="39109"/>
                    <a:pt x="494078" y="16549"/>
                    <a:pt x="481036" y="14740"/>
                  </a:cubicBezTo>
                  <a:lnTo>
                    <a:pt x="481036" y="1474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4496768" y="5066289"/>
              <a:ext cx="659912" cy="607885"/>
            </a:xfrm>
            <a:custGeom>
              <a:avLst/>
              <a:gdLst/>
              <a:ahLst/>
              <a:cxnLst/>
              <a:rect l="l" t="t" r="r" b="b"/>
              <a:pathLst>
                <a:path w="659912" h="607885" extrusionOk="0">
                  <a:moveTo>
                    <a:pt x="395094" y="50139"/>
                  </a:moveTo>
                  <a:cubicBezTo>
                    <a:pt x="322078" y="4258"/>
                    <a:pt x="233070" y="-10687"/>
                    <a:pt x="149011" y="7589"/>
                  </a:cubicBezTo>
                  <a:cubicBezTo>
                    <a:pt x="108077" y="16537"/>
                    <a:pt x="65334" y="33005"/>
                    <a:pt x="32396" y="59277"/>
                  </a:cubicBezTo>
                  <a:cubicBezTo>
                    <a:pt x="-7110" y="90785"/>
                    <a:pt x="-1970" y="136952"/>
                    <a:pt x="4313" y="181787"/>
                  </a:cubicBezTo>
                  <a:cubicBezTo>
                    <a:pt x="17545" y="276310"/>
                    <a:pt x="33062" y="373689"/>
                    <a:pt x="82564" y="457075"/>
                  </a:cubicBezTo>
                  <a:cubicBezTo>
                    <a:pt x="126831" y="531418"/>
                    <a:pt x="195753" y="588627"/>
                    <a:pt x="282667" y="603001"/>
                  </a:cubicBezTo>
                  <a:cubicBezTo>
                    <a:pt x="330360" y="610902"/>
                    <a:pt x="378530" y="608237"/>
                    <a:pt x="426223" y="601954"/>
                  </a:cubicBezTo>
                  <a:cubicBezTo>
                    <a:pt x="473916" y="595671"/>
                    <a:pt x="518468" y="587581"/>
                    <a:pt x="560450" y="566734"/>
                  </a:cubicBezTo>
                  <a:cubicBezTo>
                    <a:pt x="597671" y="548267"/>
                    <a:pt x="630800" y="518282"/>
                    <a:pt x="647935" y="479921"/>
                  </a:cubicBezTo>
                  <a:cubicBezTo>
                    <a:pt x="666308" y="438704"/>
                    <a:pt x="662595" y="395487"/>
                    <a:pt x="643271" y="355413"/>
                  </a:cubicBezTo>
                  <a:cubicBezTo>
                    <a:pt x="622708" y="312672"/>
                    <a:pt x="589389" y="276024"/>
                    <a:pt x="560450" y="238805"/>
                  </a:cubicBezTo>
                  <a:cubicBezTo>
                    <a:pt x="527607" y="196636"/>
                    <a:pt x="494764" y="154372"/>
                    <a:pt x="461826" y="112298"/>
                  </a:cubicBezTo>
                  <a:cubicBezTo>
                    <a:pt x="447166" y="93545"/>
                    <a:pt x="432316" y="74698"/>
                    <a:pt x="414038" y="59372"/>
                  </a:cubicBezTo>
                  <a:cubicBezTo>
                    <a:pt x="395760" y="44047"/>
                    <a:pt x="376150" y="33290"/>
                    <a:pt x="354445" y="24723"/>
                  </a:cubicBezTo>
                  <a:cubicBezTo>
                    <a:pt x="317033" y="9779"/>
                    <a:pt x="275623" y="3877"/>
                    <a:pt x="235545" y="7113"/>
                  </a:cubicBezTo>
                  <a:cubicBezTo>
                    <a:pt x="160435" y="13206"/>
                    <a:pt x="83040" y="51662"/>
                    <a:pt x="50103" y="122674"/>
                  </a:cubicBezTo>
                  <a:cubicBezTo>
                    <a:pt x="20592" y="186355"/>
                    <a:pt x="25923" y="266315"/>
                    <a:pt x="70475" y="321811"/>
                  </a:cubicBezTo>
                  <a:cubicBezTo>
                    <a:pt x="81232" y="335328"/>
                    <a:pt x="94464" y="346179"/>
                    <a:pt x="109315" y="354937"/>
                  </a:cubicBezTo>
                  <a:cubicBezTo>
                    <a:pt x="128735" y="366264"/>
                    <a:pt x="145108" y="337327"/>
                    <a:pt x="126736" y="325047"/>
                  </a:cubicBezTo>
                  <a:cubicBezTo>
                    <a:pt x="77995" y="292492"/>
                    <a:pt x="59622" y="229381"/>
                    <a:pt x="71331" y="173600"/>
                  </a:cubicBezTo>
                  <a:cubicBezTo>
                    <a:pt x="85135" y="107729"/>
                    <a:pt x="137683" y="63085"/>
                    <a:pt x="201465" y="46903"/>
                  </a:cubicBezTo>
                  <a:cubicBezTo>
                    <a:pt x="271243" y="29197"/>
                    <a:pt x="354826" y="44428"/>
                    <a:pt x="406327" y="96877"/>
                  </a:cubicBezTo>
                  <a:cubicBezTo>
                    <a:pt x="438218" y="129432"/>
                    <a:pt x="464873" y="167984"/>
                    <a:pt x="493051" y="203680"/>
                  </a:cubicBezTo>
                  <a:cubicBezTo>
                    <a:pt x="522657" y="241185"/>
                    <a:pt x="552739" y="278309"/>
                    <a:pt x="581679" y="316194"/>
                  </a:cubicBezTo>
                  <a:cubicBezTo>
                    <a:pt x="605097" y="346846"/>
                    <a:pt x="629562" y="382256"/>
                    <a:pt x="630324" y="422331"/>
                  </a:cubicBezTo>
                  <a:cubicBezTo>
                    <a:pt x="631085" y="459265"/>
                    <a:pt x="610142" y="492295"/>
                    <a:pt x="583011" y="515807"/>
                  </a:cubicBezTo>
                  <a:cubicBezTo>
                    <a:pt x="552263" y="542365"/>
                    <a:pt x="511995" y="555121"/>
                    <a:pt x="472869" y="563117"/>
                  </a:cubicBezTo>
                  <a:cubicBezTo>
                    <a:pt x="431268" y="571588"/>
                    <a:pt x="388144" y="576348"/>
                    <a:pt x="345687" y="576348"/>
                  </a:cubicBezTo>
                  <a:cubicBezTo>
                    <a:pt x="303229" y="576348"/>
                    <a:pt x="260201" y="570161"/>
                    <a:pt x="222027" y="550837"/>
                  </a:cubicBezTo>
                  <a:cubicBezTo>
                    <a:pt x="189184" y="534274"/>
                    <a:pt x="161101" y="509906"/>
                    <a:pt x="137874" y="481539"/>
                  </a:cubicBezTo>
                  <a:cubicBezTo>
                    <a:pt x="85516" y="417476"/>
                    <a:pt x="62288" y="335708"/>
                    <a:pt x="47913" y="255654"/>
                  </a:cubicBezTo>
                  <a:cubicBezTo>
                    <a:pt x="43915" y="233379"/>
                    <a:pt x="40583" y="211010"/>
                    <a:pt x="37346" y="188640"/>
                  </a:cubicBezTo>
                  <a:cubicBezTo>
                    <a:pt x="34490" y="168555"/>
                    <a:pt x="30587" y="148185"/>
                    <a:pt x="31254" y="127814"/>
                  </a:cubicBezTo>
                  <a:cubicBezTo>
                    <a:pt x="31920" y="107443"/>
                    <a:pt x="40488" y="91451"/>
                    <a:pt x="57242" y="79267"/>
                  </a:cubicBezTo>
                  <a:cubicBezTo>
                    <a:pt x="72378" y="68225"/>
                    <a:pt x="89514" y="59277"/>
                    <a:pt x="106649" y="51853"/>
                  </a:cubicBezTo>
                  <a:cubicBezTo>
                    <a:pt x="177094" y="21392"/>
                    <a:pt x="261153" y="17584"/>
                    <a:pt x="334359" y="40049"/>
                  </a:cubicBezTo>
                  <a:cubicBezTo>
                    <a:pt x="352922" y="45760"/>
                    <a:pt x="370819" y="53280"/>
                    <a:pt x="387954" y="62323"/>
                  </a:cubicBezTo>
                  <a:cubicBezTo>
                    <a:pt x="395951" y="66607"/>
                    <a:pt x="402710" y="54994"/>
                    <a:pt x="395094" y="50234"/>
                  </a:cubicBezTo>
                  <a:lnTo>
                    <a:pt x="395094" y="502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4668609" y="5166700"/>
              <a:ext cx="148186" cy="150873"/>
            </a:xfrm>
            <a:custGeom>
              <a:avLst/>
              <a:gdLst/>
              <a:ahLst/>
              <a:cxnLst/>
              <a:rect l="l" t="t" r="r" b="b"/>
              <a:pathLst>
                <a:path w="148186" h="150873" extrusionOk="0">
                  <a:moveTo>
                    <a:pt x="98736" y="30354"/>
                  </a:moveTo>
                  <a:cubicBezTo>
                    <a:pt x="107590" y="35589"/>
                    <a:pt x="112635" y="42157"/>
                    <a:pt x="117205" y="51391"/>
                  </a:cubicBezTo>
                  <a:cubicBezTo>
                    <a:pt x="118633" y="54342"/>
                    <a:pt x="120536" y="59672"/>
                    <a:pt x="121584" y="64717"/>
                  </a:cubicBezTo>
                  <a:cubicBezTo>
                    <a:pt x="121869" y="65955"/>
                    <a:pt x="122060" y="67192"/>
                    <a:pt x="122250" y="68335"/>
                  </a:cubicBezTo>
                  <a:cubicBezTo>
                    <a:pt x="121964" y="66335"/>
                    <a:pt x="122250" y="69286"/>
                    <a:pt x="122345" y="69953"/>
                  </a:cubicBezTo>
                  <a:cubicBezTo>
                    <a:pt x="122631" y="72808"/>
                    <a:pt x="122631" y="75759"/>
                    <a:pt x="122535" y="78615"/>
                  </a:cubicBezTo>
                  <a:cubicBezTo>
                    <a:pt x="122535" y="79852"/>
                    <a:pt x="122440" y="81090"/>
                    <a:pt x="122345" y="82327"/>
                  </a:cubicBezTo>
                  <a:cubicBezTo>
                    <a:pt x="122345" y="83089"/>
                    <a:pt x="121869" y="85944"/>
                    <a:pt x="122250" y="83755"/>
                  </a:cubicBezTo>
                  <a:cubicBezTo>
                    <a:pt x="121774" y="86611"/>
                    <a:pt x="121203" y="89371"/>
                    <a:pt x="120346" y="92132"/>
                  </a:cubicBezTo>
                  <a:cubicBezTo>
                    <a:pt x="119965" y="93274"/>
                    <a:pt x="119584" y="94512"/>
                    <a:pt x="119204" y="95654"/>
                  </a:cubicBezTo>
                  <a:cubicBezTo>
                    <a:pt x="118918" y="96415"/>
                    <a:pt x="117776" y="98986"/>
                    <a:pt x="118728" y="96891"/>
                  </a:cubicBezTo>
                  <a:cubicBezTo>
                    <a:pt x="117585" y="99461"/>
                    <a:pt x="116253" y="101936"/>
                    <a:pt x="114729" y="104316"/>
                  </a:cubicBezTo>
                  <a:cubicBezTo>
                    <a:pt x="114063" y="105363"/>
                    <a:pt x="113397" y="106315"/>
                    <a:pt x="112635" y="107267"/>
                  </a:cubicBezTo>
                  <a:cubicBezTo>
                    <a:pt x="114063" y="105363"/>
                    <a:pt x="112350" y="107553"/>
                    <a:pt x="111778" y="108219"/>
                  </a:cubicBezTo>
                  <a:cubicBezTo>
                    <a:pt x="109875" y="110313"/>
                    <a:pt x="107780" y="112312"/>
                    <a:pt x="105686" y="114216"/>
                  </a:cubicBezTo>
                  <a:cubicBezTo>
                    <a:pt x="103782" y="115929"/>
                    <a:pt x="106828" y="113645"/>
                    <a:pt x="104543" y="114977"/>
                  </a:cubicBezTo>
                  <a:cubicBezTo>
                    <a:pt x="103496" y="115644"/>
                    <a:pt x="102449" y="116310"/>
                    <a:pt x="101307" y="116976"/>
                  </a:cubicBezTo>
                  <a:cubicBezTo>
                    <a:pt x="100164" y="117643"/>
                    <a:pt x="99117" y="118119"/>
                    <a:pt x="97975" y="118690"/>
                  </a:cubicBezTo>
                  <a:cubicBezTo>
                    <a:pt x="97785" y="118785"/>
                    <a:pt x="95881" y="119642"/>
                    <a:pt x="97404" y="118975"/>
                  </a:cubicBezTo>
                  <a:cubicBezTo>
                    <a:pt x="98927" y="118309"/>
                    <a:pt x="96547" y="119261"/>
                    <a:pt x="96261" y="119356"/>
                  </a:cubicBezTo>
                  <a:cubicBezTo>
                    <a:pt x="93691" y="120213"/>
                    <a:pt x="91121" y="120974"/>
                    <a:pt x="88550" y="121450"/>
                  </a:cubicBezTo>
                  <a:cubicBezTo>
                    <a:pt x="87408" y="121641"/>
                    <a:pt x="84933" y="121926"/>
                    <a:pt x="87503" y="121641"/>
                  </a:cubicBezTo>
                  <a:cubicBezTo>
                    <a:pt x="86075" y="121736"/>
                    <a:pt x="84647" y="121926"/>
                    <a:pt x="83220" y="121926"/>
                  </a:cubicBezTo>
                  <a:cubicBezTo>
                    <a:pt x="80459" y="122021"/>
                    <a:pt x="77793" y="121831"/>
                    <a:pt x="75128" y="121641"/>
                  </a:cubicBezTo>
                  <a:cubicBezTo>
                    <a:pt x="72272" y="121450"/>
                    <a:pt x="76841" y="122117"/>
                    <a:pt x="74081" y="121546"/>
                  </a:cubicBezTo>
                  <a:cubicBezTo>
                    <a:pt x="72653" y="121260"/>
                    <a:pt x="71225" y="120974"/>
                    <a:pt x="69797" y="120689"/>
                  </a:cubicBezTo>
                  <a:cubicBezTo>
                    <a:pt x="67131" y="120022"/>
                    <a:pt x="64466" y="119261"/>
                    <a:pt x="61895" y="118404"/>
                  </a:cubicBezTo>
                  <a:cubicBezTo>
                    <a:pt x="60944" y="118024"/>
                    <a:pt x="58373" y="116976"/>
                    <a:pt x="60753" y="118024"/>
                  </a:cubicBezTo>
                  <a:cubicBezTo>
                    <a:pt x="59420" y="117452"/>
                    <a:pt x="58088" y="116786"/>
                    <a:pt x="56755" y="116120"/>
                  </a:cubicBezTo>
                  <a:cubicBezTo>
                    <a:pt x="54280" y="114882"/>
                    <a:pt x="51995" y="113454"/>
                    <a:pt x="49710" y="111931"/>
                  </a:cubicBezTo>
                  <a:cubicBezTo>
                    <a:pt x="48663" y="111265"/>
                    <a:pt x="47616" y="110504"/>
                    <a:pt x="46664" y="109742"/>
                  </a:cubicBezTo>
                  <a:cubicBezTo>
                    <a:pt x="48854" y="111455"/>
                    <a:pt x="45998" y="109171"/>
                    <a:pt x="45331" y="108505"/>
                  </a:cubicBezTo>
                  <a:cubicBezTo>
                    <a:pt x="43332" y="106696"/>
                    <a:pt x="41428" y="104792"/>
                    <a:pt x="39620" y="102698"/>
                  </a:cubicBezTo>
                  <a:cubicBezTo>
                    <a:pt x="38858" y="101841"/>
                    <a:pt x="37430" y="99747"/>
                    <a:pt x="38858" y="101841"/>
                  </a:cubicBezTo>
                  <a:cubicBezTo>
                    <a:pt x="38001" y="100699"/>
                    <a:pt x="37240" y="99461"/>
                    <a:pt x="36478" y="98224"/>
                  </a:cubicBezTo>
                  <a:cubicBezTo>
                    <a:pt x="35812" y="97177"/>
                    <a:pt x="35241" y="96130"/>
                    <a:pt x="34669" y="94988"/>
                  </a:cubicBezTo>
                  <a:cubicBezTo>
                    <a:pt x="34289" y="94226"/>
                    <a:pt x="32575" y="90418"/>
                    <a:pt x="33813" y="93560"/>
                  </a:cubicBezTo>
                  <a:cubicBezTo>
                    <a:pt x="32765" y="91085"/>
                    <a:pt x="32004" y="88515"/>
                    <a:pt x="31433" y="85849"/>
                  </a:cubicBezTo>
                  <a:cubicBezTo>
                    <a:pt x="31338" y="85278"/>
                    <a:pt x="30671" y="81756"/>
                    <a:pt x="30957" y="83470"/>
                  </a:cubicBezTo>
                  <a:cubicBezTo>
                    <a:pt x="31242" y="85183"/>
                    <a:pt x="30862" y="81280"/>
                    <a:pt x="30766" y="80709"/>
                  </a:cubicBezTo>
                  <a:cubicBezTo>
                    <a:pt x="30766" y="79091"/>
                    <a:pt x="30766" y="77473"/>
                    <a:pt x="30766" y="75854"/>
                  </a:cubicBezTo>
                  <a:cubicBezTo>
                    <a:pt x="30766" y="75188"/>
                    <a:pt x="30862" y="74522"/>
                    <a:pt x="30957" y="73760"/>
                  </a:cubicBezTo>
                  <a:cubicBezTo>
                    <a:pt x="31147" y="71380"/>
                    <a:pt x="30481" y="76045"/>
                    <a:pt x="30957" y="73760"/>
                  </a:cubicBezTo>
                  <a:cubicBezTo>
                    <a:pt x="31528" y="71095"/>
                    <a:pt x="32099" y="68430"/>
                    <a:pt x="32956" y="65764"/>
                  </a:cubicBezTo>
                  <a:cubicBezTo>
                    <a:pt x="33241" y="64908"/>
                    <a:pt x="34860" y="61100"/>
                    <a:pt x="33622" y="63670"/>
                  </a:cubicBezTo>
                  <a:cubicBezTo>
                    <a:pt x="34289" y="62242"/>
                    <a:pt x="35050" y="60719"/>
                    <a:pt x="35812" y="59387"/>
                  </a:cubicBezTo>
                  <a:cubicBezTo>
                    <a:pt x="36573" y="58054"/>
                    <a:pt x="37430" y="56626"/>
                    <a:pt x="38287" y="55198"/>
                  </a:cubicBezTo>
                  <a:cubicBezTo>
                    <a:pt x="38668" y="54627"/>
                    <a:pt x="39048" y="54056"/>
                    <a:pt x="39429" y="53485"/>
                  </a:cubicBezTo>
                  <a:cubicBezTo>
                    <a:pt x="39620" y="53294"/>
                    <a:pt x="41238" y="51010"/>
                    <a:pt x="40286" y="52247"/>
                  </a:cubicBezTo>
                  <a:cubicBezTo>
                    <a:pt x="39334" y="53485"/>
                    <a:pt x="40762" y="51771"/>
                    <a:pt x="40857" y="51676"/>
                  </a:cubicBezTo>
                  <a:cubicBezTo>
                    <a:pt x="41619" y="50820"/>
                    <a:pt x="42380" y="49868"/>
                    <a:pt x="43142" y="49106"/>
                  </a:cubicBezTo>
                  <a:cubicBezTo>
                    <a:pt x="44284" y="47868"/>
                    <a:pt x="45427" y="46726"/>
                    <a:pt x="46664" y="45584"/>
                  </a:cubicBezTo>
                  <a:cubicBezTo>
                    <a:pt x="47902" y="44442"/>
                    <a:pt x="49139" y="43395"/>
                    <a:pt x="50377" y="42348"/>
                  </a:cubicBezTo>
                  <a:cubicBezTo>
                    <a:pt x="51710" y="41205"/>
                    <a:pt x="50186" y="42443"/>
                    <a:pt x="49996" y="42633"/>
                  </a:cubicBezTo>
                  <a:cubicBezTo>
                    <a:pt x="50758" y="42062"/>
                    <a:pt x="51519" y="41491"/>
                    <a:pt x="52281" y="41015"/>
                  </a:cubicBezTo>
                  <a:cubicBezTo>
                    <a:pt x="55232" y="39016"/>
                    <a:pt x="58278" y="37398"/>
                    <a:pt x="61419" y="35780"/>
                  </a:cubicBezTo>
                  <a:cubicBezTo>
                    <a:pt x="63038" y="34923"/>
                    <a:pt x="61134" y="35780"/>
                    <a:pt x="60848" y="35970"/>
                  </a:cubicBezTo>
                  <a:cubicBezTo>
                    <a:pt x="61705" y="35589"/>
                    <a:pt x="62562" y="35304"/>
                    <a:pt x="63419" y="35018"/>
                  </a:cubicBezTo>
                  <a:cubicBezTo>
                    <a:pt x="64942" y="34447"/>
                    <a:pt x="66465" y="33971"/>
                    <a:pt x="68083" y="33590"/>
                  </a:cubicBezTo>
                  <a:cubicBezTo>
                    <a:pt x="69797" y="33114"/>
                    <a:pt x="71701" y="32924"/>
                    <a:pt x="73509" y="32353"/>
                  </a:cubicBezTo>
                  <a:cubicBezTo>
                    <a:pt x="75318" y="31782"/>
                    <a:pt x="73033" y="32353"/>
                    <a:pt x="72653" y="32353"/>
                  </a:cubicBezTo>
                  <a:cubicBezTo>
                    <a:pt x="73605" y="32258"/>
                    <a:pt x="74461" y="32162"/>
                    <a:pt x="75413" y="32067"/>
                  </a:cubicBezTo>
                  <a:cubicBezTo>
                    <a:pt x="78650" y="31877"/>
                    <a:pt x="81791" y="32067"/>
                    <a:pt x="85028" y="32258"/>
                  </a:cubicBezTo>
                  <a:cubicBezTo>
                    <a:pt x="81411" y="31972"/>
                    <a:pt x="86551" y="32638"/>
                    <a:pt x="87503" y="32924"/>
                  </a:cubicBezTo>
                  <a:cubicBezTo>
                    <a:pt x="89312" y="33400"/>
                    <a:pt x="91121" y="33971"/>
                    <a:pt x="92834" y="34542"/>
                  </a:cubicBezTo>
                  <a:cubicBezTo>
                    <a:pt x="100831" y="37398"/>
                    <a:pt x="111017" y="31306"/>
                    <a:pt x="112826" y="23214"/>
                  </a:cubicBezTo>
                  <a:cubicBezTo>
                    <a:pt x="114825" y="14267"/>
                    <a:pt x="110160" y="5985"/>
                    <a:pt x="101497" y="3225"/>
                  </a:cubicBezTo>
                  <a:cubicBezTo>
                    <a:pt x="69131" y="-7246"/>
                    <a:pt x="34384" y="8936"/>
                    <a:pt x="14773" y="35113"/>
                  </a:cubicBezTo>
                  <a:cubicBezTo>
                    <a:pt x="5349" y="47678"/>
                    <a:pt x="-363" y="63575"/>
                    <a:pt x="18" y="79377"/>
                  </a:cubicBezTo>
                  <a:cubicBezTo>
                    <a:pt x="399" y="95178"/>
                    <a:pt x="6682" y="109837"/>
                    <a:pt x="16677" y="122021"/>
                  </a:cubicBezTo>
                  <a:cubicBezTo>
                    <a:pt x="34955" y="144201"/>
                    <a:pt x="66370" y="154671"/>
                    <a:pt x="94357" y="149626"/>
                  </a:cubicBezTo>
                  <a:cubicBezTo>
                    <a:pt x="124535" y="144105"/>
                    <a:pt x="144240" y="118499"/>
                    <a:pt x="147667" y="88991"/>
                  </a:cubicBezTo>
                  <a:cubicBezTo>
                    <a:pt x="151094" y="59482"/>
                    <a:pt x="137481" y="25499"/>
                    <a:pt x="108542" y="13124"/>
                  </a:cubicBezTo>
                  <a:cubicBezTo>
                    <a:pt x="103592" y="11030"/>
                    <a:pt x="97880" y="11697"/>
                    <a:pt x="94929" y="16646"/>
                  </a:cubicBezTo>
                  <a:cubicBezTo>
                    <a:pt x="92168" y="21311"/>
                    <a:pt x="93881" y="27498"/>
                    <a:pt x="98451" y="30259"/>
                  </a:cubicBezTo>
                  <a:lnTo>
                    <a:pt x="98451" y="302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4824671" y="5353734"/>
              <a:ext cx="161262" cy="164696"/>
            </a:xfrm>
            <a:custGeom>
              <a:avLst/>
              <a:gdLst/>
              <a:ahLst/>
              <a:cxnLst/>
              <a:rect l="l" t="t" r="r" b="b"/>
              <a:pathLst>
                <a:path w="161262" h="164696" extrusionOk="0">
                  <a:moveTo>
                    <a:pt x="113551" y="34080"/>
                  </a:moveTo>
                  <a:cubicBezTo>
                    <a:pt x="132495" y="46740"/>
                    <a:pt x="137160" y="69015"/>
                    <a:pt x="134304" y="89671"/>
                  </a:cubicBezTo>
                  <a:cubicBezTo>
                    <a:pt x="134685" y="87005"/>
                    <a:pt x="133923" y="91479"/>
                    <a:pt x="133923" y="91575"/>
                  </a:cubicBezTo>
                  <a:cubicBezTo>
                    <a:pt x="133638" y="92907"/>
                    <a:pt x="133352" y="94240"/>
                    <a:pt x="132971" y="95573"/>
                  </a:cubicBezTo>
                  <a:cubicBezTo>
                    <a:pt x="132305" y="98238"/>
                    <a:pt x="131448" y="100903"/>
                    <a:pt x="130496" y="103473"/>
                  </a:cubicBezTo>
                  <a:cubicBezTo>
                    <a:pt x="128973" y="107662"/>
                    <a:pt x="131734" y="101189"/>
                    <a:pt x="129830" y="105091"/>
                  </a:cubicBezTo>
                  <a:cubicBezTo>
                    <a:pt x="129259" y="106329"/>
                    <a:pt x="128593" y="107567"/>
                    <a:pt x="128021" y="108709"/>
                  </a:cubicBezTo>
                  <a:cubicBezTo>
                    <a:pt x="127450" y="109851"/>
                    <a:pt x="126688" y="111088"/>
                    <a:pt x="125927" y="112231"/>
                  </a:cubicBezTo>
                  <a:cubicBezTo>
                    <a:pt x="125641" y="112707"/>
                    <a:pt x="122500" y="117085"/>
                    <a:pt x="124309" y="114706"/>
                  </a:cubicBezTo>
                  <a:cubicBezTo>
                    <a:pt x="122595" y="116800"/>
                    <a:pt x="120786" y="118799"/>
                    <a:pt x="118787" y="120703"/>
                  </a:cubicBezTo>
                  <a:cubicBezTo>
                    <a:pt x="117835" y="121655"/>
                    <a:pt x="116788" y="122511"/>
                    <a:pt x="115741" y="123368"/>
                  </a:cubicBezTo>
                  <a:cubicBezTo>
                    <a:pt x="118311" y="121274"/>
                    <a:pt x="114694" y="124034"/>
                    <a:pt x="114408" y="124225"/>
                  </a:cubicBezTo>
                  <a:cubicBezTo>
                    <a:pt x="112028" y="125748"/>
                    <a:pt x="109553" y="127176"/>
                    <a:pt x="106983" y="128318"/>
                  </a:cubicBezTo>
                  <a:cubicBezTo>
                    <a:pt x="110124" y="126890"/>
                    <a:pt x="105936" y="128603"/>
                    <a:pt x="105555" y="128794"/>
                  </a:cubicBezTo>
                  <a:cubicBezTo>
                    <a:pt x="103746" y="129365"/>
                    <a:pt x="102033" y="129936"/>
                    <a:pt x="100129" y="130317"/>
                  </a:cubicBezTo>
                  <a:cubicBezTo>
                    <a:pt x="98796" y="130603"/>
                    <a:pt x="97368" y="130888"/>
                    <a:pt x="96035" y="131078"/>
                  </a:cubicBezTo>
                  <a:cubicBezTo>
                    <a:pt x="100034" y="130412"/>
                    <a:pt x="95559" y="131078"/>
                    <a:pt x="94893" y="131078"/>
                  </a:cubicBezTo>
                  <a:cubicBezTo>
                    <a:pt x="92132" y="131269"/>
                    <a:pt x="89276" y="131269"/>
                    <a:pt x="86516" y="131078"/>
                  </a:cubicBezTo>
                  <a:cubicBezTo>
                    <a:pt x="85088" y="131078"/>
                    <a:pt x="83660" y="130793"/>
                    <a:pt x="82327" y="130698"/>
                  </a:cubicBezTo>
                  <a:cubicBezTo>
                    <a:pt x="86611" y="131078"/>
                    <a:pt x="82042" y="130698"/>
                    <a:pt x="81280" y="130507"/>
                  </a:cubicBezTo>
                  <a:cubicBezTo>
                    <a:pt x="78043" y="129936"/>
                    <a:pt x="74807" y="129079"/>
                    <a:pt x="71665" y="128032"/>
                  </a:cubicBezTo>
                  <a:cubicBezTo>
                    <a:pt x="70523" y="127651"/>
                    <a:pt x="69380" y="127271"/>
                    <a:pt x="68333" y="126795"/>
                  </a:cubicBezTo>
                  <a:cubicBezTo>
                    <a:pt x="65668" y="125843"/>
                    <a:pt x="72046" y="128603"/>
                    <a:pt x="67857" y="126604"/>
                  </a:cubicBezTo>
                  <a:cubicBezTo>
                    <a:pt x="65287" y="125367"/>
                    <a:pt x="62717" y="124129"/>
                    <a:pt x="60241" y="122606"/>
                  </a:cubicBezTo>
                  <a:cubicBezTo>
                    <a:pt x="57766" y="121084"/>
                    <a:pt x="55387" y="119561"/>
                    <a:pt x="53102" y="117847"/>
                  </a:cubicBezTo>
                  <a:cubicBezTo>
                    <a:pt x="56529" y="120417"/>
                    <a:pt x="52816" y="117466"/>
                    <a:pt x="52340" y="116990"/>
                  </a:cubicBezTo>
                  <a:cubicBezTo>
                    <a:pt x="50912" y="115753"/>
                    <a:pt x="49580" y="114420"/>
                    <a:pt x="48247" y="113087"/>
                  </a:cubicBezTo>
                  <a:cubicBezTo>
                    <a:pt x="47295" y="112040"/>
                    <a:pt x="46343" y="110993"/>
                    <a:pt x="45391" y="109946"/>
                  </a:cubicBezTo>
                  <a:cubicBezTo>
                    <a:pt x="42249" y="106615"/>
                    <a:pt x="47295" y="112992"/>
                    <a:pt x="44724" y="109185"/>
                  </a:cubicBezTo>
                  <a:cubicBezTo>
                    <a:pt x="43201" y="106900"/>
                    <a:pt x="41583" y="104520"/>
                    <a:pt x="40250" y="102046"/>
                  </a:cubicBezTo>
                  <a:cubicBezTo>
                    <a:pt x="39584" y="100808"/>
                    <a:pt x="39013" y="99571"/>
                    <a:pt x="38442" y="98238"/>
                  </a:cubicBezTo>
                  <a:cubicBezTo>
                    <a:pt x="36347" y="94145"/>
                    <a:pt x="39489" y="101855"/>
                    <a:pt x="38156" y="97476"/>
                  </a:cubicBezTo>
                  <a:cubicBezTo>
                    <a:pt x="37204" y="94335"/>
                    <a:pt x="36347" y="91194"/>
                    <a:pt x="35586" y="87957"/>
                  </a:cubicBezTo>
                  <a:cubicBezTo>
                    <a:pt x="36538" y="92622"/>
                    <a:pt x="35586" y="87767"/>
                    <a:pt x="35586" y="86815"/>
                  </a:cubicBezTo>
                  <a:cubicBezTo>
                    <a:pt x="35490" y="85292"/>
                    <a:pt x="35490" y="83769"/>
                    <a:pt x="35586" y="82246"/>
                  </a:cubicBezTo>
                  <a:cubicBezTo>
                    <a:pt x="35681" y="80723"/>
                    <a:pt x="35776" y="79200"/>
                    <a:pt x="35871" y="77677"/>
                  </a:cubicBezTo>
                  <a:cubicBezTo>
                    <a:pt x="35490" y="82056"/>
                    <a:pt x="35966" y="77201"/>
                    <a:pt x="36157" y="76440"/>
                  </a:cubicBezTo>
                  <a:cubicBezTo>
                    <a:pt x="36823" y="73489"/>
                    <a:pt x="37775" y="70633"/>
                    <a:pt x="38727" y="67777"/>
                  </a:cubicBezTo>
                  <a:cubicBezTo>
                    <a:pt x="40250" y="63208"/>
                    <a:pt x="37014" y="70728"/>
                    <a:pt x="39298" y="66444"/>
                  </a:cubicBezTo>
                  <a:cubicBezTo>
                    <a:pt x="40250" y="64636"/>
                    <a:pt x="41107" y="62827"/>
                    <a:pt x="42154" y="61114"/>
                  </a:cubicBezTo>
                  <a:cubicBezTo>
                    <a:pt x="42916" y="59781"/>
                    <a:pt x="43773" y="58544"/>
                    <a:pt x="44629" y="57211"/>
                  </a:cubicBezTo>
                  <a:cubicBezTo>
                    <a:pt x="45200" y="56354"/>
                    <a:pt x="45772" y="55498"/>
                    <a:pt x="46343" y="54736"/>
                  </a:cubicBezTo>
                  <a:cubicBezTo>
                    <a:pt x="45200" y="56259"/>
                    <a:pt x="45200" y="56164"/>
                    <a:pt x="46438" y="54641"/>
                  </a:cubicBezTo>
                  <a:cubicBezTo>
                    <a:pt x="48818" y="51880"/>
                    <a:pt x="51198" y="49215"/>
                    <a:pt x="53863" y="46835"/>
                  </a:cubicBezTo>
                  <a:cubicBezTo>
                    <a:pt x="55006" y="45788"/>
                    <a:pt x="56148" y="44836"/>
                    <a:pt x="57386" y="43789"/>
                  </a:cubicBezTo>
                  <a:cubicBezTo>
                    <a:pt x="54815" y="45883"/>
                    <a:pt x="59670" y="42266"/>
                    <a:pt x="60241" y="41886"/>
                  </a:cubicBezTo>
                  <a:cubicBezTo>
                    <a:pt x="63288" y="39982"/>
                    <a:pt x="66524" y="38268"/>
                    <a:pt x="69761" y="36936"/>
                  </a:cubicBezTo>
                  <a:cubicBezTo>
                    <a:pt x="66429" y="38364"/>
                    <a:pt x="71094" y="36555"/>
                    <a:pt x="71475" y="36460"/>
                  </a:cubicBezTo>
                  <a:cubicBezTo>
                    <a:pt x="73379" y="35793"/>
                    <a:pt x="75378" y="35222"/>
                    <a:pt x="77282" y="34746"/>
                  </a:cubicBezTo>
                  <a:cubicBezTo>
                    <a:pt x="78805" y="34366"/>
                    <a:pt x="80233" y="34080"/>
                    <a:pt x="81756" y="33794"/>
                  </a:cubicBezTo>
                  <a:cubicBezTo>
                    <a:pt x="83755" y="33509"/>
                    <a:pt x="83755" y="33509"/>
                    <a:pt x="81756" y="33794"/>
                  </a:cubicBezTo>
                  <a:cubicBezTo>
                    <a:pt x="82803" y="33699"/>
                    <a:pt x="83755" y="33604"/>
                    <a:pt x="84802" y="33604"/>
                  </a:cubicBezTo>
                  <a:cubicBezTo>
                    <a:pt x="86325" y="33604"/>
                    <a:pt x="87848" y="33604"/>
                    <a:pt x="89372" y="33604"/>
                  </a:cubicBezTo>
                  <a:cubicBezTo>
                    <a:pt x="90133" y="33604"/>
                    <a:pt x="96321" y="34366"/>
                    <a:pt x="92418" y="33699"/>
                  </a:cubicBezTo>
                  <a:cubicBezTo>
                    <a:pt x="95940" y="34270"/>
                    <a:pt x="99367" y="35222"/>
                    <a:pt x="102794" y="36460"/>
                  </a:cubicBezTo>
                  <a:cubicBezTo>
                    <a:pt x="111362" y="39506"/>
                    <a:pt x="121262" y="33033"/>
                    <a:pt x="123547" y="24656"/>
                  </a:cubicBezTo>
                  <a:cubicBezTo>
                    <a:pt x="126117" y="15328"/>
                    <a:pt x="120406" y="6951"/>
                    <a:pt x="111743" y="3905"/>
                  </a:cubicBezTo>
                  <a:cubicBezTo>
                    <a:pt x="79376" y="-7423"/>
                    <a:pt x="41488" y="7046"/>
                    <a:pt x="19878" y="32462"/>
                  </a:cubicBezTo>
                  <a:cubicBezTo>
                    <a:pt x="-1731" y="57877"/>
                    <a:pt x="-8300" y="98048"/>
                    <a:pt x="13215" y="126985"/>
                  </a:cubicBezTo>
                  <a:cubicBezTo>
                    <a:pt x="33015" y="153734"/>
                    <a:pt x="66334" y="168773"/>
                    <a:pt x="99558" y="163728"/>
                  </a:cubicBezTo>
                  <a:cubicBezTo>
                    <a:pt x="130592" y="158969"/>
                    <a:pt x="154581" y="133363"/>
                    <a:pt x="159912" y="102807"/>
                  </a:cubicBezTo>
                  <a:cubicBezTo>
                    <a:pt x="165624" y="70443"/>
                    <a:pt x="153153" y="34080"/>
                    <a:pt x="123642" y="17232"/>
                  </a:cubicBezTo>
                  <a:cubicBezTo>
                    <a:pt x="112695" y="10949"/>
                    <a:pt x="103556" y="27131"/>
                    <a:pt x="113837" y="33985"/>
                  </a:cubicBezTo>
                  <a:lnTo>
                    <a:pt x="113837" y="339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4664265" y="5367063"/>
              <a:ext cx="119776" cy="120366"/>
            </a:xfrm>
            <a:custGeom>
              <a:avLst/>
              <a:gdLst/>
              <a:ahLst/>
              <a:cxnLst/>
              <a:rect l="l" t="t" r="r" b="b"/>
              <a:pathLst>
                <a:path w="119776" h="120366" extrusionOk="0">
                  <a:moveTo>
                    <a:pt x="59195" y="0"/>
                  </a:moveTo>
                  <a:cubicBezTo>
                    <a:pt x="32730" y="952"/>
                    <a:pt x="11501" y="20656"/>
                    <a:pt x="3219" y="44930"/>
                  </a:cubicBezTo>
                  <a:cubicBezTo>
                    <a:pt x="-5063" y="69203"/>
                    <a:pt x="2743" y="97950"/>
                    <a:pt x="25400" y="111657"/>
                  </a:cubicBezTo>
                  <a:cubicBezTo>
                    <a:pt x="45677" y="124032"/>
                    <a:pt x="74045" y="122890"/>
                    <a:pt x="93941" y="110325"/>
                  </a:cubicBezTo>
                  <a:cubicBezTo>
                    <a:pt x="104984" y="103471"/>
                    <a:pt x="113171" y="93381"/>
                    <a:pt x="117359" y="81006"/>
                  </a:cubicBezTo>
                  <a:cubicBezTo>
                    <a:pt x="121929" y="67490"/>
                    <a:pt x="119644" y="52925"/>
                    <a:pt x="113647" y="40360"/>
                  </a:cubicBezTo>
                  <a:cubicBezTo>
                    <a:pt x="107649" y="27795"/>
                    <a:pt x="96131" y="15992"/>
                    <a:pt x="83279" y="9805"/>
                  </a:cubicBezTo>
                  <a:cubicBezTo>
                    <a:pt x="67667" y="2284"/>
                    <a:pt x="51388" y="1618"/>
                    <a:pt x="35491" y="8567"/>
                  </a:cubicBezTo>
                  <a:cubicBezTo>
                    <a:pt x="28827" y="11423"/>
                    <a:pt x="26828" y="21703"/>
                    <a:pt x="30540" y="27510"/>
                  </a:cubicBezTo>
                  <a:cubicBezTo>
                    <a:pt x="35015" y="34459"/>
                    <a:pt x="42345" y="35506"/>
                    <a:pt x="49484" y="32460"/>
                  </a:cubicBezTo>
                  <a:cubicBezTo>
                    <a:pt x="46914" y="33507"/>
                    <a:pt x="49484" y="32460"/>
                    <a:pt x="50627" y="32269"/>
                  </a:cubicBezTo>
                  <a:cubicBezTo>
                    <a:pt x="51769" y="32079"/>
                    <a:pt x="53007" y="31698"/>
                    <a:pt x="54149" y="31413"/>
                  </a:cubicBezTo>
                  <a:cubicBezTo>
                    <a:pt x="56719" y="30841"/>
                    <a:pt x="51864" y="31413"/>
                    <a:pt x="54530" y="31413"/>
                  </a:cubicBezTo>
                  <a:cubicBezTo>
                    <a:pt x="55863" y="31413"/>
                    <a:pt x="57195" y="31318"/>
                    <a:pt x="58623" y="31413"/>
                  </a:cubicBezTo>
                  <a:cubicBezTo>
                    <a:pt x="59290" y="31413"/>
                    <a:pt x="62812" y="31793"/>
                    <a:pt x="60813" y="31508"/>
                  </a:cubicBezTo>
                  <a:cubicBezTo>
                    <a:pt x="58814" y="31222"/>
                    <a:pt x="62336" y="31793"/>
                    <a:pt x="63002" y="31984"/>
                  </a:cubicBezTo>
                  <a:cubicBezTo>
                    <a:pt x="65382" y="32555"/>
                    <a:pt x="67572" y="33316"/>
                    <a:pt x="69856" y="34078"/>
                  </a:cubicBezTo>
                  <a:cubicBezTo>
                    <a:pt x="66620" y="32936"/>
                    <a:pt x="69952" y="34173"/>
                    <a:pt x="70808" y="34649"/>
                  </a:cubicBezTo>
                  <a:cubicBezTo>
                    <a:pt x="71856" y="35220"/>
                    <a:pt x="72998" y="35791"/>
                    <a:pt x="74045" y="36458"/>
                  </a:cubicBezTo>
                  <a:cubicBezTo>
                    <a:pt x="75092" y="37124"/>
                    <a:pt x="76139" y="37790"/>
                    <a:pt x="77091" y="38457"/>
                  </a:cubicBezTo>
                  <a:cubicBezTo>
                    <a:pt x="77567" y="38742"/>
                    <a:pt x="77948" y="39028"/>
                    <a:pt x="78329" y="39408"/>
                  </a:cubicBezTo>
                  <a:cubicBezTo>
                    <a:pt x="76901" y="38361"/>
                    <a:pt x="77282" y="38552"/>
                    <a:pt x="78329" y="39504"/>
                  </a:cubicBezTo>
                  <a:cubicBezTo>
                    <a:pt x="80042" y="41027"/>
                    <a:pt x="81756" y="42550"/>
                    <a:pt x="83279" y="44263"/>
                  </a:cubicBezTo>
                  <a:cubicBezTo>
                    <a:pt x="84136" y="45215"/>
                    <a:pt x="84898" y="46167"/>
                    <a:pt x="85659" y="47024"/>
                  </a:cubicBezTo>
                  <a:cubicBezTo>
                    <a:pt x="86706" y="48166"/>
                    <a:pt x="85183" y="46453"/>
                    <a:pt x="85088" y="46357"/>
                  </a:cubicBezTo>
                  <a:cubicBezTo>
                    <a:pt x="85564" y="47119"/>
                    <a:pt x="86135" y="47785"/>
                    <a:pt x="86611" y="48547"/>
                  </a:cubicBezTo>
                  <a:cubicBezTo>
                    <a:pt x="87849" y="50450"/>
                    <a:pt x="88896" y="52449"/>
                    <a:pt x="89943" y="54449"/>
                  </a:cubicBezTo>
                  <a:cubicBezTo>
                    <a:pt x="91085" y="56638"/>
                    <a:pt x="89943" y="54449"/>
                    <a:pt x="89848" y="53972"/>
                  </a:cubicBezTo>
                  <a:cubicBezTo>
                    <a:pt x="90038" y="54449"/>
                    <a:pt x="90228" y="54924"/>
                    <a:pt x="90419" y="55401"/>
                  </a:cubicBezTo>
                  <a:cubicBezTo>
                    <a:pt x="90895" y="56733"/>
                    <a:pt x="91276" y="57971"/>
                    <a:pt x="91656" y="59303"/>
                  </a:cubicBezTo>
                  <a:cubicBezTo>
                    <a:pt x="91942" y="60446"/>
                    <a:pt x="92228" y="61588"/>
                    <a:pt x="92418" y="62825"/>
                  </a:cubicBezTo>
                  <a:cubicBezTo>
                    <a:pt x="92989" y="65395"/>
                    <a:pt x="92418" y="60541"/>
                    <a:pt x="92418" y="63206"/>
                  </a:cubicBezTo>
                  <a:cubicBezTo>
                    <a:pt x="92418" y="64443"/>
                    <a:pt x="92513" y="65586"/>
                    <a:pt x="92418" y="66823"/>
                  </a:cubicBezTo>
                  <a:cubicBezTo>
                    <a:pt x="92418" y="67490"/>
                    <a:pt x="92418" y="68156"/>
                    <a:pt x="92323" y="68917"/>
                  </a:cubicBezTo>
                  <a:cubicBezTo>
                    <a:pt x="92323" y="69393"/>
                    <a:pt x="91847" y="71487"/>
                    <a:pt x="92323" y="69679"/>
                  </a:cubicBezTo>
                  <a:cubicBezTo>
                    <a:pt x="92799" y="67870"/>
                    <a:pt x="91942" y="71297"/>
                    <a:pt x="91752" y="71963"/>
                  </a:cubicBezTo>
                  <a:cubicBezTo>
                    <a:pt x="91466" y="73106"/>
                    <a:pt x="90895" y="74248"/>
                    <a:pt x="90704" y="75295"/>
                  </a:cubicBezTo>
                  <a:cubicBezTo>
                    <a:pt x="90419" y="76723"/>
                    <a:pt x="91180" y="74248"/>
                    <a:pt x="91180" y="74153"/>
                  </a:cubicBezTo>
                  <a:cubicBezTo>
                    <a:pt x="90990" y="74533"/>
                    <a:pt x="90800" y="75010"/>
                    <a:pt x="90609" y="75390"/>
                  </a:cubicBezTo>
                  <a:cubicBezTo>
                    <a:pt x="90038" y="76437"/>
                    <a:pt x="89467" y="77580"/>
                    <a:pt x="88800" y="78627"/>
                  </a:cubicBezTo>
                  <a:cubicBezTo>
                    <a:pt x="88229" y="79578"/>
                    <a:pt x="87658" y="80340"/>
                    <a:pt x="86992" y="81292"/>
                  </a:cubicBezTo>
                  <a:cubicBezTo>
                    <a:pt x="88420" y="79103"/>
                    <a:pt x="87563" y="80626"/>
                    <a:pt x="86516" y="81673"/>
                  </a:cubicBezTo>
                  <a:cubicBezTo>
                    <a:pt x="84993" y="83386"/>
                    <a:pt x="83279" y="84814"/>
                    <a:pt x="81566" y="86337"/>
                  </a:cubicBezTo>
                  <a:cubicBezTo>
                    <a:pt x="83089" y="84909"/>
                    <a:pt x="82708" y="85480"/>
                    <a:pt x="81375" y="86337"/>
                  </a:cubicBezTo>
                  <a:cubicBezTo>
                    <a:pt x="80518" y="86908"/>
                    <a:pt x="79567" y="87479"/>
                    <a:pt x="78710" y="88051"/>
                  </a:cubicBezTo>
                  <a:cubicBezTo>
                    <a:pt x="77853" y="88622"/>
                    <a:pt x="76901" y="89097"/>
                    <a:pt x="75854" y="89574"/>
                  </a:cubicBezTo>
                  <a:cubicBezTo>
                    <a:pt x="74997" y="90049"/>
                    <a:pt x="71475" y="91287"/>
                    <a:pt x="74902" y="90145"/>
                  </a:cubicBezTo>
                  <a:cubicBezTo>
                    <a:pt x="72998" y="90811"/>
                    <a:pt x="71094" y="91573"/>
                    <a:pt x="69190" y="92048"/>
                  </a:cubicBezTo>
                  <a:cubicBezTo>
                    <a:pt x="67857" y="92429"/>
                    <a:pt x="63669" y="94048"/>
                    <a:pt x="62336" y="93476"/>
                  </a:cubicBezTo>
                  <a:cubicBezTo>
                    <a:pt x="62336" y="93476"/>
                    <a:pt x="65192" y="93191"/>
                    <a:pt x="63573" y="93286"/>
                  </a:cubicBezTo>
                  <a:cubicBezTo>
                    <a:pt x="62907" y="93286"/>
                    <a:pt x="62336" y="93381"/>
                    <a:pt x="61670" y="93476"/>
                  </a:cubicBezTo>
                  <a:cubicBezTo>
                    <a:pt x="60718" y="93476"/>
                    <a:pt x="59766" y="93571"/>
                    <a:pt x="58909" y="93667"/>
                  </a:cubicBezTo>
                  <a:cubicBezTo>
                    <a:pt x="56529" y="93667"/>
                    <a:pt x="54244" y="93667"/>
                    <a:pt x="51960" y="93476"/>
                  </a:cubicBezTo>
                  <a:cubicBezTo>
                    <a:pt x="49675" y="93286"/>
                    <a:pt x="54720" y="94048"/>
                    <a:pt x="51388" y="93476"/>
                  </a:cubicBezTo>
                  <a:cubicBezTo>
                    <a:pt x="50341" y="93286"/>
                    <a:pt x="49294" y="93096"/>
                    <a:pt x="48247" y="92810"/>
                  </a:cubicBezTo>
                  <a:cubicBezTo>
                    <a:pt x="46153" y="92334"/>
                    <a:pt x="44154" y="91573"/>
                    <a:pt x="42154" y="90906"/>
                  </a:cubicBezTo>
                  <a:cubicBezTo>
                    <a:pt x="39965" y="90145"/>
                    <a:pt x="44249" y="92048"/>
                    <a:pt x="41583" y="90621"/>
                  </a:cubicBezTo>
                  <a:cubicBezTo>
                    <a:pt x="40631" y="90145"/>
                    <a:pt x="39679" y="89669"/>
                    <a:pt x="38822" y="89097"/>
                  </a:cubicBezTo>
                  <a:cubicBezTo>
                    <a:pt x="38061" y="88622"/>
                    <a:pt x="37299" y="88146"/>
                    <a:pt x="36538" y="87670"/>
                  </a:cubicBezTo>
                  <a:cubicBezTo>
                    <a:pt x="36062" y="87384"/>
                    <a:pt x="35586" y="86908"/>
                    <a:pt x="35015" y="86623"/>
                  </a:cubicBezTo>
                  <a:cubicBezTo>
                    <a:pt x="35681" y="87003"/>
                    <a:pt x="36728" y="88051"/>
                    <a:pt x="35491" y="87003"/>
                  </a:cubicBezTo>
                  <a:cubicBezTo>
                    <a:pt x="33872" y="85575"/>
                    <a:pt x="32444" y="84052"/>
                    <a:pt x="30921" y="82529"/>
                  </a:cubicBezTo>
                  <a:cubicBezTo>
                    <a:pt x="29398" y="81006"/>
                    <a:pt x="32064" y="84433"/>
                    <a:pt x="30350" y="81768"/>
                  </a:cubicBezTo>
                  <a:cubicBezTo>
                    <a:pt x="29684" y="80816"/>
                    <a:pt x="29017" y="79769"/>
                    <a:pt x="28446" y="78817"/>
                  </a:cubicBezTo>
                  <a:cubicBezTo>
                    <a:pt x="27875" y="77865"/>
                    <a:pt x="27399" y="76723"/>
                    <a:pt x="26828" y="75676"/>
                  </a:cubicBezTo>
                  <a:cubicBezTo>
                    <a:pt x="25971" y="74153"/>
                    <a:pt x="27399" y="77675"/>
                    <a:pt x="27018" y="75961"/>
                  </a:cubicBezTo>
                  <a:cubicBezTo>
                    <a:pt x="26923" y="75485"/>
                    <a:pt x="26637" y="75010"/>
                    <a:pt x="26542" y="74533"/>
                  </a:cubicBezTo>
                  <a:cubicBezTo>
                    <a:pt x="26161" y="73487"/>
                    <a:pt x="25876" y="72344"/>
                    <a:pt x="25590" y="71202"/>
                  </a:cubicBezTo>
                  <a:cubicBezTo>
                    <a:pt x="25495" y="70726"/>
                    <a:pt x="25400" y="70250"/>
                    <a:pt x="25305" y="69774"/>
                  </a:cubicBezTo>
                  <a:cubicBezTo>
                    <a:pt x="25305" y="69393"/>
                    <a:pt x="24733" y="66633"/>
                    <a:pt x="25019" y="68536"/>
                  </a:cubicBezTo>
                  <a:cubicBezTo>
                    <a:pt x="25305" y="70250"/>
                    <a:pt x="24924" y="67299"/>
                    <a:pt x="24924" y="66823"/>
                  </a:cubicBezTo>
                  <a:cubicBezTo>
                    <a:pt x="24924" y="65681"/>
                    <a:pt x="24829" y="64539"/>
                    <a:pt x="24829" y="63396"/>
                  </a:cubicBezTo>
                  <a:cubicBezTo>
                    <a:pt x="24829" y="62254"/>
                    <a:pt x="24829" y="61112"/>
                    <a:pt x="25019" y="59969"/>
                  </a:cubicBezTo>
                  <a:cubicBezTo>
                    <a:pt x="25019" y="59494"/>
                    <a:pt x="25114" y="59017"/>
                    <a:pt x="25114" y="58446"/>
                  </a:cubicBezTo>
                  <a:cubicBezTo>
                    <a:pt x="25019" y="60160"/>
                    <a:pt x="24924" y="59684"/>
                    <a:pt x="25114" y="58256"/>
                  </a:cubicBezTo>
                  <a:cubicBezTo>
                    <a:pt x="25590" y="55591"/>
                    <a:pt x="26257" y="53021"/>
                    <a:pt x="27018" y="50450"/>
                  </a:cubicBezTo>
                  <a:cubicBezTo>
                    <a:pt x="27399" y="49308"/>
                    <a:pt x="27780" y="48261"/>
                    <a:pt x="28160" y="47119"/>
                  </a:cubicBezTo>
                  <a:cubicBezTo>
                    <a:pt x="27304" y="49498"/>
                    <a:pt x="28636" y="46072"/>
                    <a:pt x="29017" y="45405"/>
                  </a:cubicBezTo>
                  <a:cubicBezTo>
                    <a:pt x="30255" y="43026"/>
                    <a:pt x="31588" y="40646"/>
                    <a:pt x="33111" y="38457"/>
                  </a:cubicBezTo>
                  <a:cubicBezTo>
                    <a:pt x="33587" y="37790"/>
                    <a:pt x="35681" y="35125"/>
                    <a:pt x="34253" y="36838"/>
                  </a:cubicBezTo>
                  <a:cubicBezTo>
                    <a:pt x="35110" y="35791"/>
                    <a:pt x="35967" y="34839"/>
                    <a:pt x="36918" y="33792"/>
                  </a:cubicBezTo>
                  <a:cubicBezTo>
                    <a:pt x="37871" y="32745"/>
                    <a:pt x="38822" y="31889"/>
                    <a:pt x="39774" y="31032"/>
                  </a:cubicBezTo>
                  <a:cubicBezTo>
                    <a:pt x="40250" y="30556"/>
                    <a:pt x="43106" y="28271"/>
                    <a:pt x="41298" y="29699"/>
                  </a:cubicBezTo>
                  <a:cubicBezTo>
                    <a:pt x="43392" y="28081"/>
                    <a:pt x="45677" y="26653"/>
                    <a:pt x="47961" y="25511"/>
                  </a:cubicBezTo>
                  <a:cubicBezTo>
                    <a:pt x="48532" y="25225"/>
                    <a:pt x="51103" y="24083"/>
                    <a:pt x="50151" y="24464"/>
                  </a:cubicBezTo>
                  <a:cubicBezTo>
                    <a:pt x="48818" y="24940"/>
                    <a:pt x="50817" y="24273"/>
                    <a:pt x="51103" y="24178"/>
                  </a:cubicBezTo>
                  <a:cubicBezTo>
                    <a:pt x="51769" y="23988"/>
                    <a:pt x="52340" y="23797"/>
                    <a:pt x="53007" y="23607"/>
                  </a:cubicBezTo>
                  <a:cubicBezTo>
                    <a:pt x="54244" y="23226"/>
                    <a:pt x="55577" y="22941"/>
                    <a:pt x="56910" y="22655"/>
                  </a:cubicBezTo>
                  <a:cubicBezTo>
                    <a:pt x="57386" y="22560"/>
                    <a:pt x="57862" y="22465"/>
                    <a:pt x="58338" y="22370"/>
                  </a:cubicBezTo>
                  <a:cubicBezTo>
                    <a:pt x="55863" y="22750"/>
                    <a:pt x="59099" y="22370"/>
                    <a:pt x="59385" y="22370"/>
                  </a:cubicBezTo>
                  <a:cubicBezTo>
                    <a:pt x="65382" y="21989"/>
                    <a:pt x="70428" y="17610"/>
                    <a:pt x="70428" y="11328"/>
                  </a:cubicBezTo>
                  <a:cubicBezTo>
                    <a:pt x="70428" y="5521"/>
                    <a:pt x="65382" y="95"/>
                    <a:pt x="59385" y="286"/>
                  </a:cubicBezTo>
                  <a:lnTo>
                    <a:pt x="59385" y="2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4878061" y="5207889"/>
              <a:ext cx="111700" cy="114212"/>
            </a:xfrm>
            <a:custGeom>
              <a:avLst/>
              <a:gdLst/>
              <a:ahLst/>
              <a:cxnLst/>
              <a:rect l="l" t="t" r="r" b="b"/>
              <a:pathLst>
                <a:path w="111700" h="114212" extrusionOk="0">
                  <a:moveTo>
                    <a:pt x="86817" y="13724"/>
                  </a:moveTo>
                  <a:cubicBezTo>
                    <a:pt x="71014" y="-2172"/>
                    <a:pt x="44645" y="-4076"/>
                    <a:pt x="25605" y="7061"/>
                  </a:cubicBezTo>
                  <a:cubicBezTo>
                    <a:pt x="4091" y="19721"/>
                    <a:pt x="-4191" y="46660"/>
                    <a:pt x="1997" y="70172"/>
                  </a:cubicBezTo>
                  <a:cubicBezTo>
                    <a:pt x="8185" y="93684"/>
                    <a:pt x="28557" y="110437"/>
                    <a:pt x="52546" y="113674"/>
                  </a:cubicBezTo>
                  <a:cubicBezTo>
                    <a:pt x="64446" y="115292"/>
                    <a:pt x="76631" y="113293"/>
                    <a:pt x="87198" y="107296"/>
                  </a:cubicBezTo>
                  <a:cubicBezTo>
                    <a:pt x="97764" y="101299"/>
                    <a:pt x="104523" y="92351"/>
                    <a:pt x="108617" y="81499"/>
                  </a:cubicBezTo>
                  <a:cubicBezTo>
                    <a:pt x="116708" y="60082"/>
                    <a:pt x="108617" y="31620"/>
                    <a:pt x="87388" y="21149"/>
                  </a:cubicBezTo>
                  <a:cubicBezTo>
                    <a:pt x="81391" y="18198"/>
                    <a:pt x="73204" y="19341"/>
                    <a:pt x="69872" y="25718"/>
                  </a:cubicBezTo>
                  <a:cubicBezTo>
                    <a:pt x="66730" y="31620"/>
                    <a:pt x="68158" y="39902"/>
                    <a:pt x="74441" y="43233"/>
                  </a:cubicBezTo>
                  <a:cubicBezTo>
                    <a:pt x="75203" y="43614"/>
                    <a:pt x="75869" y="43995"/>
                    <a:pt x="76536" y="44470"/>
                  </a:cubicBezTo>
                  <a:cubicBezTo>
                    <a:pt x="77011" y="44756"/>
                    <a:pt x="77392" y="45042"/>
                    <a:pt x="77868" y="45327"/>
                  </a:cubicBezTo>
                  <a:cubicBezTo>
                    <a:pt x="78535" y="45803"/>
                    <a:pt x="79011" y="45613"/>
                    <a:pt x="77868" y="45327"/>
                  </a:cubicBezTo>
                  <a:cubicBezTo>
                    <a:pt x="76726" y="45042"/>
                    <a:pt x="77202" y="44661"/>
                    <a:pt x="77868" y="45327"/>
                  </a:cubicBezTo>
                  <a:cubicBezTo>
                    <a:pt x="78154" y="45613"/>
                    <a:pt x="78439" y="45899"/>
                    <a:pt x="78725" y="46184"/>
                  </a:cubicBezTo>
                  <a:cubicBezTo>
                    <a:pt x="79391" y="46850"/>
                    <a:pt x="79963" y="47517"/>
                    <a:pt x="80629" y="48183"/>
                  </a:cubicBezTo>
                  <a:cubicBezTo>
                    <a:pt x="82152" y="49801"/>
                    <a:pt x="79106" y="45803"/>
                    <a:pt x="80724" y="48373"/>
                  </a:cubicBezTo>
                  <a:cubicBezTo>
                    <a:pt x="81105" y="49040"/>
                    <a:pt x="81581" y="49706"/>
                    <a:pt x="81962" y="50373"/>
                  </a:cubicBezTo>
                  <a:cubicBezTo>
                    <a:pt x="82343" y="51039"/>
                    <a:pt x="82723" y="51800"/>
                    <a:pt x="83104" y="52467"/>
                  </a:cubicBezTo>
                  <a:cubicBezTo>
                    <a:pt x="84437" y="55037"/>
                    <a:pt x="82533" y="50658"/>
                    <a:pt x="83104" y="52657"/>
                  </a:cubicBezTo>
                  <a:cubicBezTo>
                    <a:pt x="83675" y="54370"/>
                    <a:pt x="84151" y="55989"/>
                    <a:pt x="84532" y="57702"/>
                  </a:cubicBezTo>
                  <a:cubicBezTo>
                    <a:pt x="84627" y="58273"/>
                    <a:pt x="84913" y="60938"/>
                    <a:pt x="84818" y="58749"/>
                  </a:cubicBezTo>
                  <a:cubicBezTo>
                    <a:pt x="84722" y="56560"/>
                    <a:pt x="84818" y="59891"/>
                    <a:pt x="84913" y="60653"/>
                  </a:cubicBezTo>
                  <a:cubicBezTo>
                    <a:pt x="84913" y="62271"/>
                    <a:pt x="84913" y="63889"/>
                    <a:pt x="84913" y="65603"/>
                  </a:cubicBezTo>
                  <a:cubicBezTo>
                    <a:pt x="84913" y="65983"/>
                    <a:pt x="84913" y="66459"/>
                    <a:pt x="84818" y="66840"/>
                  </a:cubicBezTo>
                  <a:cubicBezTo>
                    <a:pt x="84627" y="69125"/>
                    <a:pt x="84818" y="65888"/>
                    <a:pt x="85008" y="65698"/>
                  </a:cubicBezTo>
                  <a:cubicBezTo>
                    <a:pt x="84627" y="66364"/>
                    <a:pt x="84627" y="67792"/>
                    <a:pt x="84437" y="68553"/>
                  </a:cubicBezTo>
                  <a:cubicBezTo>
                    <a:pt x="84056" y="70267"/>
                    <a:pt x="83485" y="71980"/>
                    <a:pt x="82914" y="73599"/>
                  </a:cubicBezTo>
                  <a:cubicBezTo>
                    <a:pt x="82152" y="75883"/>
                    <a:pt x="84151" y="71219"/>
                    <a:pt x="82914" y="73313"/>
                  </a:cubicBezTo>
                  <a:cubicBezTo>
                    <a:pt x="82438" y="74170"/>
                    <a:pt x="82057" y="75027"/>
                    <a:pt x="81581" y="75788"/>
                  </a:cubicBezTo>
                  <a:cubicBezTo>
                    <a:pt x="81200" y="76454"/>
                    <a:pt x="80724" y="77121"/>
                    <a:pt x="80248" y="77882"/>
                  </a:cubicBezTo>
                  <a:cubicBezTo>
                    <a:pt x="78439" y="80547"/>
                    <a:pt x="81771" y="76359"/>
                    <a:pt x="80153" y="77977"/>
                  </a:cubicBezTo>
                  <a:cubicBezTo>
                    <a:pt x="79582" y="78549"/>
                    <a:pt x="79011" y="79215"/>
                    <a:pt x="78439" y="79786"/>
                  </a:cubicBezTo>
                  <a:cubicBezTo>
                    <a:pt x="78059" y="80167"/>
                    <a:pt x="75869" y="82451"/>
                    <a:pt x="77202" y="81024"/>
                  </a:cubicBezTo>
                  <a:cubicBezTo>
                    <a:pt x="78439" y="79691"/>
                    <a:pt x="76250" y="81690"/>
                    <a:pt x="75584" y="82071"/>
                  </a:cubicBezTo>
                  <a:cubicBezTo>
                    <a:pt x="74822" y="82546"/>
                    <a:pt x="74060" y="83023"/>
                    <a:pt x="73204" y="83403"/>
                  </a:cubicBezTo>
                  <a:cubicBezTo>
                    <a:pt x="72918" y="83498"/>
                    <a:pt x="70919" y="84736"/>
                    <a:pt x="70729" y="84641"/>
                  </a:cubicBezTo>
                  <a:cubicBezTo>
                    <a:pt x="70538" y="84546"/>
                    <a:pt x="73489" y="83689"/>
                    <a:pt x="71966" y="84069"/>
                  </a:cubicBezTo>
                  <a:cubicBezTo>
                    <a:pt x="71204" y="84260"/>
                    <a:pt x="70538" y="84546"/>
                    <a:pt x="69777" y="84831"/>
                  </a:cubicBezTo>
                  <a:cubicBezTo>
                    <a:pt x="68063" y="85402"/>
                    <a:pt x="66254" y="85688"/>
                    <a:pt x="64446" y="86069"/>
                  </a:cubicBezTo>
                  <a:cubicBezTo>
                    <a:pt x="61875" y="86544"/>
                    <a:pt x="67206" y="85878"/>
                    <a:pt x="64446" y="86069"/>
                  </a:cubicBezTo>
                  <a:cubicBezTo>
                    <a:pt x="63208" y="86069"/>
                    <a:pt x="61971" y="86259"/>
                    <a:pt x="60733" y="86259"/>
                  </a:cubicBezTo>
                  <a:cubicBezTo>
                    <a:pt x="58829" y="86259"/>
                    <a:pt x="57020" y="86259"/>
                    <a:pt x="55212" y="86069"/>
                  </a:cubicBezTo>
                  <a:cubicBezTo>
                    <a:pt x="52641" y="85878"/>
                    <a:pt x="57972" y="86544"/>
                    <a:pt x="54736" y="86069"/>
                  </a:cubicBezTo>
                  <a:cubicBezTo>
                    <a:pt x="53688" y="85878"/>
                    <a:pt x="52546" y="85688"/>
                    <a:pt x="51499" y="85402"/>
                  </a:cubicBezTo>
                  <a:cubicBezTo>
                    <a:pt x="49500" y="84926"/>
                    <a:pt x="47596" y="84260"/>
                    <a:pt x="45692" y="83594"/>
                  </a:cubicBezTo>
                  <a:cubicBezTo>
                    <a:pt x="44264" y="83118"/>
                    <a:pt x="46834" y="84069"/>
                    <a:pt x="46834" y="84069"/>
                  </a:cubicBezTo>
                  <a:cubicBezTo>
                    <a:pt x="46549" y="83784"/>
                    <a:pt x="45977" y="83689"/>
                    <a:pt x="45597" y="83498"/>
                  </a:cubicBezTo>
                  <a:cubicBezTo>
                    <a:pt x="44645" y="83023"/>
                    <a:pt x="43598" y="82546"/>
                    <a:pt x="42741" y="81975"/>
                  </a:cubicBezTo>
                  <a:cubicBezTo>
                    <a:pt x="41884" y="81404"/>
                    <a:pt x="40837" y="80833"/>
                    <a:pt x="39980" y="80262"/>
                  </a:cubicBezTo>
                  <a:cubicBezTo>
                    <a:pt x="39504" y="79976"/>
                    <a:pt x="37219" y="78168"/>
                    <a:pt x="38743" y="79405"/>
                  </a:cubicBezTo>
                  <a:cubicBezTo>
                    <a:pt x="40266" y="80643"/>
                    <a:pt x="37981" y="78739"/>
                    <a:pt x="37600" y="78358"/>
                  </a:cubicBezTo>
                  <a:cubicBezTo>
                    <a:pt x="36839" y="77597"/>
                    <a:pt x="35982" y="76835"/>
                    <a:pt x="35220" y="76074"/>
                  </a:cubicBezTo>
                  <a:cubicBezTo>
                    <a:pt x="34935" y="75788"/>
                    <a:pt x="32460" y="73027"/>
                    <a:pt x="33792" y="74550"/>
                  </a:cubicBezTo>
                  <a:cubicBezTo>
                    <a:pt x="35030" y="75883"/>
                    <a:pt x="33126" y="73599"/>
                    <a:pt x="32840" y="73123"/>
                  </a:cubicBezTo>
                  <a:cubicBezTo>
                    <a:pt x="31508" y="71219"/>
                    <a:pt x="30556" y="69125"/>
                    <a:pt x="29413" y="67126"/>
                  </a:cubicBezTo>
                  <a:cubicBezTo>
                    <a:pt x="28652" y="65793"/>
                    <a:pt x="29794" y="67982"/>
                    <a:pt x="29794" y="68173"/>
                  </a:cubicBezTo>
                  <a:cubicBezTo>
                    <a:pt x="29794" y="67887"/>
                    <a:pt x="29413" y="67126"/>
                    <a:pt x="29223" y="66745"/>
                  </a:cubicBezTo>
                  <a:cubicBezTo>
                    <a:pt x="28842" y="65793"/>
                    <a:pt x="28557" y="64841"/>
                    <a:pt x="28271" y="63889"/>
                  </a:cubicBezTo>
                  <a:cubicBezTo>
                    <a:pt x="27605" y="61700"/>
                    <a:pt x="27129" y="59415"/>
                    <a:pt x="26653" y="57131"/>
                  </a:cubicBezTo>
                  <a:cubicBezTo>
                    <a:pt x="26272" y="55608"/>
                    <a:pt x="26748" y="58178"/>
                    <a:pt x="26748" y="58273"/>
                  </a:cubicBezTo>
                  <a:cubicBezTo>
                    <a:pt x="26748" y="57892"/>
                    <a:pt x="26653" y="57226"/>
                    <a:pt x="26558" y="56845"/>
                  </a:cubicBezTo>
                  <a:cubicBezTo>
                    <a:pt x="26558" y="55893"/>
                    <a:pt x="26367" y="54846"/>
                    <a:pt x="26367" y="53894"/>
                  </a:cubicBezTo>
                  <a:cubicBezTo>
                    <a:pt x="26367" y="51610"/>
                    <a:pt x="26367" y="49325"/>
                    <a:pt x="26653" y="47041"/>
                  </a:cubicBezTo>
                  <a:cubicBezTo>
                    <a:pt x="26748" y="45518"/>
                    <a:pt x="26653" y="48088"/>
                    <a:pt x="26558" y="48088"/>
                  </a:cubicBezTo>
                  <a:cubicBezTo>
                    <a:pt x="26653" y="48088"/>
                    <a:pt x="26748" y="46850"/>
                    <a:pt x="26843" y="46660"/>
                  </a:cubicBezTo>
                  <a:cubicBezTo>
                    <a:pt x="27033" y="45518"/>
                    <a:pt x="27319" y="44470"/>
                    <a:pt x="27605" y="43328"/>
                  </a:cubicBezTo>
                  <a:cubicBezTo>
                    <a:pt x="27890" y="42376"/>
                    <a:pt x="28176" y="41520"/>
                    <a:pt x="28461" y="40568"/>
                  </a:cubicBezTo>
                  <a:cubicBezTo>
                    <a:pt x="28461" y="40282"/>
                    <a:pt x="29033" y="38664"/>
                    <a:pt x="28461" y="40282"/>
                  </a:cubicBezTo>
                  <a:cubicBezTo>
                    <a:pt x="27890" y="41900"/>
                    <a:pt x="28652" y="39902"/>
                    <a:pt x="28747" y="39616"/>
                  </a:cubicBezTo>
                  <a:cubicBezTo>
                    <a:pt x="29699" y="37712"/>
                    <a:pt x="30746" y="35903"/>
                    <a:pt x="31888" y="34095"/>
                  </a:cubicBezTo>
                  <a:cubicBezTo>
                    <a:pt x="33221" y="32001"/>
                    <a:pt x="30651" y="35332"/>
                    <a:pt x="32174" y="33714"/>
                  </a:cubicBezTo>
                  <a:cubicBezTo>
                    <a:pt x="33031" y="32857"/>
                    <a:pt x="33792" y="31906"/>
                    <a:pt x="34649" y="31144"/>
                  </a:cubicBezTo>
                  <a:cubicBezTo>
                    <a:pt x="35030" y="30763"/>
                    <a:pt x="37410" y="28669"/>
                    <a:pt x="36077" y="29811"/>
                  </a:cubicBezTo>
                  <a:cubicBezTo>
                    <a:pt x="34744" y="30954"/>
                    <a:pt x="37219" y="29050"/>
                    <a:pt x="37695" y="28669"/>
                  </a:cubicBezTo>
                  <a:cubicBezTo>
                    <a:pt x="39599" y="27432"/>
                    <a:pt x="41694" y="26575"/>
                    <a:pt x="43598" y="25528"/>
                  </a:cubicBezTo>
                  <a:cubicBezTo>
                    <a:pt x="44835" y="24861"/>
                    <a:pt x="42836" y="25813"/>
                    <a:pt x="42741" y="25909"/>
                  </a:cubicBezTo>
                  <a:cubicBezTo>
                    <a:pt x="43312" y="25718"/>
                    <a:pt x="43883" y="25433"/>
                    <a:pt x="44454" y="25242"/>
                  </a:cubicBezTo>
                  <a:cubicBezTo>
                    <a:pt x="45597" y="24861"/>
                    <a:pt x="46739" y="24481"/>
                    <a:pt x="47881" y="24195"/>
                  </a:cubicBezTo>
                  <a:cubicBezTo>
                    <a:pt x="48929" y="23910"/>
                    <a:pt x="49881" y="23719"/>
                    <a:pt x="50928" y="23529"/>
                  </a:cubicBezTo>
                  <a:cubicBezTo>
                    <a:pt x="51404" y="23529"/>
                    <a:pt x="51784" y="23338"/>
                    <a:pt x="52260" y="23338"/>
                  </a:cubicBezTo>
                  <a:cubicBezTo>
                    <a:pt x="51404" y="23529"/>
                    <a:pt x="50357" y="23529"/>
                    <a:pt x="51784" y="23434"/>
                  </a:cubicBezTo>
                  <a:cubicBezTo>
                    <a:pt x="54069" y="23338"/>
                    <a:pt x="56259" y="23243"/>
                    <a:pt x="58543" y="23434"/>
                  </a:cubicBezTo>
                  <a:cubicBezTo>
                    <a:pt x="59019" y="23434"/>
                    <a:pt x="59400" y="23529"/>
                    <a:pt x="59876" y="23529"/>
                  </a:cubicBezTo>
                  <a:cubicBezTo>
                    <a:pt x="59019" y="23529"/>
                    <a:pt x="58163" y="23243"/>
                    <a:pt x="59495" y="23529"/>
                  </a:cubicBezTo>
                  <a:cubicBezTo>
                    <a:pt x="60638" y="23719"/>
                    <a:pt x="61780" y="24005"/>
                    <a:pt x="62922" y="24290"/>
                  </a:cubicBezTo>
                  <a:cubicBezTo>
                    <a:pt x="63874" y="24576"/>
                    <a:pt x="64922" y="25052"/>
                    <a:pt x="65873" y="25242"/>
                  </a:cubicBezTo>
                  <a:cubicBezTo>
                    <a:pt x="67016" y="25528"/>
                    <a:pt x="65493" y="25052"/>
                    <a:pt x="65302" y="24957"/>
                  </a:cubicBezTo>
                  <a:cubicBezTo>
                    <a:pt x="65873" y="25242"/>
                    <a:pt x="66349" y="25433"/>
                    <a:pt x="66921" y="25718"/>
                  </a:cubicBezTo>
                  <a:cubicBezTo>
                    <a:pt x="67968" y="26290"/>
                    <a:pt x="69015" y="26861"/>
                    <a:pt x="69967" y="27432"/>
                  </a:cubicBezTo>
                  <a:cubicBezTo>
                    <a:pt x="70348" y="27717"/>
                    <a:pt x="70729" y="27908"/>
                    <a:pt x="71109" y="28193"/>
                  </a:cubicBezTo>
                  <a:cubicBezTo>
                    <a:pt x="72442" y="29145"/>
                    <a:pt x="69301" y="26670"/>
                    <a:pt x="71490" y="28479"/>
                  </a:cubicBezTo>
                  <a:cubicBezTo>
                    <a:pt x="75774" y="32096"/>
                    <a:pt x="81962" y="32667"/>
                    <a:pt x="86150" y="28479"/>
                  </a:cubicBezTo>
                  <a:cubicBezTo>
                    <a:pt x="90149" y="24481"/>
                    <a:pt x="90149" y="17817"/>
                    <a:pt x="86150" y="13819"/>
                  </a:cubicBezTo>
                  <a:lnTo>
                    <a:pt x="86150" y="138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5008183" y="5425129"/>
              <a:ext cx="137115" cy="128178"/>
            </a:xfrm>
            <a:custGeom>
              <a:avLst/>
              <a:gdLst/>
              <a:ahLst/>
              <a:cxnLst/>
              <a:rect l="l" t="t" r="r" b="b"/>
              <a:pathLst>
                <a:path w="137115" h="128178" extrusionOk="0">
                  <a:moveTo>
                    <a:pt x="136044" y="65871"/>
                  </a:moveTo>
                  <a:cubicBezTo>
                    <a:pt x="123478" y="40646"/>
                    <a:pt x="107771" y="11137"/>
                    <a:pt x="78927" y="2285"/>
                  </a:cubicBezTo>
                  <a:cubicBezTo>
                    <a:pt x="50082" y="-6568"/>
                    <a:pt x="17620" y="11328"/>
                    <a:pt x="5435" y="38362"/>
                  </a:cubicBezTo>
                  <a:cubicBezTo>
                    <a:pt x="-7416" y="67013"/>
                    <a:pt x="3436" y="97570"/>
                    <a:pt x="28377" y="115370"/>
                  </a:cubicBezTo>
                  <a:cubicBezTo>
                    <a:pt x="53319" y="133170"/>
                    <a:pt x="84734" y="132218"/>
                    <a:pt x="107771" y="113752"/>
                  </a:cubicBezTo>
                  <a:cubicBezTo>
                    <a:pt x="133093" y="93381"/>
                    <a:pt x="140519" y="56828"/>
                    <a:pt x="127667" y="27700"/>
                  </a:cubicBezTo>
                  <a:cubicBezTo>
                    <a:pt x="124811" y="21227"/>
                    <a:pt x="115292" y="19704"/>
                    <a:pt x="109675" y="22941"/>
                  </a:cubicBezTo>
                  <a:cubicBezTo>
                    <a:pt x="102916" y="26843"/>
                    <a:pt x="102155" y="34363"/>
                    <a:pt x="104915" y="40932"/>
                  </a:cubicBezTo>
                  <a:cubicBezTo>
                    <a:pt x="107676" y="47500"/>
                    <a:pt x="108342" y="58066"/>
                    <a:pt x="106819" y="65395"/>
                  </a:cubicBezTo>
                  <a:cubicBezTo>
                    <a:pt x="104820" y="74724"/>
                    <a:pt x="100822" y="82815"/>
                    <a:pt x="94634" y="89193"/>
                  </a:cubicBezTo>
                  <a:cubicBezTo>
                    <a:pt x="88446" y="95570"/>
                    <a:pt x="81307" y="99664"/>
                    <a:pt x="73024" y="100806"/>
                  </a:cubicBezTo>
                  <a:cubicBezTo>
                    <a:pt x="65314" y="101853"/>
                    <a:pt x="55984" y="99949"/>
                    <a:pt x="48940" y="96237"/>
                  </a:cubicBezTo>
                  <a:cubicBezTo>
                    <a:pt x="40467" y="91763"/>
                    <a:pt x="34280" y="86147"/>
                    <a:pt x="29996" y="77865"/>
                  </a:cubicBezTo>
                  <a:cubicBezTo>
                    <a:pt x="28568" y="75200"/>
                    <a:pt x="28853" y="75961"/>
                    <a:pt x="27997" y="73010"/>
                  </a:cubicBezTo>
                  <a:cubicBezTo>
                    <a:pt x="27711" y="72058"/>
                    <a:pt x="27425" y="71107"/>
                    <a:pt x="27235" y="70155"/>
                  </a:cubicBezTo>
                  <a:cubicBezTo>
                    <a:pt x="27235" y="70250"/>
                    <a:pt x="26473" y="65586"/>
                    <a:pt x="26759" y="67965"/>
                  </a:cubicBezTo>
                  <a:cubicBezTo>
                    <a:pt x="26093" y="62064"/>
                    <a:pt x="26473" y="58732"/>
                    <a:pt x="28377" y="53021"/>
                  </a:cubicBezTo>
                  <a:cubicBezTo>
                    <a:pt x="33613" y="37219"/>
                    <a:pt x="52462" y="23131"/>
                    <a:pt x="69217" y="25511"/>
                  </a:cubicBezTo>
                  <a:cubicBezTo>
                    <a:pt x="94539" y="29128"/>
                    <a:pt x="109770" y="54258"/>
                    <a:pt x="121479" y="74343"/>
                  </a:cubicBezTo>
                  <a:cubicBezTo>
                    <a:pt x="127001" y="83862"/>
                    <a:pt x="140899" y="75485"/>
                    <a:pt x="136140" y="65776"/>
                  </a:cubicBezTo>
                  <a:lnTo>
                    <a:pt x="136140" y="657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4537913" y="5080555"/>
              <a:ext cx="567516" cy="401112"/>
            </a:xfrm>
            <a:custGeom>
              <a:avLst/>
              <a:gdLst/>
              <a:ahLst/>
              <a:cxnLst/>
              <a:rect l="l" t="t" r="r" b="b"/>
              <a:pathLst>
                <a:path w="567516" h="401112" extrusionOk="0">
                  <a:moveTo>
                    <a:pt x="566237" y="345716"/>
                  </a:moveTo>
                  <a:cubicBezTo>
                    <a:pt x="551291" y="317825"/>
                    <a:pt x="518829" y="304118"/>
                    <a:pt x="488271" y="312209"/>
                  </a:cubicBezTo>
                  <a:cubicBezTo>
                    <a:pt x="455904" y="320681"/>
                    <a:pt x="434580" y="353045"/>
                    <a:pt x="436008" y="385886"/>
                  </a:cubicBezTo>
                  <a:cubicBezTo>
                    <a:pt x="436579" y="399879"/>
                    <a:pt x="452382" y="405780"/>
                    <a:pt x="462568" y="396928"/>
                  </a:cubicBezTo>
                  <a:cubicBezTo>
                    <a:pt x="487129" y="375510"/>
                    <a:pt x="514640" y="351522"/>
                    <a:pt x="522161" y="318301"/>
                  </a:cubicBezTo>
                  <a:cubicBezTo>
                    <a:pt x="528729" y="289268"/>
                    <a:pt x="521970" y="257379"/>
                    <a:pt x="496648" y="239769"/>
                  </a:cubicBezTo>
                  <a:cubicBezTo>
                    <a:pt x="490365" y="235391"/>
                    <a:pt x="481798" y="237770"/>
                    <a:pt x="476467" y="242339"/>
                  </a:cubicBezTo>
                  <a:cubicBezTo>
                    <a:pt x="455809" y="260425"/>
                    <a:pt x="444671" y="287745"/>
                    <a:pt x="446956" y="315159"/>
                  </a:cubicBezTo>
                  <a:cubicBezTo>
                    <a:pt x="448479" y="333817"/>
                    <a:pt x="473801" y="338100"/>
                    <a:pt x="479894" y="319633"/>
                  </a:cubicBezTo>
                  <a:cubicBezTo>
                    <a:pt x="492936" y="280415"/>
                    <a:pt x="482845" y="237770"/>
                    <a:pt x="455904" y="207024"/>
                  </a:cubicBezTo>
                  <a:cubicBezTo>
                    <a:pt x="451811" y="202360"/>
                    <a:pt x="445052" y="201408"/>
                    <a:pt x="439245" y="202645"/>
                  </a:cubicBezTo>
                  <a:cubicBezTo>
                    <a:pt x="404403" y="210165"/>
                    <a:pt x="382413" y="248717"/>
                    <a:pt x="393075" y="282605"/>
                  </a:cubicBezTo>
                  <a:cubicBezTo>
                    <a:pt x="399834" y="304022"/>
                    <a:pt x="431915" y="295265"/>
                    <a:pt x="426774" y="273276"/>
                  </a:cubicBezTo>
                  <a:cubicBezTo>
                    <a:pt x="417540" y="233487"/>
                    <a:pt x="367752" y="231868"/>
                    <a:pt x="335576" y="239388"/>
                  </a:cubicBezTo>
                  <a:lnTo>
                    <a:pt x="353663" y="270516"/>
                  </a:lnTo>
                  <a:cubicBezTo>
                    <a:pt x="374797" y="247670"/>
                    <a:pt x="354234" y="212830"/>
                    <a:pt x="325295" y="211498"/>
                  </a:cubicBezTo>
                  <a:cubicBezTo>
                    <a:pt x="292833" y="209975"/>
                    <a:pt x="279410" y="245385"/>
                    <a:pt x="277411" y="271944"/>
                  </a:cubicBezTo>
                  <a:cubicBezTo>
                    <a:pt x="276745" y="281177"/>
                    <a:pt x="285122" y="289363"/>
                    <a:pt x="293690" y="290410"/>
                  </a:cubicBezTo>
                  <a:cubicBezTo>
                    <a:pt x="303590" y="291553"/>
                    <a:pt x="310730" y="285936"/>
                    <a:pt x="314252" y="276989"/>
                  </a:cubicBezTo>
                  <a:cubicBezTo>
                    <a:pt x="322915" y="255190"/>
                    <a:pt x="327484" y="231297"/>
                    <a:pt x="326628" y="207690"/>
                  </a:cubicBezTo>
                  <a:cubicBezTo>
                    <a:pt x="326247" y="196363"/>
                    <a:pt x="325104" y="184083"/>
                    <a:pt x="316822" y="175421"/>
                  </a:cubicBezTo>
                  <a:cubicBezTo>
                    <a:pt x="309016" y="167235"/>
                    <a:pt x="297212" y="164474"/>
                    <a:pt x="286455" y="167235"/>
                  </a:cubicBezTo>
                  <a:cubicBezTo>
                    <a:pt x="265416" y="172565"/>
                    <a:pt x="251423" y="192936"/>
                    <a:pt x="240665" y="210356"/>
                  </a:cubicBezTo>
                  <a:cubicBezTo>
                    <a:pt x="228671" y="229870"/>
                    <a:pt x="220389" y="251668"/>
                    <a:pt x="215724" y="274038"/>
                  </a:cubicBezTo>
                  <a:lnTo>
                    <a:pt x="238857" y="260901"/>
                  </a:lnTo>
                  <a:cubicBezTo>
                    <a:pt x="228861" y="257951"/>
                    <a:pt x="222102" y="246909"/>
                    <a:pt x="215058" y="239674"/>
                  </a:cubicBezTo>
                  <a:cubicBezTo>
                    <a:pt x="206680" y="231012"/>
                    <a:pt x="197256" y="224349"/>
                    <a:pt x="185166" y="222254"/>
                  </a:cubicBezTo>
                  <a:cubicBezTo>
                    <a:pt x="162604" y="218352"/>
                    <a:pt x="133189" y="230155"/>
                    <a:pt x="135759" y="257284"/>
                  </a:cubicBezTo>
                  <a:lnTo>
                    <a:pt x="174599" y="252049"/>
                  </a:lnTo>
                  <a:cubicBezTo>
                    <a:pt x="170506" y="232154"/>
                    <a:pt x="166603" y="212259"/>
                    <a:pt x="162224" y="192365"/>
                  </a:cubicBezTo>
                  <a:cubicBezTo>
                    <a:pt x="159082" y="178182"/>
                    <a:pt x="138710" y="172661"/>
                    <a:pt x="129000" y="183607"/>
                  </a:cubicBezTo>
                  <a:cubicBezTo>
                    <a:pt x="107486" y="207881"/>
                    <a:pt x="63220" y="208452"/>
                    <a:pt x="43324" y="181228"/>
                  </a:cubicBezTo>
                  <a:cubicBezTo>
                    <a:pt x="29520" y="162380"/>
                    <a:pt x="-467" y="178562"/>
                    <a:pt x="11338" y="199980"/>
                  </a:cubicBezTo>
                  <a:cubicBezTo>
                    <a:pt x="24951" y="224539"/>
                    <a:pt x="55413" y="232630"/>
                    <a:pt x="80640" y="222349"/>
                  </a:cubicBezTo>
                  <a:cubicBezTo>
                    <a:pt x="105867" y="212069"/>
                    <a:pt x="122908" y="189604"/>
                    <a:pt x="130047" y="164284"/>
                  </a:cubicBezTo>
                  <a:cubicBezTo>
                    <a:pt x="137187" y="138963"/>
                    <a:pt x="133094" y="108027"/>
                    <a:pt x="114530" y="87180"/>
                  </a:cubicBezTo>
                  <a:cubicBezTo>
                    <a:pt x="98537" y="69094"/>
                    <a:pt x="72073" y="60051"/>
                    <a:pt x="48464" y="65096"/>
                  </a:cubicBezTo>
                  <a:cubicBezTo>
                    <a:pt x="23523" y="70427"/>
                    <a:pt x="4674" y="92415"/>
                    <a:pt x="771" y="117260"/>
                  </a:cubicBezTo>
                  <a:cubicBezTo>
                    <a:pt x="-3132" y="142105"/>
                    <a:pt x="8006" y="165712"/>
                    <a:pt x="29234" y="179324"/>
                  </a:cubicBezTo>
                  <a:cubicBezTo>
                    <a:pt x="75976" y="209308"/>
                    <a:pt x="132427" y="175516"/>
                    <a:pt x="145850" y="126208"/>
                  </a:cubicBezTo>
                  <a:cubicBezTo>
                    <a:pt x="152894" y="100316"/>
                    <a:pt x="145088" y="73187"/>
                    <a:pt x="168887" y="54720"/>
                  </a:cubicBezTo>
                  <a:cubicBezTo>
                    <a:pt x="188688" y="39395"/>
                    <a:pt x="214486" y="35111"/>
                    <a:pt x="238762" y="33588"/>
                  </a:cubicBezTo>
                  <a:lnTo>
                    <a:pt x="226862" y="4936"/>
                  </a:lnTo>
                  <a:cubicBezTo>
                    <a:pt x="197732" y="38824"/>
                    <a:pt x="218770" y="81373"/>
                    <a:pt x="248947" y="105933"/>
                  </a:cubicBezTo>
                  <a:cubicBezTo>
                    <a:pt x="266178" y="119925"/>
                    <a:pt x="286169" y="135156"/>
                    <a:pt x="309492" y="135346"/>
                  </a:cubicBezTo>
                  <a:cubicBezTo>
                    <a:pt x="326532" y="135536"/>
                    <a:pt x="342621" y="127255"/>
                    <a:pt x="351474" y="112501"/>
                  </a:cubicBezTo>
                  <a:cubicBezTo>
                    <a:pt x="366896" y="86609"/>
                    <a:pt x="359946" y="49485"/>
                    <a:pt x="335767" y="31494"/>
                  </a:cubicBezTo>
                  <a:cubicBezTo>
                    <a:pt x="301781" y="6079"/>
                    <a:pt x="255516" y="20928"/>
                    <a:pt x="226291" y="46058"/>
                  </a:cubicBezTo>
                  <a:cubicBezTo>
                    <a:pt x="210964" y="59194"/>
                    <a:pt x="231622" y="86704"/>
                    <a:pt x="248186" y="74425"/>
                  </a:cubicBezTo>
                  <a:cubicBezTo>
                    <a:pt x="264750" y="62145"/>
                    <a:pt x="288073" y="50342"/>
                    <a:pt x="308540" y="59290"/>
                  </a:cubicBezTo>
                  <a:cubicBezTo>
                    <a:pt x="320345" y="64430"/>
                    <a:pt x="324057" y="79851"/>
                    <a:pt x="319773" y="90417"/>
                  </a:cubicBezTo>
                  <a:cubicBezTo>
                    <a:pt x="318250" y="94319"/>
                    <a:pt x="316156" y="96414"/>
                    <a:pt x="311015" y="96794"/>
                  </a:cubicBezTo>
                  <a:cubicBezTo>
                    <a:pt x="299497" y="97461"/>
                    <a:pt x="287216" y="86895"/>
                    <a:pt x="278363" y="80707"/>
                  </a:cubicBezTo>
                  <a:cubicBezTo>
                    <a:pt x="265131" y="71569"/>
                    <a:pt x="235715" y="47962"/>
                    <a:pt x="250661" y="28734"/>
                  </a:cubicBezTo>
                  <a:cubicBezTo>
                    <a:pt x="258467" y="18739"/>
                    <a:pt x="255040" y="-1441"/>
                    <a:pt x="238762" y="82"/>
                  </a:cubicBezTo>
                  <a:cubicBezTo>
                    <a:pt x="205348" y="3223"/>
                    <a:pt x="168507" y="10076"/>
                    <a:pt x="141947" y="31875"/>
                  </a:cubicBezTo>
                  <a:cubicBezTo>
                    <a:pt x="128715" y="42631"/>
                    <a:pt x="119100" y="57576"/>
                    <a:pt x="115673" y="74425"/>
                  </a:cubicBezTo>
                  <a:cubicBezTo>
                    <a:pt x="111579" y="94319"/>
                    <a:pt x="114530" y="114214"/>
                    <a:pt x="103678" y="132300"/>
                  </a:cubicBezTo>
                  <a:cubicBezTo>
                    <a:pt x="95682" y="145627"/>
                    <a:pt x="81973" y="155907"/>
                    <a:pt x="65885" y="154955"/>
                  </a:cubicBezTo>
                  <a:cubicBezTo>
                    <a:pt x="52843" y="154194"/>
                    <a:pt x="38278" y="146388"/>
                    <a:pt x="35993" y="132300"/>
                  </a:cubicBezTo>
                  <a:cubicBezTo>
                    <a:pt x="33709" y="118212"/>
                    <a:pt x="42752" y="103458"/>
                    <a:pt x="56746" y="101078"/>
                  </a:cubicBezTo>
                  <a:cubicBezTo>
                    <a:pt x="70740" y="98698"/>
                    <a:pt x="84734" y="107456"/>
                    <a:pt x="91778" y="118878"/>
                  </a:cubicBezTo>
                  <a:cubicBezTo>
                    <a:pt x="102440" y="136108"/>
                    <a:pt x="97300" y="159715"/>
                    <a:pt x="85971" y="175231"/>
                  </a:cubicBezTo>
                  <a:cubicBezTo>
                    <a:pt x="76452" y="188272"/>
                    <a:pt x="53224" y="201313"/>
                    <a:pt x="43324" y="181418"/>
                  </a:cubicBezTo>
                  <a:lnTo>
                    <a:pt x="11338" y="200170"/>
                  </a:lnTo>
                  <a:cubicBezTo>
                    <a:pt x="43419" y="247861"/>
                    <a:pt x="117862" y="254714"/>
                    <a:pt x="157178" y="211974"/>
                  </a:cubicBezTo>
                  <a:lnTo>
                    <a:pt x="123955" y="203217"/>
                  </a:lnTo>
                  <a:cubicBezTo>
                    <a:pt x="127953" y="223111"/>
                    <a:pt x="132332" y="242910"/>
                    <a:pt x="136521" y="262805"/>
                  </a:cubicBezTo>
                  <a:cubicBezTo>
                    <a:pt x="141090" y="284223"/>
                    <a:pt x="177550" y="279939"/>
                    <a:pt x="175361" y="257570"/>
                  </a:cubicBezTo>
                  <a:cubicBezTo>
                    <a:pt x="175361" y="253858"/>
                    <a:pt x="174790" y="254429"/>
                    <a:pt x="173933" y="259188"/>
                  </a:cubicBezTo>
                  <a:cubicBezTo>
                    <a:pt x="170410" y="262139"/>
                    <a:pt x="170125" y="262615"/>
                    <a:pt x="173076" y="260806"/>
                  </a:cubicBezTo>
                  <a:cubicBezTo>
                    <a:pt x="172314" y="260521"/>
                    <a:pt x="176884" y="260806"/>
                    <a:pt x="177455" y="260806"/>
                  </a:cubicBezTo>
                  <a:cubicBezTo>
                    <a:pt x="181739" y="261377"/>
                    <a:pt x="184404" y="264328"/>
                    <a:pt x="187546" y="267565"/>
                  </a:cubicBezTo>
                  <a:cubicBezTo>
                    <a:pt x="200017" y="280130"/>
                    <a:pt x="210774" y="293266"/>
                    <a:pt x="228861" y="297359"/>
                  </a:cubicBezTo>
                  <a:cubicBezTo>
                    <a:pt x="238095" y="299453"/>
                    <a:pt x="249995" y="294599"/>
                    <a:pt x="251994" y="284223"/>
                  </a:cubicBezTo>
                  <a:cubicBezTo>
                    <a:pt x="256944" y="257951"/>
                    <a:pt x="267892" y="228346"/>
                    <a:pt x="287312" y="209118"/>
                  </a:cubicBezTo>
                  <a:cubicBezTo>
                    <a:pt x="288359" y="208071"/>
                    <a:pt x="292738" y="205120"/>
                    <a:pt x="293119" y="204454"/>
                  </a:cubicBezTo>
                  <a:lnTo>
                    <a:pt x="294832" y="203692"/>
                  </a:lnTo>
                  <a:cubicBezTo>
                    <a:pt x="290072" y="198552"/>
                    <a:pt x="287978" y="197505"/>
                    <a:pt x="288740" y="200741"/>
                  </a:cubicBezTo>
                  <a:cubicBezTo>
                    <a:pt x="287883" y="202360"/>
                    <a:pt x="289120" y="207881"/>
                    <a:pt x="289216" y="210070"/>
                  </a:cubicBezTo>
                  <a:cubicBezTo>
                    <a:pt x="289216" y="214354"/>
                    <a:pt x="289216" y="218542"/>
                    <a:pt x="288835" y="222826"/>
                  </a:cubicBezTo>
                  <a:cubicBezTo>
                    <a:pt x="287883" y="238151"/>
                    <a:pt x="283789" y="253001"/>
                    <a:pt x="278173" y="267279"/>
                  </a:cubicBezTo>
                  <a:lnTo>
                    <a:pt x="315014" y="272229"/>
                  </a:lnTo>
                  <a:cubicBezTo>
                    <a:pt x="315585" y="264899"/>
                    <a:pt x="316822" y="253762"/>
                    <a:pt x="323581" y="249193"/>
                  </a:cubicBezTo>
                  <a:cubicBezTo>
                    <a:pt x="325295" y="248051"/>
                    <a:pt x="323391" y="248622"/>
                    <a:pt x="322820" y="249098"/>
                  </a:cubicBezTo>
                  <a:cubicBezTo>
                    <a:pt x="322629" y="249288"/>
                    <a:pt x="326056" y="247384"/>
                    <a:pt x="324153" y="249574"/>
                  </a:cubicBezTo>
                  <a:cubicBezTo>
                    <a:pt x="324628" y="249003"/>
                    <a:pt x="325580" y="250621"/>
                    <a:pt x="325580" y="250621"/>
                  </a:cubicBezTo>
                  <a:cubicBezTo>
                    <a:pt x="327484" y="247956"/>
                    <a:pt x="318441" y="254143"/>
                    <a:pt x="327294" y="244529"/>
                  </a:cubicBezTo>
                  <a:cubicBezTo>
                    <a:pt x="314633" y="258331"/>
                    <a:pt x="327104" y="279939"/>
                    <a:pt x="345381" y="275656"/>
                  </a:cubicBezTo>
                  <a:cubicBezTo>
                    <a:pt x="357471" y="272800"/>
                    <a:pt x="388791" y="265375"/>
                    <a:pt x="392979" y="282890"/>
                  </a:cubicBezTo>
                  <a:lnTo>
                    <a:pt x="426679" y="273562"/>
                  </a:lnTo>
                  <a:cubicBezTo>
                    <a:pt x="421348" y="256999"/>
                    <a:pt x="431344" y="239769"/>
                    <a:pt x="448288" y="235867"/>
                  </a:cubicBezTo>
                  <a:lnTo>
                    <a:pt x="431629" y="231488"/>
                  </a:lnTo>
                  <a:cubicBezTo>
                    <a:pt x="451240" y="253191"/>
                    <a:pt x="456475" y="283557"/>
                    <a:pt x="447527" y="311066"/>
                  </a:cubicBezTo>
                  <a:lnTo>
                    <a:pt x="480465" y="315540"/>
                  </a:lnTo>
                  <a:cubicBezTo>
                    <a:pt x="478847" y="296122"/>
                    <a:pt x="485320" y="279273"/>
                    <a:pt x="499980" y="266232"/>
                  </a:cubicBezTo>
                  <a:lnTo>
                    <a:pt x="479798" y="268802"/>
                  </a:lnTo>
                  <a:cubicBezTo>
                    <a:pt x="496172" y="280130"/>
                    <a:pt x="497981" y="302404"/>
                    <a:pt x="490936" y="319729"/>
                  </a:cubicBezTo>
                  <a:cubicBezTo>
                    <a:pt x="481322" y="343241"/>
                    <a:pt x="459807" y="359994"/>
                    <a:pt x="440482" y="375224"/>
                  </a:cubicBezTo>
                  <a:lnTo>
                    <a:pt x="467042" y="386266"/>
                  </a:lnTo>
                  <a:cubicBezTo>
                    <a:pt x="467042" y="367228"/>
                    <a:pt x="479798" y="348952"/>
                    <a:pt x="498362" y="343336"/>
                  </a:cubicBezTo>
                  <a:cubicBezTo>
                    <a:pt x="516925" y="337720"/>
                    <a:pt x="537011" y="345811"/>
                    <a:pt x="549197" y="359328"/>
                  </a:cubicBezTo>
                  <a:cubicBezTo>
                    <a:pt x="557669" y="368656"/>
                    <a:pt x="571853" y="356758"/>
                    <a:pt x="566237" y="346191"/>
                  </a:cubicBezTo>
                  <a:lnTo>
                    <a:pt x="566237" y="34619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4555301" y="5169772"/>
              <a:ext cx="366779" cy="436679"/>
            </a:xfrm>
            <a:custGeom>
              <a:avLst/>
              <a:gdLst/>
              <a:ahLst/>
              <a:cxnLst/>
              <a:rect l="l" t="t" r="r" b="b"/>
              <a:pathLst>
                <a:path w="366779" h="436679" extrusionOk="0">
                  <a:moveTo>
                    <a:pt x="354552" y="438"/>
                  </a:moveTo>
                  <a:cubicBezTo>
                    <a:pt x="308763" y="12908"/>
                    <a:pt x="279347" y="60598"/>
                    <a:pt x="283631" y="107146"/>
                  </a:cubicBezTo>
                  <a:lnTo>
                    <a:pt x="310001" y="92011"/>
                  </a:lnTo>
                  <a:cubicBezTo>
                    <a:pt x="297149" y="83539"/>
                    <a:pt x="289438" y="70688"/>
                    <a:pt x="286773" y="55648"/>
                  </a:cubicBezTo>
                  <a:lnTo>
                    <a:pt x="250788" y="65548"/>
                  </a:lnTo>
                  <a:cubicBezTo>
                    <a:pt x="256595" y="80112"/>
                    <a:pt x="266401" y="89060"/>
                    <a:pt x="280395" y="95818"/>
                  </a:cubicBezTo>
                  <a:cubicBezTo>
                    <a:pt x="286868" y="98959"/>
                    <a:pt x="301623" y="102672"/>
                    <a:pt x="304384" y="109716"/>
                  </a:cubicBezTo>
                  <a:cubicBezTo>
                    <a:pt x="306859" y="115903"/>
                    <a:pt x="299814" y="126945"/>
                    <a:pt x="297054" y="131895"/>
                  </a:cubicBezTo>
                  <a:cubicBezTo>
                    <a:pt x="292960" y="139320"/>
                    <a:pt x="288296" y="146554"/>
                    <a:pt x="283155" y="153313"/>
                  </a:cubicBezTo>
                  <a:cubicBezTo>
                    <a:pt x="271351" y="168543"/>
                    <a:pt x="256691" y="179776"/>
                    <a:pt x="241650" y="191579"/>
                  </a:cubicBezTo>
                  <a:lnTo>
                    <a:pt x="268305" y="191579"/>
                  </a:lnTo>
                  <a:cubicBezTo>
                    <a:pt x="263830" y="186344"/>
                    <a:pt x="259451" y="181013"/>
                    <a:pt x="255263" y="175492"/>
                  </a:cubicBezTo>
                  <a:cubicBezTo>
                    <a:pt x="247742" y="165592"/>
                    <a:pt x="236795" y="163974"/>
                    <a:pt x="226989" y="171875"/>
                  </a:cubicBezTo>
                  <a:cubicBezTo>
                    <a:pt x="207189" y="187676"/>
                    <a:pt x="205189" y="215757"/>
                    <a:pt x="212043" y="238603"/>
                  </a:cubicBezTo>
                  <a:cubicBezTo>
                    <a:pt x="219850" y="264209"/>
                    <a:pt x="244315" y="284294"/>
                    <a:pt x="247742" y="311042"/>
                  </a:cubicBezTo>
                  <a:lnTo>
                    <a:pt x="264211" y="294574"/>
                  </a:lnTo>
                  <a:cubicBezTo>
                    <a:pt x="239079" y="295050"/>
                    <a:pt x="212710" y="296478"/>
                    <a:pt x="191862" y="311994"/>
                  </a:cubicBezTo>
                  <a:cubicBezTo>
                    <a:pt x="175679" y="324083"/>
                    <a:pt x="167492" y="342550"/>
                    <a:pt x="167111" y="362635"/>
                  </a:cubicBezTo>
                  <a:cubicBezTo>
                    <a:pt x="166254" y="403662"/>
                    <a:pt x="199668" y="442594"/>
                    <a:pt x="242602" y="435931"/>
                  </a:cubicBezTo>
                  <a:cubicBezTo>
                    <a:pt x="264021" y="432600"/>
                    <a:pt x="282203" y="417940"/>
                    <a:pt x="293436" y="399759"/>
                  </a:cubicBezTo>
                  <a:cubicBezTo>
                    <a:pt x="303527" y="383386"/>
                    <a:pt x="311333" y="352164"/>
                    <a:pt x="296387" y="336172"/>
                  </a:cubicBezTo>
                  <a:cubicBezTo>
                    <a:pt x="288581" y="327891"/>
                    <a:pt x="276682" y="320752"/>
                    <a:pt x="266877" y="315040"/>
                  </a:cubicBezTo>
                  <a:cubicBezTo>
                    <a:pt x="254501" y="307806"/>
                    <a:pt x="241078" y="302380"/>
                    <a:pt x="226894" y="300286"/>
                  </a:cubicBezTo>
                  <a:cubicBezTo>
                    <a:pt x="203285" y="296764"/>
                    <a:pt x="178154" y="302285"/>
                    <a:pt x="160066" y="318372"/>
                  </a:cubicBezTo>
                  <a:cubicBezTo>
                    <a:pt x="152356" y="325226"/>
                    <a:pt x="146834" y="333888"/>
                    <a:pt x="142645" y="343216"/>
                  </a:cubicBezTo>
                  <a:cubicBezTo>
                    <a:pt x="139980" y="349213"/>
                    <a:pt x="135886" y="362540"/>
                    <a:pt x="131222" y="364825"/>
                  </a:cubicBezTo>
                  <a:cubicBezTo>
                    <a:pt x="123225" y="368727"/>
                    <a:pt x="108089" y="361778"/>
                    <a:pt x="101045" y="357971"/>
                  </a:cubicBezTo>
                  <a:cubicBezTo>
                    <a:pt x="91811" y="353021"/>
                    <a:pt x="82862" y="346167"/>
                    <a:pt x="77912" y="336743"/>
                  </a:cubicBezTo>
                  <a:cubicBezTo>
                    <a:pt x="71153" y="323702"/>
                    <a:pt x="71629" y="303427"/>
                    <a:pt x="86575" y="296193"/>
                  </a:cubicBezTo>
                  <a:cubicBezTo>
                    <a:pt x="101521" y="288958"/>
                    <a:pt x="119608" y="296573"/>
                    <a:pt x="121797" y="313612"/>
                  </a:cubicBezTo>
                  <a:cubicBezTo>
                    <a:pt x="123701" y="328462"/>
                    <a:pt x="114087" y="341313"/>
                    <a:pt x="98855" y="341217"/>
                  </a:cubicBezTo>
                  <a:cubicBezTo>
                    <a:pt x="75913" y="341217"/>
                    <a:pt x="71724" y="318943"/>
                    <a:pt x="68107" y="300571"/>
                  </a:cubicBezTo>
                  <a:cubicBezTo>
                    <a:pt x="63728" y="278297"/>
                    <a:pt x="63537" y="257736"/>
                    <a:pt x="78293" y="239364"/>
                  </a:cubicBezTo>
                  <a:cubicBezTo>
                    <a:pt x="91049" y="223563"/>
                    <a:pt x="107328" y="210331"/>
                    <a:pt x="117133" y="192245"/>
                  </a:cubicBezTo>
                  <a:cubicBezTo>
                    <a:pt x="128556" y="171113"/>
                    <a:pt x="128080" y="145031"/>
                    <a:pt x="111612" y="126660"/>
                  </a:cubicBezTo>
                  <a:cubicBezTo>
                    <a:pt x="96190" y="109526"/>
                    <a:pt x="71343" y="104004"/>
                    <a:pt x="49353" y="108574"/>
                  </a:cubicBezTo>
                  <a:cubicBezTo>
                    <a:pt x="24888" y="113714"/>
                    <a:pt x="6705" y="134655"/>
                    <a:pt x="1755" y="158643"/>
                  </a:cubicBezTo>
                  <a:cubicBezTo>
                    <a:pt x="-3957" y="185773"/>
                    <a:pt x="4706" y="212235"/>
                    <a:pt x="21461" y="233558"/>
                  </a:cubicBezTo>
                  <a:cubicBezTo>
                    <a:pt x="28029" y="241935"/>
                    <a:pt x="42404" y="240411"/>
                    <a:pt x="49258" y="233558"/>
                  </a:cubicBezTo>
                  <a:cubicBezTo>
                    <a:pt x="57540" y="225276"/>
                    <a:pt x="55827" y="214139"/>
                    <a:pt x="49258" y="205762"/>
                  </a:cubicBezTo>
                  <a:cubicBezTo>
                    <a:pt x="35074" y="187676"/>
                    <a:pt x="36121" y="149219"/>
                    <a:pt x="62681" y="148553"/>
                  </a:cubicBezTo>
                  <a:cubicBezTo>
                    <a:pt x="70487" y="148363"/>
                    <a:pt x="80958" y="152551"/>
                    <a:pt x="83243" y="157311"/>
                  </a:cubicBezTo>
                  <a:cubicBezTo>
                    <a:pt x="88003" y="167306"/>
                    <a:pt x="79435" y="178348"/>
                    <a:pt x="73057" y="185487"/>
                  </a:cubicBezTo>
                  <a:cubicBezTo>
                    <a:pt x="62205" y="197671"/>
                    <a:pt x="50210" y="208618"/>
                    <a:pt x="40595" y="221849"/>
                  </a:cubicBezTo>
                  <a:cubicBezTo>
                    <a:pt x="29076" y="237651"/>
                    <a:pt x="23745" y="256403"/>
                    <a:pt x="23555" y="275917"/>
                  </a:cubicBezTo>
                  <a:cubicBezTo>
                    <a:pt x="23365" y="313993"/>
                    <a:pt x="33836" y="362349"/>
                    <a:pt x="73152" y="377294"/>
                  </a:cubicBezTo>
                  <a:cubicBezTo>
                    <a:pt x="106756" y="390050"/>
                    <a:pt x="144264" y="373582"/>
                    <a:pt x="156544" y="339885"/>
                  </a:cubicBezTo>
                  <a:cubicBezTo>
                    <a:pt x="168824" y="306188"/>
                    <a:pt x="152641" y="269825"/>
                    <a:pt x="119894" y="257545"/>
                  </a:cubicBezTo>
                  <a:cubicBezTo>
                    <a:pt x="87146" y="245266"/>
                    <a:pt x="45926" y="262305"/>
                    <a:pt x="34217" y="297240"/>
                  </a:cubicBezTo>
                  <a:cubicBezTo>
                    <a:pt x="21556" y="335125"/>
                    <a:pt x="43927" y="376247"/>
                    <a:pt x="78293" y="393286"/>
                  </a:cubicBezTo>
                  <a:cubicBezTo>
                    <a:pt x="96856" y="402520"/>
                    <a:pt x="121321" y="409754"/>
                    <a:pt x="141789" y="402805"/>
                  </a:cubicBezTo>
                  <a:cubicBezTo>
                    <a:pt x="162256" y="395856"/>
                    <a:pt x="169396" y="378056"/>
                    <a:pt x="177773" y="359970"/>
                  </a:cubicBezTo>
                  <a:cubicBezTo>
                    <a:pt x="197193" y="318277"/>
                    <a:pt x="248885" y="344264"/>
                    <a:pt x="275064" y="363873"/>
                  </a:cubicBezTo>
                  <a:lnTo>
                    <a:pt x="266972" y="353306"/>
                  </a:lnTo>
                  <a:cubicBezTo>
                    <a:pt x="277824" y="385005"/>
                    <a:pt x="232416" y="419178"/>
                    <a:pt x="211472" y="387289"/>
                  </a:cubicBezTo>
                  <a:cubicBezTo>
                    <a:pt x="204047" y="375962"/>
                    <a:pt x="202334" y="360636"/>
                    <a:pt x="208712" y="348547"/>
                  </a:cubicBezTo>
                  <a:cubicBezTo>
                    <a:pt x="218802" y="329319"/>
                    <a:pt x="245457" y="327224"/>
                    <a:pt x="264592" y="327415"/>
                  </a:cubicBezTo>
                  <a:cubicBezTo>
                    <a:pt x="272874" y="327510"/>
                    <a:pt x="281822" y="319800"/>
                    <a:pt x="281061" y="310947"/>
                  </a:cubicBezTo>
                  <a:cubicBezTo>
                    <a:pt x="278586" y="284865"/>
                    <a:pt x="264401" y="265256"/>
                    <a:pt x="252407" y="242791"/>
                  </a:cubicBezTo>
                  <a:cubicBezTo>
                    <a:pt x="245077" y="229084"/>
                    <a:pt x="238508" y="208523"/>
                    <a:pt x="252788" y="197290"/>
                  </a:cubicBezTo>
                  <a:lnTo>
                    <a:pt x="224514" y="193673"/>
                  </a:lnTo>
                  <a:cubicBezTo>
                    <a:pt x="229560" y="200432"/>
                    <a:pt x="234415" y="207285"/>
                    <a:pt x="239079" y="214330"/>
                  </a:cubicBezTo>
                  <a:cubicBezTo>
                    <a:pt x="244601" y="222611"/>
                    <a:pt x="255739" y="226704"/>
                    <a:pt x="264877" y="221088"/>
                  </a:cubicBezTo>
                  <a:cubicBezTo>
                    <a:pt x="283060" y="209951"/>
                    <a:pt x="298291" y="193769"/>
                    <a:pt x="311048" y="176920"/>
                  </a:cubicBezTo>
                  <a:cubicBezTo>
                    <a:pt x="323804" y="160071"/>
                    <a:pt x="337036" y="139320"/>
                    <a:pt x="340178" y="118473"/>
                  </a:cubicBezTo>
                  <a:cubicBezTo>
                    <a:pt x="343034" y="99150"/>
                    <a:pt x="333514" y="83634"/>
                    <a:pt x="317711" y="73353"/>
                  </a:cubicBezTo>
                  <a:cubicBezTo>
                    <a:pt x="310381" y="68594"/>
                    <a:pt x="290295" y="63168"/>
                    <a:pt x="287154" y="55553"/>
                  </a:cubicBezTo>
                  <a:cubicBezTo>
                    <a:pt x="278110" y="33564"/>
                    <a:pt x="246600" y="41370"/>
                    <a:pt x="251169" y="65453"/>
                  </a:cubicBezTo>
                  <a:cubicBezTo>
                    <a:pt x="255739" y="89536"/>
                    <a:pt x="270875" y="110668"/>
                    <a:pt x="292770" y="122186"/>
                  </a:cubicBezTo>
                  <a:cubicBezTo>
                    <a:pt x="306954" y="129706"/>
                    <a:pt x="321329" y="117331"/>
                    <a:pt x="318568" y="102386"/>
                  </a:cubicBezTo>
                  <a:cubicBezTo>
                    <a:pt x="312095" y="68118"/>
                    <a:pt x="333133" y="34040"/>
                    <a:pt x="362263" y="17477"/>
                  </a:cubicBezTo>
                  <a:cubicBezTo>
                    <a:pt x="371497" y="12242"/>
                    <a:pt x="365310" y="-2418"/>
                    <a:pt x="355028" y="343"/>
                  </a:cubicBezTo>
                  <a:lnTo>
                    <a:pt x="355028" y="34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4667875" y="5323022"/>
              <a:ext cx="415746" cy="330535"/>
            </a:xfrm>
            <a:custGeom>
              <a:avLst/>
              <a:gdLst/>
              <a:ahLst/>
              <a:cxnLst/>
              <a:rect l="l" t="t" r="r" b="b"/>
              <a:pathLst>
                <a:path w="415746" h="330535" extrusionOk="0">
                  <a:moveTo>
                    <a:pt x="176484" y="3680"/>
                  </a:moveTo>
                  <a:cubicBezTo>
                    <a:pt x="153256" y="33665"/>
                    <a:pt x="130599" y="66029"/>
                    <a:pt x="126316" y="104772"/>
                  </a:cubicBezTo>
                  <a:cubicBezTo>
                    <a:pt x="122889" y="136184"/>
                    <a:pt x="134027" y="170072"/>
                    <a:pt x="159825" y="189395"/>
                  </a:cubicBezTo>
                  <a:cubicBezTo>
                    <a:pt x="166203" y="194155"/>
                    <a:pt x="173057" y="197486"/>
                    <a:pt x="180482" y="200247"/>
                  </a:cubicBezTo>
                  <a:cubicBezTo>
                    <a:pt x="185813" y="202246"/>
                    <a:pt x="197332" y="203674"/>
                    <a:pt x="200474" y="209195"/>
                  </a:cubicBezTo>
                  <a:cubicBezTo>
                    <a:pt x="203615" y="214716"/>
                    <a:pt x="199807" y="223473"/>
                    <a:pt x="198379" y="228804"/>
                  </a:cubicBezTo>
                  <a:cubicBezTo>
                    <a:pt x="196285" y="236895"/>
                    <a:pt x="194000" y="244986"/>
                    <a:pt x="194476" y="253458"/>
                  </a:cubicBezTo>
                  <a:cubicBezTo>
                    <a:pt x="195333" y="268308"/>
                    <a:pt x="201045" y="284109"/>
                    <a:pt x="214658" y="291819"/>
                  </a:cubicBezTo>
                  <a:cubicBezTo>
                    <a:pt x="231412" y="301338"/>
                    <a:pt x="250071" y="292866"/>
                    <a:pt x="261494" y="279350"/>
                  </a:cubicBezTo>
                  <a:cubicBezTo>
                    <a:pt x="288530" y="247461"/>
                    <a:pt x="318041" y="214335"/>
                    <a:pt x="356500" y="196059"/>
                  </a:cubicBezTo>
                  <a:cubicBezTo>
                    <a:pt x="365734" y="191680"/>
                    <a:pt x="367924" y="176069"/>
                    <a:pt x="359927" y="169501"/>
                  </a:cubicBezTo>
                  <a:cubicBezTo>
                    <a:pt x="342221" y="154937"/>
                    <a:pt x="319850" y="154841"/>
                    <a:pt x="300525" y="166740"/>
                  </a:cubicBezTo>
                  <a:cubicBezTo>
                    <a:pt x="281200" y="178639"/>
                    <a:pt x="269586" y="198819"/>
                    <a:pt x="266064" y="221094"/>
                  </a:cubicBezTo>
                  <a:cubicBezTo>
                    <a:pt x="258638" y="268498"/>
                    <a:pt x="286055" y="316474"/>
                    <a:pt x="335843" y="323042"/>
                  </a:cubicBezTo>
                  <a:cubicBezTo>
                    <a:pt x="382870" y="329229"/>
                    <a:pt x="422566" y="290201"/>
                    <a:pt x="414760" y="242892"/>
                  </a:cubicBezTo>
                  <a:cubicBezTo>
                    <a:pt x="406764" y="193869"/>
                    <a:pt x="348028" y="179591"/>
                    <a:pt x="306617" y="192346"/>
                  </a:cubicBezTo>
                  <a:cubicBezTo>
                    <a:pt x="257496" y="207481"/>
                    <a:pt x="223797" y="251840"/>
                    <a:pt x="222178" y="302862"/>
                  </a:cubicBezTo>
                  <a:lnTo>
                    <a:pt x="254450" y="284395"/>
                  </a:lnTo>
                  <a:cubicBezTo>
                    <a:pt x="232555" y="273733"/>
                    <a:pt x="206661" y="273543"/>
                    <a:pt x="186099" y="287821"/>
                  </a:cubicBezTo>
                  <a:lnTo>
                    <a:pt x="197618" y="284680"/>
                  </a:lnTo>
                  <a:lnTo>
                    <a:pt x="195714" y="284680"/>
                  </a:lnTo>
                  <a:cubicBezTo>
                    <a:pt x="199522" y="285727"/>
                    <a:pt x="203425" y="286774"/>
                    <a:pt x="207233" y="287821"/>
                  </a:cubicBezTo>
                  <a:lnTo>
                    <a:pt x="205900" y="287250"/>
                  </a:lnTo>
                  <a:lnTo>
                    <a:pt x="214087" y="295437"/>
                  </a:lnTo>
                  <a:cubicBezTo>
                    <a:pt x="217323" y="299720"/>
                    <a:pt x="215515" y="304956"/>
                    <a:pt x="215610" y="297245"/>
                  </a:cubicBezTo>
                  <a:cubicBezTo>
                    <a:pt x="215610" y="295056"/>
                    <a:pt x="215800" y="292866"/>
                    <a:pt x="215610" y="290582"/>
                  </a:cubicBezTo>
                  <a:cubicBezTo>
                    <a:pt x="215229" y="283538"/>
                    <a:pt x="213706" y="277065"/>
                    <a:pt x="209993" y="271068"/>
                  </a:cubicBezTo>
                  <a:cubicBezTo>
                    <a:pt x="202187" y="258789"/>
                    <a:pt x="186575" y="255171"/>
                    <a:pt x="173152" y="259074"/>
                  </a:cubicBezTo>
                  <a:cubicBezTo>
                    <a:pt x="162205" y="262311"/>
                    <a:pt x="154018" y="270211"/>
                    <a:pt x="143546" y="274209"/>
                  </a:cubicBezTo>
                  <a:cubicBezTo>
                    <a:pt x="135455" y="277350"/>
                    <a:pt x="125840" y="277731"/>
                    <a:pt x="117558" y="276684"/>
                  </a:cubicBezTo>
                  <a:cubicBezTo>
                    <a:pt x="95853" y="273828"/>
                    <a:pt x="83763" y="261073"/>
                    <a:pt x="71483" y="244891"/>
                  </a:cubicBezTo>
                  <a:cubicBezTo>
                    <a:pt x="62344" y="232897"/>
                    <a:pt x="49873" y="224139"/>
                    <a:pt x="34261" y="224711"/>
                  </a:cubicBezTo>
                  <a:cubicBezTo>
                    <a:pt x="18649" y="225282"/>
                    <a:pt x="3037" y="236514"/>
                    <a:pt x="466" y="252316"/>
                  </a:cubicBezTo>
                  <a:cubicBezTo>
                    <a:pt x="-1247" y="263072"/>
                    <a:pt x="1608" y="273828"/>
                    <a:pt x="11604" y="279635"/>
                  </a:cubicBezTo>
                  <a:cubicBezTo>
                    <a:pt x="25598" y="287726"/>
                    <a:pt x="41401" y="291819"/>
                    <a:pt x="57584" y="290106"/>
                  </a:cubicBezTo>
                  <a:cubicBezTo>
                    <a:pt x="70245" y="288773"/>
                    <a:pt x="81193" y="280206"/>
                    <a:pt x="81193" y="266499"/>
                  </a:cubicBezTo>
                  <a:cubicBezTo>
                    <a:pt x="81193" y="254505"/>
                    <a:pt x="70340" y="241845"/>
                    <a:pt x="57584" y="242892"/>
                  </a:cubicBezTo>
                  <a:cubicBezTo>
                    <a:pt x="49111" y="243558"/>
                    <a:pt x="43209" y="242511"/>
                    <a:pt x="35974" y="237942"/>
                  </a:cubicBezTo>
                  <a:lnTo>
                    <a:pt x="47112" y="265261"/>
                  </a:lnTo>
                  <a:cubicBezTo>
                    <a:pt x="43209" y="273353"/>
                    <a:pt x="38545" y="276399"/>
                    <a:pt x="33023" y="274209"/>
                  </a:cubicBezTo>
                  <a:cubicBezTo>
                    <a:pt x="29120" y="271830"/>
                    <a:pt x="28835" y="272115"/>
                    <a:pt x="32167" y="275066"/>
                  </a:cubicBezTo>
                  <a:cubicBezTo>
                    <a:pt x="33309" y="277636"/>
                    <a:pt x="35594" y="280111"/>
                    <a:pt x="37212" y="282396"/>
                  </a:cubicBezTo>
                  <a:cubicBezTo>
                    <a:pt x="42543" y="289630"/>
                    <a:pt x="48255" y="295913"/>
                    <a:pt x="55299" y="301529"/>
                  </a:cubicBezTo>
                  <a:cubicBezTo>
                    <a:pt x="68246" y="311809"/>
                    <a:pt x="84049" y="318663"/>
                    <a:pt x="100422" y="321423"/>
                  </a:cubicBezTo>
                  <a:cubicBezTo>
                    <a:pt x="116796" y="324184"/>
                    <a:pt x="133455" y="323803"/>
                    <a:pt x="149448" y="319139"/>
                  </a:cubicBezTo>
                  <a:cubicBezTo>
                    <a:pt x="157159" y="316854"/>
                    <a:pt x="164870" y="313808"/>
                    <a:pt x="171915" y="309905"/>
                  </a:cubicBezTo>
                  <a:cubicBezTo>
                    <a:pt x="175342" y="308002"/>
                    <a:pt x="178864" y="305812"/>
                    <a:pt x="182101" y="303623"/>
                  </a:cubicBezTo>
                  <a:cubicBezTo>
                    <a:pt x="186861" y="300387"/>
                    <a:pt x="184766" y="303718"/>
                    <a:pt x="182767" y="302862"/>
                  </a:cubicBezTo>
                  <a:lnTo>
                    <a:pt x="172867" y="297055"/>
                  </a:lnTo>
                  <a:cubicBezTo>
                    <a:pt x="169059" y="293818"/>
                    <a:pt x="170487" y="289249"/>
                    <a:pt x="170201" y="297340"/>
                  </a:cubicBezTo>
                  <a:cubicBezTo>
                    <a:pt x="170011" y="301719"/>
                    <a:pt x="170011" y="306003"/>
                    <a:pt x="171058" y="310286"/>
                  </a:cubicBezTo>
                  <a:cubicBezTo>
                    <a:pt x="173343" y="319520"/>
                    <a:pt x="180387" y="327135"/>
                    <a:pt x="189716" y="329705"/>
                  </a:cubicBezTo>
                  <a:cubicBezTo>
                    <a:pt x="201997" y="333037"/>
                    <a:pt x="207899" y="325517"/>
                    <a:pt x="217990" y="321804"/>
                  </a:cubicBezTo>
                  <a:cubicBezTo>
                    <a:pt x="224844" y="319234"/>
                    <a:pt x="231412" y="320948"/>
                    <a:pt x="237886" y="323708"/>
                  </a:cubicBezTo>
                  <a:cubicBezTo>
                    <a:pt x="250832" y="329039"/>
                    <a:pt x="265397" y="315617"/>
                    <a:pt x="265017" y="303052"/>
                  </a:cubicBezTo>
                  <a:cubicBezTo>
                    <a:pt x="264065" y="271734"/>
                    <a:pt x="288625" y="242321"/>
                    <a:pt x="317470" y="232135"/>
                  </a:cubicBezTo>
                  <a:cubicBezTo>
                    <a:pt x="341935" y="223568"/>
                    <a:pt x="388867" y="230613"/>
                    <a:pt x="374207" y="266689"/>
                  </a:cubicBezTo>
                  <a:cubicBezTo>
                    <a:pt x="361926" y="296865"/>
                    <a:pt x="319945" y="283728"/>
                    <a:pt x="309188" y="259645"/>
                  </a:cubicBezTo>
                  <a:cubicBezTo>
                    <a:pt x="302714" y="245177"/>
                    <a:pt x="302810" y="226234"/>
                    <a:pt x="310425" y="212241"/>
                  </a:cubicBezTo>
                  <a:cubicBezTo>
                    <a:pt x="315471" y="203007"/>
                    <a:pt x="328227" y="189110"/>
                    <a:pt x="339460" y="196154"/>
                  </a:cubicBezTo>
                  <a:lnTo>
                    <a:pt x="339460" y="166931"/>
                  </a:lnTo>
                  <a:cubicBezTo>
                    <a:pt x="321468" y="178448"/>
                    <a:pt x="303190" y="188919"/>
                    <a:pt x="286436" y="202246"/>
                  </a:cubicBezTo>
                  <a:cubicBezTo>
                    <a:pt x="269681" y="215572"/>
                    <a:pt x="255021" y="230517"/>
                    <a:pt x="241598" y="246795"/>
                  </a:cubicBezTo>
                  <a:cubicBezTo>
                    <a:pt x="239599" y="249174"/>
                    <a:pt x="233126" y="254791"/>
                    <a:pt x="232364" y="257646"/>
                  </a:cubicBezTo>
                  <a:cubicBezTo>
                    <a:pt x="230936" y="263167"/>
                    <a:pt x="229889" y="255457"/>
                    <a:pt x="233031" y="260312"/>
                  </a:cubicBezTo>
                  <a:cubicBezTo>
                    <a:pt x="230841" y="256885"/>
                    <a:pt x="230936" y="251745"/>
                    <a:pt x="231317" y="247842"/>
                  </a:cubicBezTo>
                  <a:cubicBezTo>
                    <a:pt x="233031" y="228899"/>
                    <a:pt x="241408" y="211003"/>
                    <a:pt x="231127" y="192632"/>
                  </a:cubicBezTo>
                  <a:cubicBezTo>
                    <a:pt x="220846" y="174260"/>
                    <a:pt x="201616" y="173784"/>
                    <a:pt x="184671" y="165312"/>
                  </a:cubicBezTo>
                  <a:cubicBezTo>
                    <a:pt x="171534" y="158744"/>
                    <a:pt x="163157" y="144846"/>
                    <a:pt x="159158" y="131139"/>
                  </a:cubicBezTo>
                  <a:cubicBezTo>
                    <a:pt x="147068" y="90112"/>
                    <a:pt x="172962" y="50513"/>
                    <a:pt x="194286" y="17483"/>
                  </a:cubicBezTo>
                  <a:cubicBezTo>
                    <a:pt x="201140" y="6821"/>
                    <a:pt x="184385" y="-6600"/>
                    <a:pt x="176389" y="3680"/>
                  </a:cubicBezTo>
                  <a:lnTo>
                    <a:pt x="176389" y="368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4568963" y="5291976"/>
              <a:ext cx="444752" cy="283683"/>
            </a:xfrm>
            <a:custGeom>
              <a:avLst/>
              <a:gdLst/>
              <a:ahLst/>
              <a:cxnLst/>
              <a:rect l="l" t="t" r="r" b="b"/>
              <a:pathLst>
                <a:path w="444752" h="283683" extrusionOk="0">
                  <a:moveTo>
                    <a:pt x="432089" y="35297"/>
                  </a:moveTo>
                  <a:cubicBezTo>
                    <a:pt x="399437" y="35964"/>
                    <a:pt x="384681" y="77561"/>
                    <a:pt x="406196" y="100502"/>
                  </a:cubicBezTo>
                  <a:cubicBezTo>
                    <a:pt x="416953" y="112020"/>
                    <a:pt x="437706" y="100122"/>
                    <a:pt x="432946" y="84987"/>
                  </a:cubicBezTo>
                  <a:cubicBezTo>
                    <a:pt x="428186" y="69851"/>
                    <a:pt x="423426" y="54907"/>
                    <a:pt x="418571" y="39866"/>
                  </a:cubicBezTo>
                  <a:lnTo>
                    <a:pt x="382397" y="49861"/>
                  </a:lnTo>
                  <a:cubicBezTo>
                    <a:pt x="397628" y="91745"/>
                    <a:pt x="410004" y="136198"/>
                    <a:pt x="395534" y="180271"/>
                  </a:cubicBezTo>
                  <a:cubicBezTo>
                    <a:pt x="385348" y="211398"/>
                    <a:pt x="357931" y="241288"/>
                    <a:pt x="323565" y="242430"/>
                  </a:cubicBezTo>
                  <a:lnTo>
                    <a:pt x="338321" y="248522"/>
                  </a:lnTo>
                  <a:cubicBezTo>
                    <a:pt x="303955" y="218347"/>
                    <a:pt x="265210" y="189314"/>
                    <a:pt x="253406" y="142766"/>
                  </a:cubicBezTo>
                  <a:cubicBezTo>
                    <a:pt x="242839" y="101359"/>
                    <a:pt x="255310" y="60427"/>
                    <a:pt x="280442" y="27016"/>
                  </a:cubicBezTo>
                  <a:cubicBezTo>
                    <a:pt x="291389" y="12452"/>
                    <a:pt x="273302" y="-1732"/>
                    <a:pt x="259784" y="172"/>
                  </a:cubicBezTo>
                  <a:cubicBezTo>
                    <a:pt x="235509" y="3599"/>
                    <a:pt x="220849" y="19972"/>
                    <a:pt x="201143" y="32537"/>
                  </a:cubicBezTo>
                  <a:cubicBezTo>
                    <a:pt x="180009" y="46054"/>
                    <a:pt x="154687" y="38914"/>
                    <a:pt x="131079" y="41199"/>
                  </a:cubicBezTo>
                  <a:cubicBezTo>
                    <a:pt x="102139" y="43959"/>
                    <a:pt x="83290" y="58238"/>
                    <a:pt x="67678" y="82035"/>
                  </a:cubicBezTo>
                  <a:cubicBezTo>
                    <a:pt x="63489" y="88508"/>
                    <a:pt x="57397" y="99741"/>
                    <a:pt x="51780" y="102311"/>
                  </a:cubicBezTo>
                  <a:cubicBezTo>
                    <a:pt x="50828" y="102787"/>
                    <a:pt x="46544" y="103453"/>
                    <a:pt x="46925" y="103453"/>
                  </a:cubicBezTo>
                  <a:cubicBezTo>
                    <a:pt x="48543" y="103263"/>
                    <a:pt x="42736" y="103358"/>
                    <a:pt x="45497" y="103548"/>
                  </a:cubicBezTo>
                  <a:cubicBezTo>
                    <a:pt x="44831" y="103548"/>
                    <a:pt x="42070" y="103453"/>
                    <a:pt x="42165" y="102596"/>
                  </a:cubicBezTo>
                  <a:cubicBezTo>
                    <a:pt x="42070" y="103548"/>
                    <a:pt x="45783" y="107070"/>
                    <a:pt x="45973" y="109545"/>
                  </a:cubicBezTo>
                  <a:cubicBezTo>
                    <a:pt x="42927" y="76324"/>
                    <a:pt x="-4671" y="82131"/>
                    <a:pt x="374" y="115733"/>
                  </a:cubicBezTo>
                  <a:cubicBezTo>
                    <a:pt x="4753" y="144766"/>
                    <a:pt x="39405" y="152952"/>
                    <a:pt x="63204" y="143814"/>
                  </a:cubicBezTo>
                  <a:cubicBezTo>
                    <a:pt x="77388" y="138388"/>
                    <a:pt x="86812" y="128583"/>
                    <a:pt x="95285" y="116304"/>
                  </a:cubicBezTo>
                  <a:cubicBezTo>
                    <a:pt x="102425" y="105928"/>
                    <a:pt x="107565" y="92030"/>
                    <a:pt x="118798" y="85367"/>
                  </a:cubicBezTo>
                  <a:cubicBezTo>
                    <a:pt x="130031" y="78704"/>
                    <a:pt x="143644" y="79846"/>
                    <a:pt x="155734" y="79656"/>
                  </a:cubicBezTo>
                  <a:cubicBezTo>
                    <a:pt x="170204" y="79465"/>
                    <a:pt x="185436" y="79180"/>
                    <a:pt x="199334" y="74611"/>
                  </a:cubicBezTo>
                  <a:cubicBezTo>
                    <a:pt x="213233" y="70042"/>
                    <a:pt x="224181" y="61950"/>
                    <a:pt x="235318" y="53003"/>
                  </a:cubicBezTo>
                  <a:cubicBezTo>
                    <a:pt x="243315" y="46530"/>
                    <a:pt x="253596" y="36059"/>
                    <a:pt x="264544" y="36154"/>
                  </a:cubicBezTo>
                  <a:lnTo>
                    <a:pt x="251597" y="4932"/>
                  </a:lnTo>
                  <a:cubicBezTo>
                    <a:pt x="223133" y="33298"/>
                    <a:pt x="208854" y="74230"/>
                    <a:pt x="208188" y="113924"/>
                  </a:cubicBezTo>
                  <a:cubicBezTo>
                    <a:pt x="207426" y="156474"/>
                    <a:pt x="223609" y="195026"/>
                    <a:pt x="251121" y="226914"/>
                  </a:cubicBezTo>
                  <a:cubicBezTo>
                    <a:pt x="265591" y="243668"/>
                    <a:pt x="282536" y="258803"/>
                    <a:pt x="300242" y="272129"/>
                  </a:cubicBezTo>
                  <a:cubicBezTo>
                    <a:pt x="311000" y="280316"/>
                    <a:pt x="318425" y="285361"/>
                    <a:pt x="332419" y="283171"/>
                  </a:cubicBezTo>
                  <a:cubicBezTo>
                    <a:pt x="341272" y="281744"/>
                    <a:pt x="349649" y="279078"/>
                    <a:pt x="357931" y="275652"/>
                  </a:cubicBezTo>
                  <a:cubicBezTo>
                    <a:pt x="395058" y="260516"/>
                    <a:pt x="422665" y="227200"/>
                    <a:pt x="434945" y="189505"/>
                  </a:cubicBezTo>
                  <a:cubicBezTo>
                    <a:pt x="451224" y="139340"/>
                    <a:pt x="438658" y="81940"/>
                    <a:pt x="416572" y="35488"/>
                  </a:cubicBezTo>
                  <a:cubicBezTo>
                    <a:pt x="412193" y="26350"/>
                    <a:pt x="399056" y="23970"/>
                    <a:pt x="390869" y="28729"/>
                  </a:cubicBezTo>
                  <a:cubicBezTo>
                    <a:pt x="381350" y="34250"/>
                    <a:pt x="379922" y="45102"/>
                    <a:pt x="384110" y="54430"/>
                  </a:cubicBezTo>
                  <a:cubicBezTo>
                    <a:pt x="390584" y="68804"/>
                    <a:pt x="397057" y="83083"/>
                    <a:pt x="403530" y="97456"/>
                  </a:cubicBezTo>
                  <a:lnTo>
                    <a:pt x="428662" y="78038"/>
                  </a:lnTo>
                  <a:cubicBezTo>
                    <a:pt x="424283" y="74325"/>
                    <a:pt x="424854" y="62997"/>
                    <a:pt x="431899" y="62236"/>
                  </a:cubicBezTo>
                  <a:cubicBezTo>
                    <a:pt x="448558" y="60332"/>
                    <a:pt x="449510" y="35107"/>
                    <a:pt x="431899" y="35488"/>
                  </a:cubicBezTo>
                  <a:lnTo>
                    <a:pt x="431899" y="354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4651524" y="5097675"/>
              <a:ext cx="250997" cy="102208"/>
            </a:xfrm>
            <a:custGeom>
              <a:avLst/>
              <a:gdLst/>
              <a:ahLst/>
              <a:cxnLst/>
              <a:rect l="l" t="t" r="r" b="b"/>
              <a:pathLst>
                <a:path w="250997" h="102208" extrusionOk="0">
                  <a:moveTo>
                    <a:pt x="245668" y="44360"/>
                  </a:moveTo>
                  <a:cubicBezTo>
                    <a:pt x="226248" y="29415"/>
                    <a:pt x="195310" y="18468"/>
                    <a:pt x="174938" y="38172"/>
                  </a:cubicBezTo>
                  <a:cubicBezTo>
                    <a:pt x="168940" y="43979"/>
                    <a:pt x="163990" y="53498"/>
                    <a:pt x="156850" y="54926"/>
                  </a:cubicBezTo>
                  <a:cubicBezTo>
                    <a:pt x="147045" y="56925"/>
                    <a:pt x="135717" y="53498"/>
                    <a:pt x="126197" y="51689"/>
                  </a:cubicBezTo>
                  <a:cubicBezTo>
                    <a:pt x="114107" y="49405"/>
                    <a:pt x="101541" y="47025"/>
                    <a:pt x="89261" y="48072"/>
                  </a:cubicBezTo>
                  <a:cubicBezTo>
                    <a:pt x="74886" y="49310"/>
                    <a:pt x="63272" y="55116"/>
                    <a:pt x="50706" y="61684"/>
                  </a:cubicBezTo>
                  <a:cubicBezTo>
                    <a:pt x="44043" y="65206"/>
                    <a:pt x="37379" y="68157"/>
                    <a:pt x="36617" y="57972"/>
                  </a:cubicBezTo>
                  <a:cubicBezTo>
                    <a:pt x="35856" y="47787"/>
                    <a:pt x="46423" y="37125"/>
                    <a:pt x="53848" y="31414"/>
                  </a:cubicBezTo>
                  <a:cubicBezTo>
                    <a:pt x="66128" y="21990"/>
                    <a:pt x="63653" y="-189"/>
                    <a:pt x="45375" y="1"/>
                  </a:cubicBezTo>
                  <a:cubicBezTo>
                    <a:pt x="5012" y="477"/>
                    <a:pt x="-9553" y="53308"/>
                    <a:pt x="18625" y="78914"/>
                  </a:cubicBezTo>
                  <a:cubicBezTo>
                    <a:pt x="53182" y="110326"/>
                    <a:pt x="96401" y="91098"/>
                    <a:pt x="127625" y="65873"/>
                  </a:cubicBezTo>
                  <a:cubicBezTo>
                    <a:pt x="135241" y="59780"/>
                    <a:pt x="134003" y="46739"/>
                    <a:pt x="127625" y="40362"/>
                  </a:cubicBezTo>
                  <a:cubicBezTo>
                    <a:pt x="120105" y="32842"/>
                    <a:pt x="109633" y="34175"/>
                    <a:pt x="102112" y="40362"/>
                  </a:cubicBezTo>
                  <a:cubicBezTo>
                    <a:pt x="87547" y="52261"/>
                    <a:pt x="67366" y="65492"/>
                    <a:pt x="47660" y="58448"/>
                  </a:cubicBezTo>
                  <a:cubicBezTo>
                    <a:pt x="41758" y="56354"/>
                    <a:pt x="36046" y="51594"/>
                    <a:pt x="36046" y="44931"/>
                  </a:cubicBezTo>
                  <a:cubicBezTo>
                    <a:pt x="36046" y="39410"/>
                    <a:pt x="39759" y="33603"/>
                    <a:pt x="45471" y="33698"/>
                  </a:cubicBezTo>
                  <a:lnTo>
                    <a:pt x="36998" y="2286"/>
                  </a:lnTo>
                  <a:cubicBezTo>
                    <a:pt x="23671" y="11900"/>
                    <a:pt x="10058" y="22371"/>
                    <a:pt x="3775" y="38077"/>
                  </a:cubicBezTo>
                  <a:cubicBezTo>
                    <a:pt x="-2128" y="52736"/>
                    <a:pt x="-1176" y="69299"/>
                    <a:pt x="7106" y="83007"/>
                  </a:cubicBezTo>
                  <a:cubicBezTo>
                    <a:pt x="16245" y="98047"/>
                    <a:pt x="33190" y="104520"/>
                    <a:pt x="50135" y="101474"/>
                  </a:cubicBezTo>
                  <a:cubicBezTo>
                    <a:pt x="64415" y="98904"/>
                    <a:pt x="76219" y="87766"/>
                    <a:pt x="90784" y="86815"/>
                  </a:cubicBezTo>
                  <a:cubicBezTo>
                    <a:pt x="117629" y="85006"/>
                    <a:pt x="143808" y="100046"/>
                    <a:pt x="170558" y="91288"/>
                  </a:cubicBezTo>
                  <a:cubicBezTo>
                    <a:pt x="187313" y="85767"/>
                    <a:pt x="192930" y="74344"/>
                    <a:pt x="201212" y="60161"/>
                  </a:cubicBezTo>
                  <a:cubicBezTo>
                    <a:pt x="202259" y="58353"/>
                    <a:pt x="207304" y="54450"/>
                    <a:pt x="203116" y="56163"/>
                  </a:cubicBezTo>
                  <a:cubicBezTo>
                    <a:pt x="205876" y="55021"/>
                    <a:pt x="209208" y="55497"/>
                    <a:pt x="212064" y="55973"/>
                  </a:cubicBezTo>
                  <a:cubicBezTo>
                    <a:pt x="219775" y="57210"/>
                    <a:pt x="227486" y="60637"/>
                    <a:pt x="234530" y="63874"/>
                  </a:cubicBezTo>
                  <a:cubicBezTo>
                    <a:pt x="247953" y="70156"/>
                    <a:pt x="257282" y="53213"/>
                    <a:pt x="245859" y="44455"/>
                  </a:cubicBezTo>
                  <a:lnTo>
                    <a:pt x="245859" y="4445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4871294" y="5180700"/>
              <a:ext cx="58499" cy="45645"/>
            </a:xfrm>
            <a:custGeom>
              <a:avLst/>
              <a:gdLst/>
              <a:ahLst/>
              <a:cxnLst/>
              <a:rect l="l" t="t" r="r" b="b"/>
              <a:pathLst>
                <a:path w="58499" h="45645" extrusionOk="0">
                  <a:moveTo>
                    <a:pt x="50459" y="4075"/>
                  </a:moveTo>
                  <a:cubicBezTo>
                    <a:pt x="37512" y="-495"/>
                    <a:pt x="22852" y="-399"/>
                    <a:pt x="10001" y="4360"/>
                  </a:cubicBezTo>
                  <a:cubicBezTo>
                    <a:pt x="7145" y="5407"/>
                    <a:pt x="4860" y="6740"/>
                    <a:pt x="2956" y="9215"/>
                  </a:cubicBezTo>
                  <a:cubicBezTo>
                    <a:pt x="1147" y="11499"/>
                    <a:pt x="-90" y="14450"/>
                    <a:pt x="5" y="17496"/>
                  </a:cubicBezTo>
                  <a:cubicBezTo>
                    <a:pt x="291" y="23779"/>
                    <a:pt x="4099" y="28633"/>
                    <a:pt x="10001" y="30632"/>
                  </a:cubicBezTo>
                  <a:cubicBezTo>
                    <a:pt x="21805" y="34726"/>
                    <a:pt x="34752" y="32917"/>
                    <a:pt x="45604" y="26920"/>
                  </a:cubicBezTo>
                  <a:cubicBezTo>
                    <a:pt x="51887" y="23398"/>
                    <a:pt x="54267" y="15307"/>
                    <a:pt x="51506" y="8834"/>
                  </a:cubicBezTo>
                  <a:cubicBezTo>
                    <a:pt x="48746" y="2361"/>
                    <a:pt x="41511" y="-1351"/>
                    <a:pt x="34371" y="457"/>
                  </a:cubicBezTo>
                  <a:cubicBezTo>
                    <a:pt x="28659" y="1885"/>
                    <a:pt x="23043" y="4646"/>
                    <a:pt x="19044" y="9120"/>
                  </a:cubicBezTo>
                  <a:cubicBezTo>
                    <a:pt x="17045" y="11309"/>
                    <a:pt x="15141" y="13689"/>
                    <a:pt x="13904" y="16449"/>
                  </a:cubicBezTo>
                  <a:cubicBezTo>
                    <a:pt x="11905" y="20923"/>
                    <a:pt x="10953" y="24255"/>
                    <a:pt x="10667" y="29205"/>
                  </a:cubicBezTo>
                  <a:cubicBezTo>
                    <a:pt x="10382" y="33583"/>
                    <a:pt x="12666" y="37867"/>
                    <a:pt x="15522" y="40913"/>
                  </a:cubicBezTo>
                  <a:cubicBezTo>
                    <a:pt x="19044" y="44816"/>
                    <a:pt x="24471" y="46148"/>
                    <a:pt x="29516" y="45482"/>
                  </a:cubicBezTo>
                  <a:cubicBezTo>
                    <a:pt x="33990" y="44911"/>
                    <a:pt x="37608" y="42817"/>
                    <a:pt x="40368" y="39200"/>
                  </a:cubicBezTo>
                  <a:cubicBezTo>
                    <a:pt x="41796" y="37581"/>
                    <a:pt x="42843" y="35677"/>
                    <a:pt x="43319" y="33583"/>
                  </a:cubicBezTo>
                  <a:cubicBezTo>
                    <a:pt x="44081" y="30632"/>
                    <a:pt x="44081" y="27681"/>
                    <a:pt x="43319" y="24731"/>
                  </a:cubicBezTo>
                  <a:lnTo>
                    <a:pt x="43319" y="24255"/>
                  </a:lnTo>
                  <a:cubicBezTo>
                    <a:pt x="43415" y="25683"/>
                    <a:pt x="43605" y="27206"/>
                    <a:pt x="43795" y="28633"/>
                  </a:cubicBezTo>
                  <a:cubicBezTo>
                    <a:pt x="43700" y="27396"/>
                    <a:pt x="43700" y="26158"/>
                    <a:pt x="43795" y="24921"/>
                  </a:cubicBezTo>
                  <a:lnTo>
                    <a:pt x="43224" y="29205"/>
                  </a:lnTo>
                  <a:cubicBezTo>
                    <a:pt x="43415" y="27967"/>
                    <a:pt x="43795" y="26729"/>
                    <a:pt x="44271" y="25587"/>
                  </a:cubicBezTo>
                  <a:lnTo>
                    <a:pt x="42653" y="29300"/>
                  </a:lnTo>
                  <a:cubicBezTo>
                    <a:pt x="43129" y="28158"/>
                    <a:pt x="43795" y="27110"/>
                    <a:pt x="44557" y="26063"/>
                  </a:cubicBezTo>
                  <a:lnTo>
                    <a:pt x="42177" y="29205"/>
                  </a:lnTo>
                  <a:cubicBezTo>
                    <a:pt x="42939" y="28253"/>
                    <a:pt x="43795" y="27301"/>
                    <a:pt x="44843" y="26539"/>
                  </a:cubicBezTo>
                  <a:lnTo>
                    <a:pt x="41796" y="28824"/>
                  </a:lnTo>
                  <a:cubicBezTo>
                    <a:pt x="42653" y="28158"/>
                    <a:pt x="43605" y="27586"/>
                    <a:pt x="44557" y="27110"/>
                  </a:cubicBezTo>
                  <a:lnTo>
                    <a:pt x="41130" y="28538"/>
                  </a:lnTo>
                  <a:cubicBezTo>
                    <a:pt x="41130" y="28538"/>
                    <a:pt x="41701" y="28348"/>
                    <a:pt x="41987" y="28253"/>
                  </a:cubicBezTo>
                  <a:lnTo>
                    <a:pt x="30849" y="1790"/>
                  </a:lnTo>
                  <a:cubicBezTo>
                    <a:pt x="29516" y="2552"/>
                    <a:pt x="28183" y="3218"/>
                    <a:pt x="26850" y="3789"/>
                  </a:cubicBezTo>
                  <a:lnTo>
                    <a:pt x="30277" y="2361"/>
                  </a:lnTo>
                  <a:cubicBezTo>
                    <a:pt x="27612" y="3408"/>
                    <a:pt x="24947" y="4170"/>
                    <a:pt x="22091" y="4550"/>
                  </a:cubicBezTo>
                  <a:lnTo>
                    <a:pt x="25899" y="4075"/>
                  </a:lnTo>
                  <a:cubicBezTo>
                    <a:pt x="22662" y="4455"/>
                    <a:pt x="19520" y="4646"/>
                    <a:pt x="16284" y="4170"/>
                  </a:cubicBezTo>
                  <a:lnTo>
                    <a:pt x="19996" y="4646"/>
                  </a:lnTo>
                  <a:cubicBezTo>
                    <a:pt x="19044" y="4550"/>
                    <a:pt x="18092" y="4360"/>
                    <a:pt x="17236" y="4170"/>
                  </a:cubicBezTo>
                  <a:lnTo>
                    <a:pt x="20472" y="29109"/>
                  </a:lnTo>
                  <a:cubicBezTo>
                    <a:pt x="21519" y="28538"/>
                    <a:pt x="22567" y="28062"/>
                    <a:pt x="23709" y="27586"/>
                  </a:cubicBezTo>
                  <a:lnTo>
                    <a:pt x="20472" y="28919"/>
                  </a:lnTo>
                  <a:cubicBezTo>
                    <a:pt x="25232" y="26920"/>
                    <a:pt x="30277" y="25683"/>
                    <a:pt x="35418" y="24921"/>
                  </a:cubicBezTo>
                  <a:lnTo>
                    <a:pt x="32086" y="25397"/>
                  </a:lnTo>
                  <a:cubicBezTo>
                    <a:pt x="36846" y="24731"/>
                    <a:pt x="41606" y="24731"/>
                    <a:pt x="46366" y="25397"/>
                  </a:cubicBezTo>
                  <a:lnTo>
                    <a:pt x="43415" y="25016"/>
                  </a:lnTo>
                  <a:cubicBezTo>
                    <a:pt x="43415" y="25016"/>
                    <a:pt x="44176" y="25111"/>
                    <a:pt x="44652" y="25207"/>
                  </a:cubicBezTo>
                  <a:cubicBezTo>
                    <a:pt x="47698" y="25683"/>
                    <a:pt x="50364" y="25683"/>
                    <a:pt x="53125" y="24064"/>
                  </a:cubicBezTo>
                  <a:cubicBezTo>
                    <a:pt x="55409" y="22732"/>
                    <a:pt x="57599" y="20066"/>
                    <a:pt x="58170" y="17496"/>
                  </a:cubicBezTo>
                  <a:cubicBezTo>
                    <a:pt x="59598" y="11309"/>
                    <a:pt x="56266" y="5978"/>
                    <a:pt x="50459" y="3884"/>
                  </a:cubicBezTo>
                  <a:lnTo>
                    <a:pt x="50459" y="38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4433457" y="5102869"/>
              <a:ext cx="25738" cy="62302"/>
            </a:xfrm>
            <a:custGeom>
              <a:avLst/>
              <a:gdLst/>
              <a:ahLst/>
              <a:cxnLst/>
              <a:rect l="l" t="t" r="r" b="b"/>
              <a:pathLst>
                <a:path w="25738" h="62302" extrusionOk="0">
                  <a:moveTo>
                    <a:pt x="12600" y="3564"/>
                  </a:moveTo>
                  <a:cubicBezTo>
                    <a:pt x="4033" y="18604"/>
                    <a:pt x="-442" y="35929"/>
                    <a:pt x="34" y="53253"/>
                  </a:cubicBezTo>
                  <a:cubicBezTo>
                    <a:pt x="130" y="58013"/>
                    <a:pt x="4128" y="62487"/>
                    <a:pt x="9078" y="62297"/>
                  </a:cubicBezTo>
                  <a:cubicBezTo>
                    <a:pt x="13552" y="62106"/>
                    <a:pt x="18598" y="58298"/>
                    <a:pt x="18122" y="53253"/>
                  </a:cubicBezTo>
                  <a:cubicBezTo>
                    <a:pt x="17741" y="49446"/>
                    <a:pt x="17551" y="45543"/>
                    <a:pt x="17646" y="41736"/>
                  </a:cubicBezTo>
                  <a:cubicBezTo>
                    <a:pt x="17646" y="39832"/>
                    <a:pt x="17836" y="37928"/>
                    <a:pt x="18027" y="36024"/>
                  </a:cubicBezTo>
                  <a:cubicBezTo>
                    <a:pt x="18027" y="35453"/>
                    <a:pt x="18122" y="34977"/>
                    <a:pt x="18217" y="34406"/>
                  </a:cubicBezTo>
                  <a:cubicBezTo>
                    <a:pt x="18312" y="33454"/>
                    <a:pt x="18312" y="33359"/>
                    <a:pt x="18217" y="33835"/>
                  </a:cubicBezTo>
                  <a:cubicBezTo>
                    <a:pt x="18217" y="34406"/>
                    <a:pt x="18217" y="34215"/>
                    <a:pt x="18217" y="33263"/>
                  </a:cubicBezTo>
                  <a:cubicBezTo>
                    <a:pt x="18217" y="32692"/>
                    <a:pt x="18407" y="32217"/>
                    <a:pt x="18503" y="31645"/>
                  </a:cubicBezTo>
                  <a:cubicBezTo>
                    <a:pt x="19169" y="27838"/>
                    <a:pt x="20026" y="24125"/>
                    <a:pt x="21168" y="20413"/>
                  </a:cubicBezTo>
                  <a:cubicBezTo>
                    <a:pt x="22310" y="16701"/>
                    <a:pt x="23453" y="13750"/>
                    <a:pt x="24881" y="10704"/>
                  </a:cubicBezTo>
                  <a:cubicBezTo>
                    <a:pt x="26499" y="7372"/>
                    <a:pt x="25928" y="2803"/>
                    <a:pt x="22310" y="899"/>
                  </a:cubicBezTo>
                  <a:cubicBezTo>
                    <a:pt x="18883" y="-910"/>
                    <a:pt x="14504" y="42"/>
                    <a:pt x="12505" y="3469"/>
                  </a:cubicBezTo>
                  <a:lnTo>
                    <a:pt x="12505" y="346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4430943" y="5318742"/>
              <a:ext cx="22301" cy="44675"/>
            </a:xfrm>
            <a:custGeom>
              <a:avLst/>
              <a:gdLst/>
              <a:ahLst/>
              <a:cxnLst/>
              <a:rect l="l" t="t" r="r" b="b"/>
              <a:pathLst>
                <a:path w="22301" h="44675" extrusionOk="0">
                  <a:moveTo>
                    <a:pt x="264" y="8056"/>
                  </a:moveTo>
                  <a:cubicBezTo>
                    <a:pt x="3500" y="18717"/>
                    <a:pt x="6737" y="29378"/>
                    <a:pt x="9974" y="40040"/>
                  </a:cubicBezTo>
                  <a:cubicBezTo>
                    <a:pt x="10926" y="43181"/>
                    <a:pt x="14353" y="45466"/>
                    <a:pt x="17685" y="44419"/>
                  </a:cubicBezTo>
                  <a:cubicBezTo>
                    <a:pt x="21017" y="43371"/>
                    <a:pt x="23016" y="40135"/>
                    <a:pt x="22064" y="36708"/>
                  </a:cubicBezTo>
                  <a:cubicBezTo>
                    <a:pt x="18922" y="26047"/>
                    <a:pt x="15685" y="15386"/>
                    <a:pt x="12544" y="4724"/>
                  </a:cubicBezTo>
                  <a:cubicBezTo>
                    <a:pt x="11592" y="1583"/>
                    <a:pt x="8070" y="-797"/>
                    <a:pt x="4738" y="250"/>
                  </a:cubicBezTo>
                  <a:cubicBezTo>
                    <a:pt x="1406" y="1298"/>
                    <a:pt x="-783" y="4629"/>
                    <a:pt x="264" y="8056"/>
                  </a:cubicBezTo>
                  <a:lnTo>
                    <a:pt x="264" y="80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4456503" y="5455455"/>
              <a:ext cx="25997" cy="48371"/>
            </a:xfrm>
            <a:custGeom>
              <a:avLst/>
              <a:gdLst/>
              <a:ahLst/>
              <a:cxnLst/>
              <a:rect l="l" t="t" r="r" b="b"/>
              <a:pathLst>
                <a:path w="25997" h="48371" extrusionOk="0">
                  <a:moveTo>
                    <a:pt x="312" y="10129"/>
                  </a:moveTo>
                  <a:cubicBezTo>
                    <a:pt x="3358" y="20791"/>
                    <a:pt x="6404" y="31547"/>
                    <a:pt x="9546" y="42208"/>
                  </a:cubicBezTo>
                  <a:cubicBezTo>
                    <a:pt x="10783" y="46397"/>
                    <a:pt x="15543" y="49443"/>
                    <a:pt x="19827" y="48015"/>
                  </a:cubicBezTo>
                  <a:cubicBezTo>
                    <a:pt x="24111" y="46587"/>
                    <a:pt x="27062" y="42208"/>
                    <a:pt x="25634" y="37734"/>
                  </a:cubicBezTo>
                  <a:cubicBezTo>
                    <a:pt x="22302" y="27073"/>
                    <a:pt x="18875" y="16507"/>
                    <a:pt x="15543" y="5846"/>
                  </a:cubicBezTo>
                  <a:cubicBezTo>
                    <a:pt x="14306" y="1943"/>
                    <a:pt x="10022" y="-1008"/>
                    <a:pt x="5833" y="325"/>
                  </a:cubicBezTo>
                  <a:cubicBezTo>
                    <a:pt x="1645" y="1657"/>
                    <a:pt x="-926" y="5846"/>
                    <a:pt x="312" y="10034"/>
                  </a:cubicBezTo>
                  <a:lnTo>
                    <a:pt x="312" y="100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4555259" y="5620780"/>
              <a:ext cx="53609" cy="42492"/>
            </a:xfrm>
            <a:custGeom>
              <a:avLst/>
              <a:gdLst/>
              <a:ahLst/>
              <a:cxnLst/>
              <a:rect l="l" t="t" r="r" b="b"/>
              <a:pathLst>
                <a:path w="53609" h="42492" extrusionOk="0">
                  <a:moveTo>
                    <a:pt x="4654" y="11767"/>
                  </a:moveTo>
                  <a:cubicBezTo>
                    <a:pt x="6558" y="12338"/>
                    <a:pt x="8557" y="13004"/>
                    <a:pt x="10365" y="13766"/>
                  </a:cubicBezTo>
                  <a:cubicBezTo>
                    <a:pt x="9509" y="13385"/>
                    <a:pt x="10365" y="13766"/>
                    <a:pt x="10841" y="13956"/>
                  </a:cubicBezTo>
                  <a:cubicBezTo>
                    <a:pt x="11317" y="14146"/>
                    <a:pt x="11793" y="14337"/>
                    <a:pt x="12174" y="14622"/>
                  </a:cubicBezTo>
                  <a:cubicBezTo>
                    <a:pt x="13126" y="15098"/>
                    <a:pt x="13983" y="15479"/>
                    <a:pt x="14840" y="15955"/>
                  </a:cubicBezTo>
                  <a:cubicBezTo>
                    <a:pt x="16553" y="16907"/>
                    <a:pt x="18171" y="17859"/>
                    <a:pt x="19790" y="18906"/>
                  </a:cubicBezTo>
                  <a:cubicBezTo>
                    <a:pt x="20647" y="19477"/>
                    <a:pt x="21503" y="20048"/>
                    <a:pt x="22265" y="20619"/>
                  </a:cubicBezTo>
                  <a:cubicBezTo>
                    <a:pt x="22646" y="20905"/>
                    <a:pt x="23122" y="21191"/>
                    <a:pt x="23502" y="21571"/>
                  </a:cubicBezTo>
                  <a:cubicBezTo>
                    <a:pt x="22741" y="21000"/>
                    <a:pt x="23217" y="21381"/>
                    <a:pt x="23693" y="21762"/>
                  </a:cubicBezTo>
                  <a:cubicBezTo>
                    <a:pt x="26739" y="24236"/>
                    <a:pt x="29595" y="26997"/>
                    <a:pt x="32260" y="29853"/>
                  </a:cubicBezTo>
                  <a:cubicBezTo>
                    <a:pt x="32927" y="30614"/>
                    <a:pt x="33593" y="31376"/>
                    <a:pt x="34260" y="32137"/>
                  </a:cubicBezTo>
                  <a:cubicBezTo>
                    <a:pt x="34545" y="32423"/>
                    <a:pt x="34736" y="32804"/>
                    <a:pt x="35021" y="33089"/>
                  </a:cubicBezTo>
                  <a:cubicBezTo>
                    <a:pt x="33784" y="31661"/>
                    <a:pt x="35021" y="33184"/>
                    <a:pt x="35307" y="33470"/>
                  </a:cubicBezTo>
                  <a:cubicBezTo>
                    <a:pt x="36544" y="35088"/>
                    <a:pt x="37592" y="36802"/>
                    <a:pt x="38639" y="38515"/>
                  </a:cubicBezTo>
                  <a:cubicBezTo>
                    <a:pt x="40828" y="42132"/>
                    <a:pt x="45969" y="43750"/>
                    <a:pt x="49586" y="41371"/>
                  </a:cubicBezTo>
                  <a:cubicBezTo>
                    <a:pt x="53013" y="39181"/>
                    <a:pt x="55012" y="34136"/>
                    <a:pt x="52442" y="30424"/>
                  </a:cubicBezTo>
                  <a:cubicBezTo>
                    <a:pt x="41971" y="14908"/>
                    <a:pt x="26073" y="3866"/>
                    <a:pt x="7605" y="153"/>
                  </a:cubicBezTo>
                  <a:cubicBezTo>
                    <a:pt x="4558" y="-513"/>
                    <a:pt x="941" y="1010"/>
                    <a:pt x="179" y="4342"/>
                  </a:cubicBezTo>
                  <a:cubicBezTo>
                    <a:pt x="-582" y="7673"/>
                    <a:pt x="1131" y="10720"/>
                    <a:pt x="4368" y="11767"/>
                  </a:cubicBezTo>
                  <a:lnTo>
                    <a:pt x="4368" y="117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4720462" y="5694998"/>
              <a:ext cx="45997" cy="19676"/>
            </a:xfrm>
            <a:custGeom>
              <a:avLst/>
              <a:gdLst/>
              <a:ahLst/>
              <a:cxnLst/>
              <a:rect l="l" t="t" r="r" b="b"/>
              <a:pathLst>
                <a:path w="45997" h="19676" extrusionOk="0">
                  <a:moveTo>
                    <a:pt x="3093" y="11131"/>
                  </a:moveTo>
                  <a:cubicBezTo>
                    <a:pt x="13850" y="19127"/>
                    <a:pt x="28415" y="21602"/>
                    <a:pt x="41267" y="18175"/>
                  </a:cubicBezTo>
                  <a:cubicBezTo>
                    <a:pt x="44503" y="17318"/>
                    <a:pt x="46788" y="13606"/>
                    <a:pt x="45741" y="10370"/>
                  </a:cubicBezTo>
                  <a:cubicBezTo>
                    <a:pt x="44694" y="7133"/>
                    <a:pt x="41362" y="4944"/>
                    <a:pt x="37935" y="5896"/>
                  </a:cubicBezTo>
                  <a:cubicBezTo>
                    <a:pt x="36602" y="6276"/>
                    <a:pt x="35174" y="6562"/>
                    <a:pt x="33746" y="6847"/>
                  </a:cubicBezTo>
                  <a:cubicBezTo>
                    <a:pt x="32985" y="6943"/>
                    <a:pt x="33080" y="6943"/>
                    <a:pt x="33746" y="6847"/>
                  </a:cubicBezTo>
                  <a:cubicBezTo>
                    <a:pt x="33365" y="6847"/>
                    <a:pt x="33080" y="6847"/>
                    <a:pt x="32699" y="6943"/>
                  </a:cubicBezTo>
                  <a:cubicBezTo>
                    <a:pt x="32033" y="6943"/>
                    <a:pt x="31271" y="7038"/>
                    <a:pt x="30605" y="7133"/>
                  </a:cubicBezTo>
                  <a:cubicBezTo>
                    <a:pt x="29177" y="7133"/>
                    <a:pt x="27749" y="7133"/>
                    <a:pt x="26321" y="7133"/>
                  </a:cubicBezTo>
                  <a:cubicBezTo>
                    <a:pt x="25654" y="7133"/>
                    <a:pt x="24893" y="7038"/>
                    <a:pt x="24227" y="6943"/>
                  </a:cubicBezTo>
                  <a:cubicBezTo>
                    <a:pt x="25750" y="7133"/>
                    <a:pt x="23846" y="6943"/>
                    <a:pt x="23465" y="6847"/>
                  </a:cubicBezTo>
                  <a:cubicBezTo>
                    <a:pt x="20800" y="6371"/>
                    <a:pt x="18134" y="5610"/>
                    <a:pt x="15564" y="4563"/>
                  </a:cubicBezTo>
                  <a:cubicBezTo>
                    <a:pt x="16801" y="5134"/>
                    <a:pt x="14802" y="4182"/>
                    <a:pt x="14612" y="4087"/>
                  </a:cubicBezTo>
                  <a:cubicBezTo>
                    <a:pt x="13945" y="3801"/>
                    <a:pt x="13374" y="3421"/>
                    <a:pt x="12708" y="3135"/>
                  </a:cubicBezTo>
                  <a:cubicBezTo>
                    <a:pt x="11470" y="2469"/>
                    <a:pt x="10233" y="1707"/>
                    <a:pt x="9090" y="851"/>
                  </a:cubicBezTo>
                  <a:cubicBezTo>
                    <a:pt x="6520" y="-958"/>
                    <a:pt x="2236" y="279"/>
                    <a:pt x="808" y="3040"/>
                  </a:cubicBezTo>
                  <a:cubicBezTo>
                    <a:pt x="-905" y="6181"/>
                    <a:pt x="237" y="9227"/>
                    <a:pt x="2998" y="11321"/>
                  </a:cubicBezTo>
                  <a:lnTo>
                    <a:pt x="2998" y="1132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4899246" y="5706045"/>
              <a:ext cx="35685" cy="17581"/>
            </a:xfrm>
            <a:custGeom>
              <a:avLst/>
              <a:gdLst/>
              <a:ahLst/>
              <a:cxnLst/>
              <a:rect l="l" t="t" r="r" b="b"/>
              <a:pathLst>
                <a:path w="35685" h="17581" extrusionOk="0">
                  <a:moveTo>
                    <a:pt x="7847" y="17409"/>
                  </a:moveTo>
                  <a:cubicBezTo>
                    <a:pt x="15653" y="15505"/>
                    <a:pt x="23459" y="13696"/>
                    <a:pt x="31265" y="11793"/>
                  </a:cubicBezTo>
                  <a:cubicBezTo>
                    <a:pt x="34312" y="11031"/>
                    <a:pt x="36406" y="7414"/>
                    <a:pt x="35454" y="4368"/>
                  </a:cubicBezTo>
                  <a:cubicBezTo>
                    <a:pt x="34407" y="1131"/>
                    <a:pt x="31361" y="-582"/>
                    <a:pt x="28029" y="179"/>
                  </a:cubicBezTo>
                  <a:cubicBezTo>
                    <a:pt x="20223" y="1988"/>
                    <a:pt x="12416" y="3796"/>
                    <a:pt x="4515" y="5605"/>
                  </a:cubicBezTo>
                  <a:cubicBezTo>
                    <a:pt x="1374" y="6367"/>
                    <a:pt x="-721" y="10079"/>
                    <a:pt x="231" y="13125"/>
                  </a:cubicBezTo>
                  <a:cubicBezTo>
                    <a:pt x="1279" y="16362"/>
                    <a:pt x="4420" y="18170"/>
                    <a:pt x="7752" y="17409"/>
                  </a:cubicBezTo>
                  <a:lnTo>
                    <a:pt x="7752" y="174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5051100" y="5682582"/>
              <a:ext cx="34439" cy="16507"/>
            </a:xfrm>
            <a:custGeom>
              <a:avLst/>
              <a:gdLst/>
              <a:ahLst/>
              <a:cxnLst/>
              <a:rect l="l" t="t" r="r" b="b"/>
              <a:pathLst>
                <a:path w="34439" h="16507" extrusionOk="0">
                  <a:moveTo>
                    <a:pt x="6308" y="16408"/>
                  </a:moveTo>
                  <a:cubicBezTo>
                    <a:pt x="14210" y="14885"/>
                    <a:pt x="22111" y="13362"/>
                    <a:pt x="30012" y="11839"/>
                  </a:cubicBezTo>
                  <a:cubicBezTo>
                    <a:pt x="33154" y="11267"/>
                    <a:pt x="35153" y="7365"/>
                    <a:pt x="34201" y="4414"/>
                  </a:cubicBezTo>
                  <a:cubicBezTo>
                    <a:pt x="33249" y="1463"/>
                    <a:pt x="30012" y="-726"/>
                    <a:pt x="26776" y="225"/>
                  </a:cubicBezTo>
                  <a:cubicBezTo>
                    <a:pt x="19065" y="2510"/>
                    <a:pt x="11354" y="4699"/>
                    <a:pt x="3643" y="6984"/>
                  </a:cubicBezTo>
                  <a:cubicBezTo>
                    <a:pt x="1168" y="7745"/>
                    <a:pt x="-641" y="10506"/>
                    <a:pt x="216" y="12981"/>
                  </a:cubicBezTo>
                  <a:cubicBezTo>
                    <a:pt x="1073" y="15646"/>
                    <a:pt x="3548" y="16884"/>
                    <a:pt x="6213" y="16408"/>
                  </a:cubicBezTo>
                  <a:lnTo>
                    <a:pt x="6213" y="1640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5174005" y="5587612"/>
              <a:ext cx="26482" cy="25903"/>
            </a:xfrm>
            <a:custGeom>
              <a:avLst/>
              <a:gdLst/>
              <a:ahLst/>
              <a:cxnLst/>
              <a:rect l="l" t="t" r="r" b="b"/>
              <a:pathLst>
                <a:path w="26482" h="25903" extrusionOk="0">
                  <a:moveTo>
                    <a:pt x="13441" y="23517"/>
                  </a:moveTo>
                  <a:lnTo>
                    <a:pt x="24198" y="13142"/>
                  </a:lnTo>
                  <a:cubicBezTo>
                    <a:pt x="25626" y="11809"/>
                    <a:pt x="26483" y="9620"/>
                    <a:pt x="26483" y="7716"/>
                  </a:cubicBezTo>
                  <a:cubicBezTo>
                    <a:pt x="26483" y="5812"/>
                    <a:pt x="25626" y="3528"/>
                    <a:pt x="24198" y="2290"/>
                  </a:cubicBezTo>
                  <a:cubicBezTo>
                    <a:pt x="22770" y="1053"/>
                    <a:pt x="20771" y="-89"/>
                    <a:pt x="18772" y="6"/>
                  </a:cubicBezTo>
                  <a:cubicBezTo>
                    <a:pt x="16773" y="101"/>
                    <a:pt x="14869" y="862"/>
                    <a:pt x="13346" y="2290"/>
                  </a:cubicBezTo>
                  <a:lnTo>
                    <a:pt x="2303" y="12380"/>
                  </a:lnTo>
                  <a:cubicBezTo>
                    <a:pt x="1541" y="13142"/>
                    <a:pt x="970" y="13903"/>
                    <a:pt x="685" y="14950"/>
                  </a:cubicBezTo>
                  <a:cubicBezTo>
                    <a:pt x="209" y="15902"/>
                    <a:pt x="-77" y="16949"/>
                    <a:pt x="18" y="17997"/>
                  </a:cubicBezTo>
                  <a:cubicBezTo>
                    <a:pt x="18" y="19043"/>
                    <a:pt x="209" y="20091"/>
                    <a:pt x="685" y="21043"/>
                  </a:cubicBezTo>
                  <a:cubicBezTo>
                    <a:pt x="970" y="21994"/>
                    <a:pt x="1541" y="22851"/>
                    <a:pt x="2303" y="23613"/>
                  </a:cubicBezTo>
                  <a:cubicBezTo>
                    <a:pt x="3826" y="25040"/>
                    <a:pt x="5825" y="25992"/>
                    <a:pt x="7920" y="25897"/>
                  </a:cubicBezTo>
                  <a:cubicBezTo>
                    <a:pt x="10014" y="25802"/>
                    <a:pt x="12013" y="25040"/>
                    <a:pt x="13536" y="23613"/>
                  </a:cubicBezTo>
                  <a:lnTo>
                    <a:pt x="13536" y="2361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5215794" y="5463579"/>
              <a:ext cx="16965" cy="30092"/>
            </a:xfrm>
            <a:custGeom>
              <a:avLst/>
              <a:gdLst/>
              <a:ahLst/>
              <a:cxnLst/>
              <a:rect l="l" t="t" r="r" b="b"/>
              <a:pathLst>
                <a:path w="16965" h="30092" extrusionOk="0">
                  <a:moveTo>
                    <a:pt x="16966" y="22281"/>
                  </a:moveTo>
                  <a:cubicBezTo>
                    <a:pt x="16299" y="17331"/>
                    <a:pt x="15728" y="12381"/>
                    <a:pt x="15062" y="7431"/>
                  </a:cubicBezTo>
                  <a:cubicBezTo>
                    <a:pt x="15062" y="6384"/>
                    <a:pt x="14872" y="5432"/>
                    <a:pt x="14396" y="4576"/>
                  </a:cubicBezTo>
                  <a:cubicBezTo>
                    <a:pt x="14110" y="3624"/>
                    <a:pt x="13539" y="2862"/>
                    <a:pt x="12872" y="2196"/>
                  </a:cubicBezTo>
                  <a:cubicBezTo>
                    <a:pt x="11540" y="863"/>
                    <a:pt x="9445" y="-88"/>
                    <a:pt x="7541" y="7"/>
                  </a:cubicBezTo>
                  <a:cubicBezTo>
                    <a:pt x="5638" y="102"/>
                    <a:pt x="3638" y="768"/>
                    <a:pt x="2210" y="2196"/>
                  </a:cubicBezTo>
                  <a:cubicBezTo>
                    <a:pt x="973" y="3529"/>
                    <a:pt x="-169" y="5528"/>
                    <a:pt x="21" y="7527"/>
                  </a:cubicBezTo>
                  <a:cubicBezTo>
                    <a:pt x="497" y="12476"/>
                    <a:pt x="973" y="17426"/>
                    <a:pt x="1449" y="22376"/>
                  </a:cubicBezTo>
                  <a:cubicBezTo>
                    <a:pt x="1449" y="23423"/>
                    <a:pt x="1639" y="24470"/>
                    <a:pt x="2115" y="25327"/>
                  </a:cubicBezTo>
                  <a:cubicBezTo>
                    <a:pt x="2401" y="26279"/>
                    <a:pt x="2972" y="27136"/>
                    <a:pt x="3734" y="27802"/>
                  </a:cubicBezTo>
                  <a:cubicBezTo>
                    <a:pt x="5066" y="29135"/>
                    <a:pt x="7256" y="30182"/>
                    <a:pt x="9160" y="30087"/>
                  </a:cubicBezTo>
                  <a:cubicBezTo>
                    <a:pt x="11064" y="29992"/>
                    <a:pt x="13253" y="29325"/>
                    <a:pt x="14586" y="27802"/>
                  </a:cubicBezTo>
                  <a:cubicBezTo>
                    <a:pt x="15823" y="26374"/>
                    <a:pt x="17061" y="24375"/>
                    <a:pt x="16871" y="22376"/>
                  </a:cubicBezTo>
                  <a:lnTo>
                    <a:pt x="16871" y="223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5147480" y="5337740"/>
              <a:ext cx="26420" cy="41805"/>
            </a:xfrm>
            <a:custGeom>
              <a:avLst/>
              <a:gdLst/>
              <a:ahLst/>
              <a:cxnLst/>
              <a:rect l="l" t="t" r="r" b="b"/>
              <a:pathLst>
                <a:path w="26420" h="41805" extrusionOk="0">
                  <a:moveTo>
                    <a:pt x="25973" y="36272"/>
                  </a:moveTo>
                  <a:cubicBezTo>
                    <a:pt x="26829" y="30085"/>
                    <a:pt x="26544" y="23707"/>
                    <a:pt x="24354" y="17805"/>
                  </a:cubicBezTo>
                  <a:cubicBezTo>
                    <a:pt x="22165" y="11903"/>
                    <a:pt x="18738" y="6478"/>
                    <a:pt x="13978" y="2385"/>
                  </a:cubicBezTo>
                  <a:cubicBezTo>
                    <a:pt x="12264" y="861"/>
                    <a:pt x="10456" y="100"/>
                    <a:pt x="8171" y="5"/>
                  </a:cubicBezTo>
                  <a:cubicBezTo>
                    <a:pt x="5601" y="-90"/>
                    <a:pt x="3221" y="1242"/>
                    <a:pt x="1697" y="3241"/>
                  </a:cubicBezTo>
                  <a:cubicBezTo>
                    <a:pt x="270" y="5050"/>
                    <a:pt x="-206" y="7049"/>
                    <a:pt x="79" y="9333"/>
                  </a:cubicBezTo>
                  <a:cubicBezTo>
                    <a:pt x="460" y="12094"/>
                    <a:pt x="1888" y="13712"/>
                    <a:pt x="3982" y="15330"/>
                  </a:cubicBezTo>
                  <a:lnTo>
                    <a:pt x="4268" y="15616"/>
                  </a:lnTo>
                  <a:lnTo>
                    <a:pt x="2554" y="14283"/>
                  </a:lnTo>
                  <a:cubicBezTo>
                    <a:pt x="4458" y="15806"/>
                    <a:pt x="6077" y="17520"/>
                    <a:pt x="7600" y="19328"/>
                  </a:cubicBezTo>
                  <a:lnTo>
                    <a:pt x="6362" y="17710"/>
                  </a:lnTo>
                  <a:cubicBezTo>
                    <a:pt x="7885" y="19709"/>
                    <a:pt x="9123" y="21899"/>
                    <a:pt x="10170" y="24183"/>
                  </a:cubicBezTo>
                  <a:lnTo>
                    <a:pt x="9408" y="22279"/>
                  </a:lnTo>
                  <a:cubicBezTo>
                    <a:pt x="10456" y="24754"/>
                    <a:pt x="11122" y="27324"/>
                    <a:pt x="11503" y="29894"/>
                  </a:cubicBezTo>
                  <a:lnTo>
                    <a:pt x="11217" y="27896"/>
                  </a:lnTo>
                  <a:cubicBezTo>
                    <a:pt x="11503" y="29990"/>
                    <a:pt x="11503" y="32084"/>
                    <a:pt x="11312" y="34273"/>
                  </a:cubicBezTo>
                  <a:cubicBezTo>
                    <a:pt x="11122" y="35986"/>
                    <a:pt x="12264" y="38366"/>
                    <a:pt x="13502" y="39604"/>
                  </a:cubicBezTo>
                  <a:cubicBezTo>
                    <a:pt x="14739" y="40841"/>
                    <a:pt x="16167" y="41412"/>
                    <a:pt x="17786" y="41698"/>
                  </a:cubicBezTo>
                  <a:cubicBezTo>
                    <a:pt x="19404" y="41983"/>
                    <a:pt x="21118" y="41698"/>
                    <a:pt x="22545" y="40841"/>
                  </a:cubicBezTo>
                  <a:cubicBezTo>
                    <a:pt x="24069" y="39889"/>
                    <a:pt x="25687" y="38271"/>
                    <a:pt x="25973" y="36367"/>
                  </a:cubicBezTo>
                  <a:lnTo>
                    <a:pt x="25973" y="3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5055879" y="5218186"/>
              <a:ext cx="33724" cy="30175"/>
            </a:xfrm>
            <a:custGeom>
              <a:avLst/>
              <a:gdLst/>
              <a:ahLst/>
              <a:cxnLst/>
              <a:rect l="l" t="t" r="r" b="b"/>
              <a:pathLst>
                <a:path w="33724" h="30175" extrusionOk="0">
                  <a:moveTo>
                    <a:pt x="31135" y="15421"/>
                  </a:moveTo>
                  <a:cubicBezTo>
                    <a:pt x="25613" y="11137"/>
                    <a:pt x="19997" y="6759"/>
                    <a:pt x="14475" y="2475"/>
                  </a:cubicBezTo>
                  <a:cubicBezTo>
                    <a:pt x="13714" y="1618"/>
                    <a:pt x="12762" y="1047"/>
                    <a:pt x="11715" y="762"/>
                  </a:cubicBezTo>
                  <a:cubicBezTo>
                    <a:pt x="10667" y="191"/>
                    <a:pt x="9620" y="0"/>
                    <a:pt x="8478" y="0"/>
                  </a:cubicBezTo>
                  <a:cubicBezTo>
                    <a:pt x="6384" y="0"/>
                    <a:pt x="3908" y="952"/>
                    <a:pt x="2481" y="2475"/>
                  </a:cubicBezTo>
                  <a:cubicBezTo>
                    <a:pt x="1053" y="3998"/>
                    <a:pt x="-90" y="6187"/>
                    <a:pt x="6" y="8472"/>
                  </a:cubicBezTo>
                  <a:cubicBezTo>
                    <a:pt x="6" y="10566"/>
                    <a:pt x="767" y="13136"/>
                    <a:pt x="2481" y="14469"/>
                  </a:cubicBezTo>
                  <a:cubicBezTo>
                    <a:pt x="8002" y="18848"/>
                    <a:pt x="13523" y="23226"/>
                    <a:pt x="19045" y="27605"/>
                  </a:cubicBezTo>
                  <a:cubicBezTo>
                    <a:pt x="19806" y="28462"/>
                    <a:pt x="20758" y="29033"/>
                    <a:pt x="21805" y="29414"/>
                  </a:cubicBezTo>
                  <a:cubicBezTo>
                    <a:pt x="22853" y="29985"/>
                    <a:pt x="23900" y="30175"/>
                    <a:pt x="25137" y="30175"/>
                  </a:cubicBezTo>
                  <a:cubicBezTo>
                    <a:pt x="27232" y="30175"/>
                    <a:pt x="29802" y="29223"/>
                    <a:pt x="31230" y="27700"/>
                  </a:cubicBezTo>
                  <a:cubicBezTo>
                    <a:pt x="32658" y="26177"/>
                    <a:pt x="33895" y="23893"/>
                    <a:pt x="33705" y="21608"/>
                  </a:cubicBezTo>
                  <a:cubicBezTo>
                    <a:pt x="33705" y="19514"/>
                    <a:pt x="32943" y="16849"/>
                    <a:pt x="31230" y="15516"/>
                  </a:cubicBezTo>
                  <a:lnTo>
                    <a:pt x="31230" y="1551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4965793" y="5133595"/>
              <a:ext cx="20817" cy="18155"/>
            </a:xfrm>
            <a:custGeom>
              <a:avLst/>
              <a:gdLst/>
              <a:ahLst/>
              <a:cxnLst/>
              <a:rect l="l" t="t" r="r" b="b"/>
              <a:pathLst>
                <a:path w="20817" h="18155" extrusionOk="0">
                  <a:moveTo>
                    <a:pt x="20313" y="15198"/>
                  </a:moveTo>
                  <a:cubicBezTo>
                    <a:pt x="15173" y="10438"/>
                    <a:pt x="10032" y="5583"/>
                    <a:pt x="4891" y="824"/>
                  </a:cubicBezTo>
                  <a:cubicBezTo>
                    <a:pt x="3654" y="-318"/>
                    <a:pt x="1655" y="-318"/>
                    <a:pt x="608" y="1110"/>
                  </a:cubicBezTo>
                  <a:cubicBezTo>
                    <a:pt x="-535" y="2537"/>
                    <a:pt x="37" y="4346"/>
                    <a:pt x="1464" y="5393"/>
                  </a:cubicBezTo>
                  <a:cubicBezTo>
                    <a:pt x="7081" y="9581"/>
                    <a:pt x="12698" y="13675"/>
                    <a:pt x="18314" y="17863"/>
                  </a:cubicBezTo>
                  <a:cubicBezTo>
                    <a:pt x="19837" y="19005"/>
                    <a:pt x="21741" y="16530"/>
                    <a:pt x="20313" y="15198"/>
                  </a:cubicBezTo>
                  <a:lnTo>
                    <a:pt x="20313" y="151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4838299" y="5049578"/>
              <a:ext cx="39512" cy="19707"/>
            </a:xfrm>
            <a:custGeom>
              <a:avLst/>
              <a:gdLst/>
              <a:ahLst/>
              <a:cxnLst/>
              <a:rect l="l" t="t" r="r" b="b"/>
              <a:pathLst>
                <a:path w="39512" h="19707" extrusionOk="0">
                  <a:moveTo>
                    <a:pt x="36713" y="12212"/>
                  </a:moveTo>
                  <a:cubicBezTo>
                    <a:pt x="26337" y="8214"/>
                    <a:pt x="15865" y="4216"/>
                    <a:pt x="5489" y="218"/>
                  </a:cubicBezTo>
                  <a:cubicBezTo>
                    <a:pt x="3299" y="-639"/>
                    <a:pt x="729" y="1170"/>
                    <a:pt x="158" y="3264"/>
                  </a:cubicBezTo>
                  <a:cubicBezTo>
                    <a:pt x="-508" y="5644"/>
                    <a:pt x="1015" y="7833"/>
                    <a:pt x="3204" y="8594"/>
                  </a:cubicBezTo>
                  <a:cubicBezTo>
                    <a:pt x="13676" y="12212"/>
                    <a:pt x="24243" y="15924"/>
                    <a:pt x="34714" y="19541"/>
                  </a:cubicBezTo>
                  <a:cubicBezTo>
                    <a:pt x="36618" y="20208"/>
                    <a:pt x="38903" y="18780"/>
                    <a:pt x="39379" y="16876"/>
                  </a:cubicBezTo>
                  <a:cubicBezTo>
                    <a:pt x="39950" y="14782"/>
                    <a:pt x="38617" y="12973"/>
                    <a:pt x="36713" y="12212"/>
                  </a:cubicBezTo>
                  <a:lnTo>
                    <a:pt x="36713" y="1221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4696796" y="5024065"/>
              <a:ext cx="24769" cy="11672"/>
            </a:xfrm>
            <a:custGeom>
              <a:avLst/>
              <a:gdLst/>
              <a:ahLst/>
              <a:cxnLst/>
              <a:rect l="l" t="t" r="r" b="b"/>
              <a:pathLst>
                <a:path w="24769" h="11672" extrusionOk="0">
                  <a:moveTo>
                    <a:pt x="19810" y="30"/>
                  </a:moveTo>
                  <a:cubicBezTo>
                    <a:pt x="14860" y="601"/>
                    <a:pt x="9909" y="1172"/>
                    <a:pt x="4959" y="1743"/>
                  </a:cubicBezTo>
                  <a:cubicBezTo>
                    <a:pt x="3626" y="1933"/>
                    <a:pt x="2389" y="2219"/>
                    <a:pt x="1437" y="3171"/>
                  </a:cubicBezTo>
                  <a:cubicBezTo>
                    <a:pt x="580" y="4027"/>
                    <a:pt x="-86" y="5455"/>
                    <a:pt x="9" y="6693"/>
                  </a:cubicBezTo>
                  <a:cubicBezTo>
                    <a:pt x="104" y="7930"/>
                    <a:pt x="485" y="9358"/>
                    <a:pt x="1437" y="10215"/>
                  </a:cubicBezTo>
                  <a:cubicBezTo>
                    <a:pt x="2389" y="11072"/>
                    <a:pt x="3722" y="11833"/>
                    <a:pt x="4959" y="11643"/>
                  </a:cubicBezTo>
                  <a:cubicBezTo>
                    <a:pt x="9909" y="11072"/>
                    <a:pt x="14860" y="10500"/>
                    <a:pt x="19810" y="9929"/>
                  </a:cubicBezTo>
                  <a:cubicBezTo>
                    <a:pt x="21143" y="9739"/>
                    <a:pt x="22380" y="9453"/>
                    <a:pt x="23332" y="8501"/>
                  </a:cubicBezTo>
                  <a:cubicBezTo>
                    <a:pt x="24189" y="7645"/>
                    <a:pt x="24855" y="6217"/>
                    <a:pt x="24760" y="4979"/>
                  </a:cubicBezTo>
                  <a:cubicBezTo>
                    <a:pt x="24665" y="3742"/>
                    <a:pt x="24284" y="2314"/>
                    <a:pt x="23332" y="1457"/>
                  </a:cubicBezTo>
                  <a:cubicBezTo>
                    <a:pt x="22380" y="601"/>
                    <a:pt x="21047" y="-161"/>
                    <a:pt x="19810" y="30"/>
                  </a:cubicBezTo>
                  <a:lnTo>
                    <a:pt x="19810" y="3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4570511" y="5024550"/>
              <a:ext cx="36829" cy="22711"/>
            </a:xfrm>
            <a:custGeom>
              <a:avLst/>
              <a:gdLst/>
              <a:ahLst/>
              <a:cxnLst/>
              <a:rect l="l" t="t" r="r" b="b"/>
              <a:pathLst>
                <a:path w="36829" h="22711" extrusionOk="0">
                  <a:moveTo>
                    <a:pt x="30431" y="210"/>
                  </a:moveTo>
                  <a:cubicBezTo>
                    <a:pt x="21768" y="3827"/>
                    <a:pt x="13106" y="7445"/>
                    <a:pt x="4348" y="11157"/>
                  </a:cubicBezTo>
                  <a:cubicBezTo>
                    <a:pt x="2825" y="11823"/>
                    <a:pt x="1682" y="12490"/>
                    <a:pt x="825" y="13917"/>
                  </a:cubicBezTo>
                  <a:cubicBezTo>
                    <a:pt x="-222" y="15536"/>
                    <a:pt x="-222" y="17535"/>
                    <a:pt x="540" y="19153"/>
                  </a:cubicBezTo>
                  <a:cubicBezTo>
                    <a:pt x="1968" y="22580"/>
                    <a:pt x="5776" y="23532"/>
                    <a:pt x="8917" y="22009"/>
                  </a:cubicBezTo>
                  <a:cubicBezTo>
                    <a:pt x="17390" y="17915"/>
                    <a:pt x="25862" y="13822"/>
                    <a:pt x="34334" y="9634"/>
                  </a:cubicBezTo>
                  <a:cubicBezTo>
                    <a:pt x="36619" y="8492"/>
                    <a:pt x="37381" y="5446"/>
                    <a:pt x="36429" y="3256"/>
                  </a:cubicBezTo>
                  <a:cubicBezTo>
                    <a:pt x="35477" y="1067"/>
                    <a:pt x="32716" y="-742"/>
                    <a:pt x="30336" y="305"/>
                  </a:cubicBezTo>
                  <a:lnTo>
                    <a:pt x="30336" y="30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4257351" y="4979899"/>
              <a:ext cx="131281" cy="106216"/>
            </a:xfrm>
            <a:custGeom>
              <a:avLst/>
              <a:gdLst/>
              <a:ahLst/>
              <a:cxnLst/>
              <a:rect l="l" t="t" r="r" b="b"/>
              <a:pathLst>
                <a:path w="131281" h="106216" extrusionOk="0">
                  <a:moveTo>
                    <a:pt x="126639" y="88078"/>
                  </a:moveTo>
                  <a:cubicBezTo>
                    <a:pt x="106553" y="77798"/>
                    <a:pt x="86086" y="69231"/>
                    <a:pt x="68474" y="54762"/>
                  </a:cubicBezTo>
                  <a:cubicBezTo>
                    <a:pt x="50863" y="40293"/>
                    <a:pt x="34870" y="24491"/>
                    <a:pt x="22304" y="5549"/>
                  </a:cubicBezTo>
                  <a:cubicBezTo>
                    <a:pt x="13831" y="-7112"/>
                    <a:pt x="-5779" y="4026"/>
                    <a:pt x="1646" y="17638"/>
                  </a:cubicBezTo>
                  <a:cubicBezTo>
                    <a:pt x="14117" y="40388"/>
                    <a:pt x="31157" y="60663"/>
                    <a:pt x="52196" y="75894"/>
                  </a:cubicBezTo>
                  <a:cubicBezTo>
                    <a:pt x="62191" y="83128"/>
                    <a:pt x="72948" y="89506"/>
                    <a:pt x="84182" y="94646"/>
                  </a:cubicBezTo>
                  <a:cubicBezTo>
                    <a:pt x="89989" y="97311"/>
                    <a:pt x="95891" y="99786"/>
                    <a:pt x="101888" y="101976"/>
                  </a:cubicBezTo>
                  <a:cubicBezTo>
                    <a:pt x="108457" y="104356"/>
                    <a:pt x="114835" y="105403"/>
                    <a:pt x="121784" y="106164"/>
                  </a:cubicBezTo>
                  <a:cubicBezTo>
                    <a:pt x="131399" y="107211"/>
                    <a:pt x="134921" y="92266"/>
                    <a:pt x="126639" y="88078"/>
                  </a:cubicBezTo>
                  <a:lnTo>
                    <a:pt x="126639" y="880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4385364" y="4914691"/>
              <a:ext cx="63388" cy="99047"/>
            </a:xfrm>
            <a:custGeom>
              <a:avLst/>
              <a:gdLst/>
              <a:ahLst/>
              <a:cxnLst/>
              <a:rect l="l" t="t" r="r" b="b"/>
              <a:pathLst>
                <a:path w="63388" h="99047" extrusionOk="0">
                  <a:moveTo>
                    <a:pt x="62027" y="87319"/>
                  </a:moveTo>
                  <a:cubicBezTo>
                    <a:pt x="54125" y="74659"/>
                    <a:pt x="45463" y="62569"/>
                    <a:pt x="38323" y="49433"/>
                  </a:cubicBezTo>
                  <a:cubicBezTo>
                    <a:pt x="36609" y="46292"/>
                    <a:pt x="34896" y="43056"/>
                    <a:pt x="33468" y="39724"/>
                  </a:cubicBezTo>
                  <a:cubicBezTo>
                    <a:pt x="33373" y="39438"/>
                    <a:pt x="32040" y="36583"/>
                    <a:pt x="32611" y="37725"/>
                  </a:cubicBezTo>
                  <a:cubicBezTo>
                    <a:pt x="32992" y="38677"/>
                    <a:pt x="32135" y="36488"/>
                    <a:pt x="32040" y="36297"/>
                  </a:cubicBezTo>
                  <a:cubicBezTo>
                    <a:pt x="31374" y="34489"/>
                    <a:pt x="30707" y="32680"/>
                    <a:pt x="30041" y="30871"/>
                  </a:cubicBezTo>
                  <a:cubicBezTo>
                    <a:pt x="27566" y="23637"/>
                    <a:pt x="25567" y="16212"/>
                    <a:pt x="23948" y="8787"/>
                  </a:cubicBezTo>
                  <a:cubicBezTo>
                    <a:pt x="22616" y="2886"/>
                    <a:pt x="16237" y="-732"/>
                    <a:pt x="10621" y="125"/>
                  </a:cubicBezTo>
                  <a:cubicBezTo>
                    <a:pt x="5004" y="982"/>
                    <a:pt x="-612" y="6027"/>
                    <a:pt x="54" y="12024"/>
                  </a:cubicBezTo>
                  <a:cubicBezTo>
                    <a:pt x="1958" y="29539"/>
                    <a:pt x="7574" y="46292"/>
                    <a:pt x="15952" y="61713"/>
                  </a:cubicBezTo>
                  <a:cubicBezTo>
                    <a:pt x="24329" y="77133"/>
                    <a:pt x="35943" y="90460"/>
                    <a:pt x="51174" y="98171"/>
                  </a:cubicBezTo>
                  <a:cubicBezTo>
                    <a:pt x="57933" y="101597"/>
                    <a:pt x="66691" y="94363"/>
                    <a:pt x="62122" y="87224"/>
                  </a:cubicBezTo>
                  <a:lnTo>
                    <a:pt x="62122" y="872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4498516" y="4869659"/>
              <a:ext cx="52192" cy="92226"/>
            </a:xfrm>
            <a:custGeom>
              <a:avLst/>
              <a:gdLst/>
              <a:ahLst/>
              <a:cxnLst/>
              <a:rect l="l" t="t" r="r" b="b"/>
              <a:pathLst>
                <a:path w="52192" h="92226" extrusionOk="0">
                  <a:moveTo>
                    <a:pt x="51591" y="77332"/>
                  </a:moveTo>
                  <a:cubicBezTo>
                    <a:pt x="43975" y="54962"/>
                    <a:pt x="36360" y="32688"/>
                    <a:pt x="28077" y="10508"/>
                  </a:cubicBezTo>
                  <a:cubicBezTo>
                    <a:pt x="25507" y="3560"/>
                    <a:pt x="18367" y="-1866"/>
                    <a:pt x="10657" y="609"/>
                  </a:cubicBezTo>
                  <a:cubicBezTo>
                    <a:pt x="3993" y="2798"/>
                    <a:pt x="-2195" y="10699"/>
                    <a:pt x="756" y="18028"/>
                  </a:cubicBezTo>
                  <a:cubicBezTo>
                    <a:pt x="9990" y="41064"/>
                    <a:pt x="19891" y="63720"/>
                    <a:pt x="29791" y="86470"/>
                  </a:cubicBezTo>
                  <a:cubicBezTo>
                    <a:pt x="32171" y="91896"/>
                    <a:pt x="39787" y="93419"/>
                    <a:pt x="44737" y="91324"/>
                  </a:cubicBezTo>
                  <a:cubicBezTo>
                    <a:pt x="49877" y="89135"/>
                    <a:pt x="53590" y="82948"/>
                    <a:pt x="51686" y="77236"/>
                  </a:cubicBezTo>
                  <a:lnTo>
                    <a:pt x="51686" y="7723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4629015" y="4890153"/>
              <a:ext cx="27808" cy="88035"/>
            </a:xfrm>
            <a:custGeom>
              <a:avLst/>
              <a:gdLst/>
              <a:ahLst/>
              <a:cxnLst/>
              <a:rect l="l" t="t" r="r" b="b"/>
              <a:pathLst>
                <a:path w="27808" h="88035" extrusionOk="0">
                  <a:moveTo>
                    <a:pt x="27807" y="77685"/>
                  </a:moveTo>
                  <a:cubicBezTo>
                    <a:pt x="27331" y="55886"/>
                    <a:pt x="26570" y="33802"/>
                    <a:pt x="24190" y="12099"/>
                  </a:cubicBezTo>
                  <a:cubicBezTo>
                    <a:pt x="23523" y="5816"/>
                    <a:pt x="19144" y="-276"/>
                    <a:pt x="12100" y="10"/>
                  </a:cubicBezTo>
                  <a:cubicBezTo>
                    <a:pt x="5817" y="295"/>
                    <a:pt x="-276" y="5340"/>
                    <a:pt x="10" y="12099"/>
                  </a:cubicBezTo>
                  <a:cubicBezTo>
                    <a:pt x="1057" y="34944"/>
                    <a:pt x="4008" y="57790"/>
                    <a:pt x="7149" y="80445"/>
                  </a:cubicBezTo>
                  <a:cubicBezTo>
                    <a:pt x="7816" y="85585"/>
                    <a:pt x="14099" y="88536"/>
                    <a:pt x="18668" y="87965"/>
                  </a:cubicBezTo>
                  <a:cubicBezTo>
                    <a:pt x="23714" y="87299"/>
                    <a:pt x="27902" y="82920"/>
                    <a:pt x="27807" y="77685"/>
                  </a:cubicBezTo>
                  <a:lnTo>
                    <a:pt x="27807" y="776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4728581" y="4889953"/>
              <a:ext cx="33909" cy="76634"/>
            </a:xfrm>
            <a:custGeom>
              <a:avLst/>
              <a:gdLst/>
              <a:ahLst/>
              <a:cxnLst/>
              <a:rect l="l" t="t" r="r" b="b"/>
              <a:pathLst>
                <a:path w="33909" h="76634" extrusionOk="0">
                  <a:moveTo>
                    <a:pt x="33909" y="68746"/>
                  </a:moveTo>
                  <a:cubicBezTo>
                    <a:pt x="33719" y="48851"/>
                    <a:pt x="30006" y="28957"/>
                    <a:pt x="25722" y="9538"/>
                  </a:cubicBezTo>
                  <a:cubicBezTo>
                    <a:pt x="24009" y="1733"/>
                    <a:pt x="14775" y="-1885"/>
                    <a:pt x="7920" y="971"/>
                  </a:cubicBezTo>
                  <a:cubicBezTo>
                    <a:pt x="305" y="4208"/>
                    <a:pt x="-1885" y="12489"/>
                    <a:pt x="1637" y="19628"/>
                  </a:cubicBezTo>
                  <a:cubicBezTo>
                    <a:pt x="3637" y="23626"/>
                    <a:pt x="5731" y="27719"/>
                    <a:pt x="7254" y="31908"/>
                  </a:cubicBezTo>
                  <a:cubicBezTo>
                    <a:pt x="6492" y="29718"/>
                    <a:pt x="7825" y="33811"/>
                    <a:pt x="7920" y="34192"/>
                  </a:cubicBezTo>
                  <a:cubicBezTo>
                    <a:pt x="8301" y="35239"/>
                    <a:pt x="8587" y="36191"/>
                    <a:pt x="8968" y="37238"/>
                  </a:cubicBezTo>
                  <a:cubicBezTo>
                    <a:pt x="9729" y="39428"/>
                    <a:pt x="10396" y="41617"/>
                    <a:pt x="11062" y="43806"/>
                  </a:cubicBezTo>
                  <a:cubicBezTo>
                    <a:pt x="13727" y="52754"/>
                    <a:pt x="16012" y="61797"/>
                    <a:pt x="18106" y="70840"/>
                  </a:cubicBezTo>
                  <a:cubicBezTo>
                    <a:pt x="20201" y="79883"/>
                    <a:pt x="33909" y="77694"/>
                    <a:pt x="33909" y="68746"/>
                  </a:cubicBezTo>
                  <a:lnTo>
                    <a:pt x="33909" y="687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4840141" y="4888879"/>
              <a:ext cx="40467" cy="98333"/>
            </a:xfrm>
            <a:custGeom>
              <a:avLst/>
              <a:gdLst/>
              <a:ahLst/>
              <a:cxnLst/>
              <a:rect l="l" t="t" r="r" b="b"/>
              <a:pathLst>
                <a:path w="40467" h="98333" extrusionOk="0">
                  <a:moveTo>
                    <a:pt x="17165" y="93903"/>
                  </a:moveTo>
                  <a:cubicBezTo>
                    <a:pt x="18783" y="90285"/>
                    <a:pt x="20497" y="86954"/>
                    <a:pt x="21639" y="83051"/>
                  </a:cubicBezTo>
                  <a:cubicBezTo>
                    <a:pt x="22496" y="80100"/>
                    <a:pt x="23448" y="77149"/>
                    <a:pt x="24305" y="74198"/>
                  </a:cubicBezTo>
                  <a:cubicBezTo>
                    <a:pt x="26304" y="67535"/>
                    <a:pt x="28017" y="60776"/>
                    <a:pt x="29826" y="54018"/>
                  </a:cubicBezTo>
                  <a:cubicBezTo>
                    <a:pt x="33253" y="40787"/>
                    <a:pt x="36680" y="27555"/>
                    <a:pt x="40107" y="14324"/>
                  </a:cubicBezTo>
                  <a:cubicBezTo>
                    <a:pt x="41630" y="8422"/>
                    <a:pt x="38203" y="2140"/>
                    <a:pt x="32206" y="426"/>
                  </a:cubicBezTo>
                  <a:cubicBezTo>
                    <a:pt x="26209" y="-1287"/>
                    <a:pt x="19830" y="2330"/>
                    <a:pt x="18307" y="8327"/>
                  </a:cubicBezTo>
                  <a:cubicBezTo>
                    <a:pt x="14975" y="21558"/>
                    <a:pt x="11548" y="34790"/>
                    <a:pt x="8216" y="48021"/>
                  </a:cubicBezTo>
                  <a:cubicBezTo>
                    <a:pt x="4885" y="61252"/>
                    <a:pt x="1267" y="75245"/>
                    <a:pt x="30" y="89238"/>
                  </a:cubicBezTo>
                  <a:cubicBezTo>
                    <a:pt x="-732" y="97996"/>
                    <a:pt x="13452" y="102089"/>
                    <a:pt x="17070" y="93903"/>
                  </a:cubicBezTo>
                  <a:lnTo>
                    <a:pt x="17070" y="939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4937044" y="4933061"/>
              <a:ext cx="62858" cy="75950"/>
            </a:xfrm>
            <a:custGeom>
              <a:avLst/>
              <a:gdLst/>
              <a:ahLst/>
              <a:cxnLst/>
              <a:rect l="l" t="t" r="r" b="b"/>
              <a:pathLst>
                <a:path w="62858" h="75950" extrusionOk="0">
                  <a:moveTo>
                    <a:pt x="16601" y="73043"/>
                  </a:moveTo>
                  <a:cubicBezTo>
                    <a:pt x="31356" y="55147"/>
                    <a:pt x="45445" y="36680"/>
                    <a:pt x="59820" y="18499"/>
                  </a:cubicBezTo>
                  <a:cubicBezTo>
                    <a:pt x="63818" y="13454"/>
                    <a:pt x="64294" y="6695"/>
                    <a:pt x="58677" y="2317"/>
                  </a:cubicBezTo>
                  <a:cubicBezTo>
                    <a:pt x="53061" y="-2062"/>
                    <a:pt x="46683" y="223"/>
                    <a:pt x="42780" y="5363"/>
                  </a:cubicBezTo>
                  <a:cubicBezTo>
                    <a:pt x="28881" y="23925"/>
                    <a:pt x="14792" y="42392"/>
                    <a:pt x="1369" y="61335"/>
                  </a:cubicBezTo>
                  <a:cubicBezTo>
                    <a:pt x="-1392" y="65237"/>
                    <a:pt x="322" y="71139"/>
                    <a:pt x="3844" y="73899"/>
                  </a:cubicBezTo>
                  <a:cubicBezTo>
                    <a:pt x="7367" y="76660"/>
                    <a:pt x="13554" y="76850"/>
                    <a:pt x="16601" y="73138"/>
                  </a:cubicBezTo>
                  <a:lnTo>
                    <a:pt x="16601" y="7313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5030155" y="5016487"/>
              <a:ext cx="59370" cy="65482"/>
            </a:xfrm>
            <a:custGeom>
              <a:avLst/>
              <a:gdLst/>
              <a:ahLst/>
              <a:cxnLst/>
              <a:rect l="l" t="t" r="r" b="b"/>
              <a:pathLst>
                <a:path w="59370" h="65482" extrusionOk="0">
                  <a:moveTo>
                    <a:pt x="2026" y="65482"/>
                  </a:moveTo>
                  <a:cubicBezTo>
                    <a:pt x="4786" y="64721"/>
                    <a:pt x="6976" y="63674"/>
                    <a:pt x="9165" y="61675"/>
                  </a:cubicBezTo>
                  <a:cubicBezTo>
                    <a:pt x="11355" y="59676"/>
                    <a:pt x="13640" y="57582"/>
                    <a:pt x="15829" y="55487"/>
                  </a:cubicBezTo>
                  <a:lnTo>
                    <a:pt x="29633" y="42732"/>
                  </a:lnTo>
                  <a:cubicBezTo>
                    <a:pt x="38676" y="34355"/>
                    <a:pt x="47815" y="26074"/>
                    <a:pt x="56478" y="17316"/>
                  </a:cubicBezTo>
                  <a:cubicBezTo>
                    <a:pt x="60191" y="13509"/>
                    <a:pt x="60476" y="6655"/>
                    <a:pt x="56478" y="2943"/>
                  </a:cubicBezTo>
                  <a:cubicBezTo>
                    <a:pt x="52860" y="-389"/>
                    <a:pt x="45626" y="-1531"/>
                    <a:pt x="42103" y="2943"/>
                  </a:cubicBezTo>
                  <a:cubicBezTo>
                    <a:pt x="34297" y="12938"/>
                    <a:pt x="26872" y="23218"/>
                    <a:pt x="19351" y="33499"/>
                  </a:cubicBezTo>
                  <a:lnTo>
                    <a:pt x="8785" y="48063"/>
                  </a:lnTo>
                  <a:cubicBezTo>
                    <a:pt x="6976" y="50442"/>
                    <a:pt x="5262" y="52917"/>
                    <a:pt x="3454" y="55297"/>
                  </a:cubicBezTo>
                  <a:cubicBezTo>
                    <a:pt x="1550" y="57962"/>
                    <a:pt x="502" y="60342"/>
                    <a:pt x="26" y="63483"/>
                  </a:cubicBezTo>
                  <a:cubicBezTo>
                    <a:pt x="-164" y="64626"/>
                    <a:pt x="693" y="65768"/>
                    <a:pt x="1931" y="65387"/>
                  </a:cubicBezTo>
                  <a:lnTo>
                    <a:pt x="1931" y="653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5104658" y="5060104"/>
              <a:ext cx="54286" cy="73281"/>
            </a:xfrm>
            <a:custGeom>
              <a:avLst/>
              <a:gdLst/>
              <a:ahLst/>
              <a:cxnLst/>
              <a:rect l="l" t="t" r="r" b="b"/>
              <a:pathLst>
                <a:path w="54286" h="73281" extrusionOk="0">
                  <a:moveTo>
                    <a:pt x="15294" y="70698"/>
                  </a:moveTo>
                  <a:cubicBezTo>
                    <a:pt x="18816" y="66319"/>
                    <a:pt x="22434" y="62036"/>
                    <a:pt x="25766" y="57467"/>
                  </a:cubicBezTo>
                  <a:cubicBezTo>
                    <a:pt x="29098" y="52897"/>
                    <a:pt x="31953" y="48804"/>
                    <a:pt x="35000" y="44425"/>
                  </a:cubicBezTo>
                  <a:cubicBezTo>
                    <a:pt x="41092" y="35858"/>
                    <a:pt x="46899" y="27291"/>
                    <a:pt x="52611" y="18534"/>
                  </a:cubicBezTo>
                  <a:cubicBezTo>
                    <a:pt x="56133" y="13108"/>
                    <a:pt x="53849" y="4636"/>
                    <a:pt x="48137" y="1590"/>
                  </a:cubicBezTo>
                  <a:cubicBezTo>
                    <a:pt x="42044" y="-1646"/>
                    <a:pt x="34809" y="162"/>
                    <a:pt x="31192" y="6064"/>
                  </a:cubicBezTo>
                  <a:cubicBezTo>
                    <a:pt x="25766" y="14822"/>
                    <a:pt x="20530" y="23579"/>
                    <a:pt x="15485" y="32527"/>
                  </a:cubicBezTo>
                  <a:cubicBezTo>
                    <a:pt x="13009" y="37001"/>
                    <a:pt x="10439" y="41475"/>
                    <a:pt x="7964" y="45949"/>
                  </a:cubicBezTo>
                  <a:cubicBezTo>
                    <a:pt x="5489" y="50422"/>
                    <a:pt x="3395" y="55182"/>
                    <a:pt x="1110" y="59751"/>
                  </a:cubicBezTo>
                  <a:cubicBezTo>
                    <a:pt x="-889" y="63844"/>
                    <a:pt x="-223" y="68508"/>
                    <a:pt x="3395" y="71364"/>
                  </a:cubicBezTo>
                  <a:cubicBezTo>
                    <a:pt x="6631" y="73839"/>
                    <a:pt x="12438" y="74220"/>
                    <a:pt x="15294" y="70698"/>
                  </a:cubicBezTo>
                  <a:lnTo>
                    <a:pt x="15294" y="7069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5183848" y="5134340"/>
              <a:ext cx="61841" cy="80913"/>
            </a:xfrm>
            <a:custGeom>
              <a:avLst/>
              <a:gdLst/>
              <a:ahLst/>
              <a:cxnLst/>
              <a:rect l="l" t="t" r="r" b="b"/>
              <a:pathLst>
                <a:path w="61841" h="80913" extrusionOk="0">
                  <a:moveTo>
                    <a:pt x="21590" y="72900"/>
                  </a:moveTo>
                  <a:cubicBezTo>
                    <a:pt x="22447" y="70234"/>
                    <a:pt x="23399" y="67569"/>
                    <a:pt x="24446" y="64999"/>
                  </a:cubicBezTo>
                  <a:cubicBezTo>
                    <a:pt x="25493" y="62238"/>
                    <a:pt x="23875" y="66236"/>
                    <a:pt x="24541" y="64713"/>
                  </a:cubicBezTo>
                  <a:cubicBezTo>
                    <a:pt x="24827" y="64047"/>
                    <a:pt x="25208" y="63285"/>
                    <a:pt x="25493" y="62619"/>
                  </a:cubicBezTo>
                  <a:cubicBezTo>
                    <a:pt x="26064" y="61382"/>
                    <a:pt x="26636" y="60049"/>
                    <a:pt x="27302" y="58811"/>
                  </a:cubicBezTo>
                  <a:cubicBezTo>
                    <a:pt x="29872" y="53671"/>
                    <a:pt x="32823" y="48721"/>
                    <a:pt x="36155" y="44057"/>
                  </a:cubicBezTo>
                  <a:cubicBezTo>
                    <a:pt x="36917" y="42915"/>
                    <a:pt x="37774" y="41773"/>
                    <a:pt x="38630" y="40630"/>
                  </a:cubicBezTo>
                  <a:cubicBezTo>
                    <a:pt x="39678" y="39298"/>
                    <a:pt x="37393" y="42153"/>
                    <a:pt x="38535" y="40821"/>
                  </a:cubicBezTo>
                  <a:cubicBezTo>
                    <a:pt x="39011" y="40250"/>
                    <a:pt x="39487" y="39583"/>
                    <a:pt x="39963" y="39012"/>
                  </a:cubicBezTo>
                  <a:cubicBezTo>
                    <a:pt x="41772" y="36823"/>
                    <a:pt x="43581" y="34728"/>
                    <a:pt x="45580" y="32729"/>
                  </a:cubicBezTo>
                  <a:cubicBezTo>
                    <a:pt x="49673" y="28446"/>
                    <a:pt x="53957" y="24353"/>
                    <a:pt x="58431" y="20545"/>
                  </a:cubicBezTo>
                  <a:cubicBezTo>
                    <a:pt x="62905" y="16738"/>
                    <a:pt x="62715" y="9218"/>
                    <a:pt x="59383" y="4839"/>
                  </a:cubicBezTo>
                  <a:cubicBezTo>
                    <a:pt x="56051" y="460"/>
                    <a:pt x="48816" y="-1824"/>
                    <a:pt x="43961" y="1793"/>
                  </a:cubicBezTo>
                  <a:cubicBezTo>
                    <a:pt x="38345" y="5981"/>
                    <a:pt x="33109" y="10360"/>
                    <a:pt x="28444" y="15595"/>
                  </a:cubicBezTo>
                  <a:cubicBezTo>
                    <a:pt x="23780" y="20831"/>
                    <a:pt x="19781" y="26066"/>
                    <a:pt x="16164" y="31682"/>
                  </a:cubicBezTo>
                  <a:cubicBezTo>
                    <a:pt x="9120" y="42534"/>
                    <a:pt x="3789" y="54623"/>
                    <a:pt x="361" y="66998"/>
                  </a:cubicBezTo>
                  <a:cubicBezTo>
                    <a:pt x="-1162" y="72519"/>
                    <a:pt x="2265" y="79277"/>
                    <a:pt x="8072" y="80610"/>
                  </a:cubicBezTo>
                  <a:cubicBezTo>
                    <a:pt x="13879" y="81943"/>
                    <a:pt x="19781" y="78801"/>
                    <a:pt x="21685" y="72900"/>
                  </a:cubicBezTo>
                  <a:lnTo>
                    <a:pt x="21685" y="729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5230381" y="5209735"/>
              <a:ext cx="75933" cy="51155"/>
            </a:xfrm>
            <a:custGeom>
              <a:avLst/>
              <a:gdLst/>
              <a:ahLst/>
              <a:cxnLst/>
              <a:rect l="l" t="t" r="r" b="b"/>
              <a:pathLst>
                <a:path w="75933" h="51155" extrusionOk="0">
                  <a:moveTo>
                    <a:pt x="15896" y="49763"/>
                  </a:moveTo>
                  <a:cubicBezTo>
                    <a:pt x="34079" y="40244"/>
                    <a:pt x="52356" y="30916"/>
                    <a:pt x="70349" y="20920"/>
                  </a:cubicBezTo>
                  <a:cubicBezTo>
                    <a:pt x="75489" y="18065"/>
                    <a:pt x="77679" y="10545"/>
                    <a:pt x="74347" y="5500"/>
                  </a:cubicBezTo>
                  <a:cubicBezTo>
                    <a:pt x="70920" y="169"/>
                    <a:pt x="64542" y="-1544"/>
                    <a:pt x="58925" y="1502"/>
                  </a:cubicBezTo>
                  <a:cubicBezTo>
                    <a:pt x="40838" y="11211"/>
                    <a:pt x="23131" y="21492"/>
                    <a:pt x="5234" y="31677"/>
                  </a:cubicBezTo>
                  <a:cubicBezTo>
                    <a:pt x="474" y="34438"/>
                    <a:pt x="-1620" y="41291"/>
                    <a:pt x="1426" y="46051"/>
                  </a:cubicBezTo>
                  <a:cubicBezTo>
                    <a:pt x="4663" y="51000"/>
                    <a:pt x="10565" y="52524"/>
                    <a:pt x="15801" y="49858"/>
                  </a:cubicBezTo>
                  <a:lnTo>
                    <a:pt x="15801" y="4985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4245690" y="5117987"/>
              <a:ext cx="112590" cy="57113"/>
            </a:xfrm>
            <a:custGeom>
              <a:avLst/>
              <a:gdLst/>
              <a:ahLst/>
              <a:cxnLst/>
              <a:rect l="l" t="t" r="r" b="b"/>
              <a:pathLst>
                <a:path w="112590" h="57113" extrusionOk="0">
                  <a:moveTo>
                    <a:pt x="106980" y="36232"/>
                  </a:moveTo>
                  <a:cubicBezTo>
                    <a:pt x="92510" y="28617"/>
                    <a:pt x="76898" y="23476"/>
                    <a:pt x="61666" y="17575"/>
                  </a:cubicBezTo>
                  <a:cubicBezTo>
                    <a:pt x="54431" y="14719"/>
                    <a:pt x="47101" y="11959"/>
                    <a:pt x="39866" y="9103"/>
                  </a:cubicBezTo>
                  <a:cubicBezTo>
                    <a:pt x="32632" y="6247"/>
                    <a:pt x="24921" y="2820"/>
                    <a:pt x="17210" y="536"/>
                  </a:cubicBezTo>
                  <a:cubicBezTo>
                    <a:pt x="10641" y="-1463"/>
                    <a:pt x="3597" y="2344"/>
                    <a:pt x="1026" y="8437"/>
                  </a:cubicBezTo>
                  <a:cubicBezTo>
                    <a:pt x="-1354" y="14148"/>
                    <a:pt x="360" y="22810"/>
                    <a:pt x="6643" y="25571"/>
                  </a:cubicBezTo>
                  <a:cubicBezTo>
                    <a:pt x="21684" y="32139"/>
                    <a:pt x="37677" y="36708"/>
                    <a:pt x="53194" y="42134"/>
                  </a:cubicBezTo>
                  <a:cubicBezTo>
                    <a:pt x="68711" y="47559"/>
                    <a:pt x="82990" y="53366"/>
                    <a:pt x="98412" y="56793"/>
                  </a:cubicBezTo>
                  <a:cubicBezTo>
                    <a:pt x="103838" y="58030"/>
                    <a:pt x="109550" y="55651"/>
                    <a:pt x="111740" y="50225"/>
                  </a:cubicBezTo>
                  <a:cubicBezTo>
                    <a:pt x="113739" y="45275"/>
                    <a:pt x="112216" y="38802"/>
                    <a:pt x="107170" y="36137"/>
                  </a:cubicBezTo>
                  <a:lnTo>
                    <a:pt x="107170" y="361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4234411" y="5230827"/>
              <a:ext cx="119211" cy="28200"/>
            </a:xfrm>
            <a:custGeom>
              <a:avLst/>
              <a:gdLst/>
              <a:ahLst/>
              <a:cxnLst/>
              <a:rect l="l" t="t" r="r" b="b"/>
              <a:pathLst>
                <a:path w="119211" h="28200" extrusionOk="0">
                  <a:moveTo>
                    <a:pt x="109977" y="10014"/>
                  </a:moveTo>
                  <a:cubicBezTo>
                    <a:pt x="78848" y="6873"/>
                    <a:pt x="47338" y="4778"/>
                    <a:pt x="16399" y="209"/>
                  </a:cubicBezTo>
                  <a:cubicBezTo>
                    <a:pt x="8688" y="-933"/>
                    <a:pt x="1263" y="2589"/>
                    <a:pt x="121" y="11061"/>
                  </a:cubicBezTo>
                  <a:cubicBezTo>
                    <a:pt x="-927" y="18676"/>
                    <a:pt x="4976" y="26006"/>
                    <a:pt x="12972" y="25815"/>
                  </a:cubicBezTo>
                  <a:cubicBezTo>
                    <a:pt x="45244" y="25340"/>
                    <a:pt x="77705" y="27243"/>
                    <a:pt x="110072" y="28195"/>
                  </a:cubicBezTo>
                  <a:cubicBezTo>
                    <a:pt x="115022" y="28385"/>
                    <a:pt x="119211" y="23911"/>
                    <a:pt x="119211" y="19057"/>
                  </a:cubicBezTo>
                  <a:cubicBezTo>
                    <a:pt x="119211" y="13726"/>
                    <a:pt x="115022" y="10395"/>
                    <a:pt x="110072" y="9919"/>
                  </a:cubicBezTo>
                  <a:lnTo>
                    <a:pt x="110072" y="99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4238028" y="5319098"/>
              <a:ext cx="107256" cy="42229"/>
            </a:xfrm>
            <a:custGeom>
              <a:avLst/>
              <a:gdLst/>
              <a:ahLst/>
              <a:cxnLst/>
              <a:rect l="l" t="t" r="r" b="b"/>
              <a:pathLst>
                <a:path w="107256" h="42229" extrusionOk="0">
                  <a:moveTo>
                    <a:pt x="98744" y="84"/>
                  </a:moveTo>
                  <a:cubicBezTo>
                    <a:pt x="83989" y="2179"/>
                    <a:pt x="69804" y="7414"/>
                    <a:pt x="55239" y="10650"/>
                  </a:cubicBezTo>
                  <a:cubicBezTo>
                    <a:pt x="40674" y="13887"/>
                    <a:pt x="26871" y="15981"/>
                    <a:pt x="12496" y="17218"/>
                  </a:cubicBezTo>
                  <a:cubicBezTo>
                    <a:pt x="4976" y="17885"/>
                    <a:pt x="-926" y="23501"/>
                    <a:pt x="121" y="31497"/>
                  </a:cubicBezTo>
                  <a:cubicBezTo>
                    <a:pt x="1168" y="39493"/>
                    <a:pt x="8403" y="43300"/>
                    <a:pt x="15828" y="41968"/>
                  </a:cubicBezTo>
                  <a:cubicBezTo>
                    <a:pt x="31060" y="39398"/>
                    <a:pt x="46101" y="35781"/>
                    <a:pt x="60856" y="31211"/>
                  </a:cubicBezTo>
                  <a:cubicBezTo>
                    <a:pt x="75611" y="26642"/>
                    <a:pt x="91414" y="21883"/>
                    <a:pt x="103980" y="12745"/>
                  </a:cubicBezTo>
                  <a:cubicBezTo>
                    <a:pt x="110548" y="7985"/>
                    <a:pt x="106455" y="-963"/>
                    <a:pt x="98649" y="84"/>
                  </a:cubicBezTo>
                  <a:lnTo>
                    <a:pt x="98649" y="8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4256308" y="5421511"/>
              <a:ext cx="85787" cy="25838"/>
            </a:xfrm>
            <a:custGeom>
              <a:avLst/>
              <a:gdLst/>
              <a:ahLst/>
              <a:cxnLst/>
              <a:rect l="l" t="t" r="r" b="b"/>
              <a:pathLst>
                <a:path w="85787" h="25838" extrusionOk="0">
                  <a:moveTo>
                    <a:pt x="78561" y="761"/>
                  </a:moveTo>
                  <a:cubicBezTo>
                    <a:pt x="56665" y="-95"/>
                    <a:pt x="34866" y="95"/>
                    <a:pt x="12970" y="0"/>
                  </a:cubicBezTo>
                  <a:cubicBezTo>
                    <a:pt x="5069" y="0"/>
                    <a:pt x="-928" y="7139"/>
                    <a:pt x="119" y="14754"/>
                  </a:cubicBezTo>
                  <a:cubicBezTo>
                    <a:pt x="1261" y="23131"/>
                    <a:pt x="8687" y="26844"/>
                    <a:pt x="16398" y="25606"/>
                  </a:cubicBezTo>
                  <a:cubicBezTo>
                    <a:pt x="37817" y="22274"/>
                    <a:pt x="59236" y="19228"/>
                    <a:pt x="80465" y="15135"/>
                  </a:cubicBezTo>
                  <a:cubicBezTo>
                    <a:pt x="83987" y="14469"/>
                    <a:pt x="86272" y="10376"/>
                    <a:pt x="85700" y="7044"/>
                  </a:cubicBezTo>
                  <a:cubicBezTo>
                    <a:pt x="85129" y="3332"/>
                    <a:pt x="82178" y="857"/>
                    <a:pt x="78465" y="666"/>
                  </a:cubicBezTo>
                  <a:lnTo>
                    <a:pt x="78465" y="66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4260475" y="5504483"/>
              <a:ext cx="107874" cy="30607"/>
            </a:xfrm>
            <a:custGeom>
              <a:avLst/>
              <a:gdLst/>
              <a:ahLst/>
              <a:cxnLst/>
              <a:rect l="l" t="t" r="r" b="b"/>
              <a:pathLst>
                <a:path w="107874" h="30607" extrusionOk="0">
                  <a:moveTo>
                    <a:pt x="99906" y="319"/>
                  </a:moveTo>
                  <a:cubicBezTo>
                    <a:pt x="86007" y="3841"/>
                    <a:pt x="72204" y="7268"/>
                    <a:pt x="57829" y="8030"/>
                  </a:cubicBezTo>
                  <a:cubicBezTo>
                    <a:pt x="43454" y="8791"/>
                    <a:pt x="29651" y="7935"/>
                    <a:pt x="15847" y="4698"/>
                  </a:cubicBezTo>
                  <a:cubicBezTo>
                    <a:pt x="8422" y="2985"/>
                    <a:pt x="1187" y="7459"/>
                    <a:pt x="140" y="15169"/>
                  </a:cubicBezTo>
                  <a:cubicBezTo>
                    <a:pt x="-1002" y="23260"/>
                    <a:pt x="4995" y="28591"/>
                    <a:pt x="12516" y="29448"/>
                  </a:cubicBezTo>
                  <a:cubicBezTo>
                    <a:pt x="43264" y="33065"/>
                    <a:pt x="78296" y="28496"/>
                    <a:pt x="104856" y="11837"/>
                  </a:cubicBezTo>
                  <a:cubicBezTo>
                    <a:pt x="110949" y="8030"/>
                    <a:pt x="107046" y="-1584"/>
                    <a:pt x="100001" y="224"/>
                  </a:cubicBezTo>
                  <a:lnTo>
                    <a:pt x="100001" y="22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4298590" y="5594098"/>
              <a:ext cx="103392" cy="46830"/>
            </a:xfrm>
            <a:custGeom>
              <a:avLst/>
              <a:gdLst/>
              <a:ahLst/>
              <a:cxnLst/>
              <a:rect l="l" t="t" r="r" b="b"/>
              <a:pathLst>
                <a:path w="103392" h="46830" extrusionOk="0">
                  <a:moveTo>
                    <a:pt x="93492" y="279"/>
                  </a:moveTo>
                  <a:cubicBezTo>
                    <a:pt x="86637" y="2849"/>
                    <a:pt x="80545" y="6942"/>
                    <a:pt x="73786" y="9798"/>
                  </a:cubicBezTo>
                  <a:cubicBezTo>
                    <a:pt x="67503" y="12463"/>
                    <a:pt x="60839" y="14557"/>
                    <a:pt x="54271" y="16270"/>
                  </a:cubicBezTo>
                  <a:cubicBezTo>
                    <a:pt x="40562" y="19888"/>
                    <a:pt x="28092" y="20935"/>
                    <a:pt x="13431" y="19983"/>
                  </a:cubicBezTo>
                  <a:cubicBezTo>
                    <a:pt x="6387" y="19507"/>
                    <a:pt x="-277" y="26456"/>
                    <a:pt x="9" y="33404"/>
                  </a:cubicBezTo>
                  <a:cubicBezTo>
                    <a:pt x="294" y="40353"/>
                    <a:pt x="5911" y="47017"/>
                    <a:pt x="13431" y="46826"/>
                  </a:cubicBezTo>
                  <a:cubicBezTo>
                    <a:pt x="29329" y="46350"/>
                    <a:pt x="45322" y="43494"/>
                    <a:pt x="60173" y="38069"/>
                  </a:cubicBezTo>
                  <a:cubicBezTo>
                    <a:pt x="67693" y="35308"/>
                    <a:pt x="74928" y="31977"/>
                    <a:pt x="81782" y="27884"/>
                  </a:cubicBezTo>
                  <a:cubicBezTo>
                    <a:pt x="88637" y="23790"/>
                    <a:pt x="96157" y="19507"/>
                    <a:pt x="101107" y="13605"/>
                  </a:cubicBezTo>
                  <a:cubicBezTo>
                    <a:pt x="103392" y="10844"/>
                    <a:pt x="104249" y="7227"/>
                    <a:pt x="102345" y="3991"/>
                  </a:cubicBezTo>
                  <a:cubicBezTo>
                    <a:pt x="100726" y="1135"/>
                    <a:pt x="96633" y="-864"/>
                    <a:pt x="93396" y="374"/>
                  </a:cubicBezTo>
                  <a:lnTo>
                    <a:pt x="93396" y="37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4359055" y="5668018"/>
              <a:ext cx="107729" cy="81860"/>
            </a:xfrm>
            <a:custGeom>
              <a:avLst/>
              <a:gdLst/>
              <a:ahLst/>
              <a:cxnLst/>
              <a:rect l="l" t="t" r="r" b="b"/>
              <a:pathLst>
                <a:path w="107729" h="81860" extrusionOk="0">
                  <a:moveTo>
                    <a:pt x="90525" y="1367"/>
                  </a:moveTo>
                  <a:cubicBezTo>
                    <a:pt x="83004" y="4699"/>
                    <a:pt x="76340" y="9458"/>
                    <a:pt x="69391" y="13932"/>
                  </a:cubicBezTo>
                  <a:cubicBezTo>
                    <a:pt x="62442" y="18406"/>
                    <a:pt x="55302" y="23356"/>
                    <a:pt x="48257" y="28116"/>
                  </a:cubicBezTo>
                  <a:cubicBezTo>
                    <a:pt x="34454" y="37444"/>
                    <a:pt x="20650" y="46868"/>
                    <a:pt x="6847" y="56196"/>
                  </a:cubicBezTo>
                  <a:cubicBezTo>
                    <a:pt x="945" y="60194"/>
                    <a:pt x="-2292" y="68476"/>
                    <a:pt x="1897" y="74949"/>
                  </a:cubicBezTo>
                  <a:cubicBezTo>
                    <a:pt x="5705" y="80755"/>
                    <a:pt x="14367" y="84277"/>
                    <a:pt x="20650" y="79899"/>
                  </a:cubicBezTo>
                  <a:cubicBezTo>
                    <a:pt x="34549" y="70189"/>
                    <a:pt x="48543" y="60480"/>
                    <a:pt x="62442" y="50770"/>
                  </a:cubicBezTo>
                  <a:cubicBezTo>
                    <a:pt x="69200" y="46106"/>
                    <a:pt x="75959" y="41442"/>
                    <a:pt x="82623" y="36587"/>
                  </a:cubicBezTo>
                  <a:cubicBezTo>
                    <a:pt x="90144" y="31161"/>
                    <a:pt x="97855" y="26021"/>
                    <a:pt x="104423" y="19358"/>
                  </a:cubicBezTo>
                  <a:cubicBezTo>
                    <a:pt x="108421" y="15360"/>
                    <a:pt x="108897" y="8697"/>
                    <a:pt x="105280" y="4318"/>
                  </a:cubicBezTo>
                  <a:cubicBezTo>
                    <a:pt x="101472" y="-441"/>
                    <a:pt x="95855" y="-1013"/>
                    <a:pt x="90429" y="1367"/>
                  </a:cubicBezTo>
                  <a:lnTo>
                    <a:pt x="90429" y="1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4463157" y="5728440"/>
              <a:ext cx="79758" cy="108229"/>
            </a:xfrm>
            <a:custGeom>
              <a:avLst/>
              <a:gdLst/>
              <a:ahLst/>
              <a:cxnLst/>
              <a:rect l="l" t="t" r="r" b="b"/>
              <a:pathLst>
                <a:path w="79758" h="108229" extrusionOk="0">
                  <a:moveTo>
                    <a:pt x="62771" y="4437"/>
                  </a:moveTo>
                  <a:cubicBezTo>
                    <a:pt x="54394" y="19382"/>
                    <a:pt x="45921" y="34327"/>
                    <a:pt x="36211" y="48415"/>
                  </a:cubicBezTo>
                  <a:cubicBezTo>
                    <a:pt x="26501" y="62503"/>
                    <a:pt x="15934" y="74401"/>
                    <a:pt x="3749" y="86014"/>
                  </a:cubicBezTo>
                  <a:cubicBezTo>
                    <a:pt x="-1391" y="90869"/>
                    <a:pt x="-1106" y="99532"/>
                    <a:pt x="3749" y="104481"/>
                  </a:cubicBezTo>
                  <a:cubicBezTo>
                    <a:pt x="8604" y="109431"/>
                    <a:pt x="17267" y="109527"/>
                    <a:pt x="22217" y="104481"/>
                  </a:cubicBezTo>
                  <a:cubicBezTo>
                    <a:pt x="47539" y="78590"/>
                    <a:pt x="69911" y="46797"/>
                    <a:pt x="79430" y="11481"/>
                  </a:cubicBezTo>
                  <a:cubicBezTo>
                    <a:pt x="82096" y="1581"/>
                    <a:pt x="67816" y="-4701"/>
                    <a:pt x="62676" y="4437"/>
                  </a:cubicBezTo>
                  <a:lnTo>
                    <a:pt x="62676" y="443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4583366" y="5766985"/>
              <a:ext cx="46058" cy="107742"/>
            </a:xfrm>
            <a:custGeom>
              <a:avLst/>
              <a:gdLst/>
              <a:ahLst/>
              <a:cxnLst/>
              <a:rect l="l" t="t" r="r" b="b"/>
              <a:pathLst>
                <a:path w="46058" h="107742" extrusionOk="0">
                  <a:moveTo>
                    <a:pt x="28333" y="4539"/>
                  </a:moveTo>
                  <a:cubicBezTo>
                    <a:pt x="24430" y="10631"/>
                    <a:pt x="22811" y="18912"/>
                    <a:pt x="20527" y="25766"/>
                  </a:cubicBezTo>
                  <a:cubicBezTo>
                    <a:pt x="18242" y="32620"/>
                    <a:pt x="15672" y="40045"/>
                    <a:pt x="13482" y="47279"/>
                  </a:cubicBezTo>
                  <a:cubicBezTo>
                    <a:pt x="9198" y="61462"/>
                    <a:pt x="4819" y="75550"/>
                    <a:pt x="536" y="89733"/>
                  </a:cubicBezTo>
                  <a:cubicBezTo>
                    <a:pt x="-1654" y="96873"/>
                    <a:pt x="3106" y="105630"/>
                    <a:pt x="10531" y="107344"/>
                  </a:cubicBezTo>
                  <a:cubicBezTo>
                    <a:pt x="17956" y="109057"/>
                    <a:pt x="26334" y="105154"/>
                    <a:pt x="28142" y="97349"/>
                  </a:cubicBezTo>
                  <a:cubicBezTo>
                    <a:pt x="31379" y="82880"/>
                    <a:pt x="34616" y="68411"/>
                    <a:pt x="37852" y="54037"/>
                  </a:cubicBezTo>
                  <a:cubicBezTo>
                    <a:pt x="39471" y="46898"/>
                    <a:pt x="40804" y="39854"/>
                    <a:pt x="42231" y="32620"/>
                  </a:cubicBezTo>
                  <a:cubicBezTo>
                    <a:pt x="42898" y="29002"/>
                    <a:pt x="43564" y="25481"/>
                    <a:pt x="44231" y="21863"/>
                  </a:cubicBezTo>
                  <a:cubicBezTo>
                    <a:pt x="44992" y="17770"/>
                    <a:pt x="46230" y="13487"/>
                    <a:pt x="46039" y="9298"/>
                  </a:cubicBezTo>
                  <a:cubicBezTo>
                    <a:pt x="45563" y="-126"/>
                    <a:pt x="33473" y="-3552"/>
                    <a:pt x="28333" y="4539"/>
                  </a:cubicBezTo>
                  <a:lnTo>
                    <a:pt x="28333" y="45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4696234" y="5805914"/>
              <a:ext cx="38409" cy="109761"/>
            </a:xfrm>
            <a:custGeom>
              <a:avLst/>
              <a:gdLst/>
              <a:ahLst/>
              <a:cxnLst/>
              <a:rect l="l" t="t" r="r" b="b"/>
              <a:pathLst>
                <a:path w="38409" h="109761" extrusionOk="0">
                  <a:moveTo>
                    <a:pt x="19515" y="6731"/>
                  </a:moveTo>
                  <a:cubicBezTo>
                    <a:pt x="12471" y="35003"/>
                    <a:pt x="6568" y="63560"/>
                    <a:pt x="381" y="92117"/>
                  </a:cubicBezTo>
                  <a:cubicBezTo>
                    <a:pt x="-1428" y="100398"/>
                    <a:pt x="3332" y="108489"/>
                    <a:pt x="12090" y="109631"/>
                  </a:cubicBezTo>
                  <a:cubicBezTo>
                    <a:pt x="20848" y="110774"/>
                    <a:pt x="26940" y="104206"/>
                    <a:pt x="27987" y="95829"/>
                  </a:cubicBezTo>
                  <a:cubicBezTo>
                    <a:pt x="31700" y="66987"/>
                    <a:pt x="35603" y="38239"/>
                    <a:pt x="38364" y="9302"/>
                  </a:cubicBezTo>
                  <a:cubicBezTo>
                    <a:pt x="39411" y="-1550"/>
                    <a:pt x="22085" y="-3549"/>
                    <a:pt x="19515" y="6731"/>
                  </a:cubicBezTo>
                  <a:lnTo>
                    <a:pt x="19515" y="673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4809222" y="5800504"/>
              <a:ext cx="29899" cy="134461"/>
            </a:xfrm>
            <a:custGeom>
              <a:avLst/>
              <a:gdLst/>
              <a:ahLst/>
              <a:cxnLst/>
              <a:rect l="l" t="t" r="r" b="b"/>
              <a:pathLst>
                <a:path w="29899" h="134461" extrusionOk="0">
                  <a:moveTo>
                    <a:pt x="10766" y="7002"/>
                  </a:moveTo>
                  <a:cubicBezTo>
                    <a:pt x="8006" y="26040"/>
                    <a:pt x="6387" y="45173"/>
                    <a:pt x="4674" y="64402"/>
                  </a:cubicBezTo>
                  <a:cubicBezTo>
                    <a:pt x="2960" y="83630"/>
                    <a:pt x="675" y="102382"/>
                    <a:pt x="9" y="121325"/>
                  </a:cubicBezTo>
                  <a:cubicBezTo>
                    <a:pt x="-276" y="128464"/>
                    <a:pt x="6197" y="134461"/>
                    <a:pt x="13146" y="134461"/>
                  </a:cubicBezTo>
                  <a:cubicBezTo>
                    <a:pt x="20762" y="134461"/>
                    <a:pt x="25712" y="128369"/>
                    <a:pt x="26283" y="121325"/>
                  </a:cubicBezTo>
                  <a:cubicBezTo>
                    <a:pt x="27997" y="102763"/>
                    <a:pt x="27997" y="84011"/>
                    <a:pt x="28663" y="65449"/>
                  </a:cubicBezTo>
                  <a:cubicBezTo>
                    <a:pt x="29330" y="46886"/>
                    <a:pt x="30186" y="28229"/>
                    <a:pt x="29806" y="9572"/>
                  </a:cubicBezTo>
                  <a:cubicBezTo>
                    <a:pt x="29615" y="-899"/>
                    <a:pt x="12385" y="-4230"/>
                    <a:pt x="10766" y="7002"/>
                  </a:cubicBezTo>
                  <a:lnTo>
                    <a:pt x="10766" y="70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4921771" y="5801061"/>
              <a:ext cx="45147" cy="132265"/>
            </a:xfrm>
            <a:custGeom>
              <a:avLst/>
              <a:gdLst/>
              <a:ahLst/>
              <a:cxnLst/>
              <a:rect l="l" t="t" r="r" b="b"/>
              <a:pathLst>
                <a:path w="45147" h="132265" extrusionOk="0">
                  <a:moveTo>
                    <a:pt x="1506" y="18534"/>
                  </a:moveTo>
                  <a:cubicBezTo>
                    <a:pt x="15785" y="47852"/>
                    <a:pt x="20355" y="82596"/>
                    <a:pt x="15024" y="114200"/>
                  </a:cubicBezTo>
                  <a:cubicBezTo>
                    <a:pt x="13786" y="121815"/>
                    <a:pt x="17023" y="129620"/>
                    <a:pt x="25019" y="131809"/>
                  </a:cubicBezTo>
                  <a:cubicBezTo>
                    <a:pt x="31873" y="133713"/>
                    <a:pt x="41298" y="129525"/>
                    <a:pt x="42631" y="121815"/>
                  </a:cubicBezTo>
                  <a:cubicBezTo>
                    <a:pt x="49390" y="81835"/>
                    <a:pt x="42440" y="41570"/>
                    <a:pt x="22925" y="6064"/>
                  </a:cubicBezTo>
                  <a:cubicBezTo>
                    <a:pt x="19688" y="162"/>
                    <a:pt x="11597" y="-1646"/>
                    <a:pt x="5980" y="1590"/>
                  </a:cubicBezTo>
                  <a:cubicBezTo>
                    <a:pt x="-113" y="5207"/>
                    <a:pt x="-1445" y="12537"/>
                    <a:pt x="1506" y="18534"/>
                  </a:cubicBezTo>
                  <a:lnTo>
                    <a:pt x="1506" y="185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5024230" y="5784393"/>
              <a:ext cx="50983" cy="102795"/>
            </a:xfrm>
            <a:custGeom>
              <a:avLst/>
              <a:gdLst/>
              <a:ahLst/>
              <a:cxnLst/>
              <a:rect l="l" t="t" r="r" b="b"/>
              <a:pathLst>
                <a:path w="50983" h="102795" extrusionOk="0">
                  <a:moveTo>
                    <a:pt x="1382" y="13784"/>
                  </a:moveTo>
                  <a:cubicBezTo>
                    <a:pt x="9474" y="24921"/>
                    <a:pt x="15852" y="37200"/>
                    <a:pt x="19850" y="49861"/>
                  </a:cubicBezTo>
                  <a:cubicBezTo>
                    <a:pt x="20897" y="53097"/>
                    <a:pt x="21754" y="56334"/>
                    <a:pt x="22421" y="59570"/>
                  </a:cubicBezTo>
                  <a:cubicBezTo>
                    <a:pt x="22801" y="61284"/>
                    <a:pt x="23182" y="63092"/>
                    <a:pt x="23468" y="64806"/>
                  </a:cubicBezTo>
                  <a:cubicBezTo>
                    <a:pt x="23468" y="65281"/>
                    <a:pt x="24229" y="69756"/>
                    <a:pt x="24039" y="68232"/>
                  </a:cubicBezTo>
                  <a:cubicBezTo>
                    <a:pt x="24896" y="75372"/>
                    <a:pt x="25086" y="82511"/>
                    <a:pt x="24705" y="89650"/>
                  </a:cubicBezTo>
                  <a:cubicBezTo>
                    <a:pt x="24324" y="96789"/>
                    <a:pt x="31083" y="103072"/>
                    <a:pt x="37842" y="102786"/>
                  </a:cubicBezTo>
                  <a:cubicBezTo>
                    <a:pt x="44601" y="102501"/>
                    <a:pt x="51170" y="96980"/>
                    <a:pt x="50979" y="89650"/>
                  </a:cubicBezTo>
                  <a:cubicBezTo>
                    <a:pt x="50313" y="57381"/>
                    <a:pt x="38318" y="25778"/>
                    <a:pt x="15662" y="2647"/>
                  </a:cubicBezTo>
                  <a:cubicBezTo>
                    <a:pt x="12520" y="-590"/>
                    <a:pt x="7189" y="-875"/>
                    <a:pt x="3667" y="1885"/>
                  </a:cubicBezTo>
                  <a:cubicBezTo>
                    <a:pt x="430" y="4455"/>
                    <a:pt x="-1378" y="9976"/>
                    <a:pt x="1287" y="13689"/>
                  </a:cubicBezTo>
                  <a:lnTo>
                    <a:pt x="1287" y="136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38"/>
            <p:cNvSpPr/>
            <p:nvPr/>
          </p:nvSpPr>
          <p:spPr>
            <a:xfrm>
              <a:off x="5142655" y="5740303"/>
              <a:ext cx="77921" cy="100743"/>
            </a:xfrm>
            <a:custGeom>
              <a:avLst/>
              <a:gdLst/>
              <a:ahLst/>
              <a:cxnLst/>
              <a:rect l="l" t="t" r="r" b="b"/>
              <a:pathLst>
                <a:path w="77921" h="100743" extrusionOk="0">
                  <a:moveTo>
                    <a:pt x="3571" y="21512"/>
                  </a:moveTo>
                  <a:cubicBezTo>
                    <a:pt x="8331" y="27318"/>
                    <a:pt x="13281" y="33030"/>
                    <a:pt x="18041" y="38836"/>
                  </a:cubicBezTo>
                  <a:cubicBezTo>
                    <a:pt x="19279" y="40359"/>
                    <a:pt x="20421" y="41882"/>
                    <a:pt x="21659" y="43310"/>
                  </a:cubicBezTo>
                  <a:cubicBezTo>
                    <a:pt x="20802" y="42168"/>
                    <a:pt x="21278" y="42834"/>
                    <a:pt x="21849" y="43596"/>
                  </a:cubicBezTo>
                  <a:cubicBezTo>
                    <a:pt x="22325" y="44262"/>
                    <a:pt x="22896" y="44928"/>
                    <a:pt x="23372" y="45690"/>
                  </a:cubicBezTo>
                  <a:cubicBezTo>
                    <a:pt x="25657" y="48736"/>
                    <a:pt x="27941" y="51972"/>
                    <a:pt x="30036" y="55113"/>
                  </a:cubicBezTo>
                  <a:cubicBezTo>
                    <a:pt x="34129" y="61110"/>
                    <a:pt x="37937" y="67393"/>
                    <a:pt x="41459" y="73675"/>
                  </a:cubicBezTo>
                  <a:cubicBezTo>
                    <a:pt x="44982" y="79958"/>
                    <a:pt x="48028" y="87859"/>
                    <a:pt x="52407" y="94046"/>
                  </a:cubicBezTo>
                  <a:cubicBezTo>
                    <a:pt x="56405" y="99663"/>
                    <a:pt x="62879" y="102423"/>
                    <a:pt x="69542" y="99663"/>
                  </a:cubicBezTo>
                  <a:cubicBezTo>
                    <a:pt x="76206" y="96902"/>
                    <a:pt x="79157" y="90144"/>
                    <a:pt x="77444" y="83480"/>
                  </a:cubicBezTo>
                  <a:cubicBezTo>
                    <a:pt x="75444" y="75484"/>
                    <a:pt x="70685" y="67583"/>
                    <a:pt x="66591" y="60539"/>
                  </a:cubicBezTo>
                  <a:cubicBezTo>
                    <a:pt x="62498" y="53495"/>
                    <a:pt x="58404" y="47022"/>
                    <a:pt x="53835" y="40550"/>
                  </a:cubicBezTo>
                  <a:cubicBezTo>
                    <a:pt x="44411" y="27223"/>
                    <a:pt x="34129" y="14087"/>
                    <a:pt x="21563" y="3616"/>
                  </a:cubicBezTo>
                  <a:cubicBezTo>
                    <a:pt x="16518" y="-668"/>
                    <a:pt x="8521" y="-1715"/>
                    <a:pt x="3571" y="3616"/>
                  </a:cubicBezTo>
                  <a:cubicBezTo>
                    <a:pt x="-1379" y="8947"/>
                    <a:pt x="-998" y="16086"/>
                    <a:pt x="3571" y="21607"/>
                  </a:cubicBezTo>
                  <a:lnTo>
                    <a:pt x="3571" y="2160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38"/>
            <p:cNvSpPr/>
            <p:nvPr/>
          </p:nvSpPr>
          <p:spPr>
            <a:xfrm>
              <a:off x="5219456" y="5674615"/>
              <a:ext cx="104675" cy="77889"/>
            </a:xfrm>
            <a:custGeom>
              <a:avLst/>
              <a:gdLst/>
              <a:ahLst/>
              <a:cxnLst/>
              <a:rect l="l" t="t" r="r" b="b"/>
              <a:pathLst>
                <a:path w="104675" h="77889" extrusionOk="0">
                  <a:moveTo>
                    <a:pt x="3308" y="18949"/>
                  </a:moveTo>
                  <a:cubicBezTo>
                    <a:pt x="15303" y="31038"/>
                    <a:pt x="28154" y="42366"/>
                    <a:pt x="42148" y="52171"/>
                  </a:cubicBezTo>
                  <a:cubicBezTo>
                    <a:pt x="56142" y="61975"/>
                    <a:pt x="70993" y="71970"/>
                    <a:pt x="87081" y="77301"/>
                  </a:cubicBezTo>
                  <a:cubicBezTo>
                    <a:pt x="93649" y="79490"/>
                    <a:pt x="100979" y="75302"/>
                    <a:pt x="103550" y="69209"/>
                  </a:cubicBezTo>
                  <a:cubicBezTo>
                    <a:pt x="106310" y="62737"/>
                    <a:pt x="103835" y="55502"/>
                    <a:pt x="97838" y="51790"/>
                  </a:cubicBezTo>
                  <a:cubicBezTo>
                    <a:pt x="91269" y="47697"/>
                    <a:pt x="84035" y="44651"/>
                    <a:pt x="77180" y="41033"/>
                  </a:cubicBezTo>
                  <a:cubicBezTo>
                    <a:pt x="70326" y="37416"/>
                    <a:pt x="63187" y="33323"/>
                    <a:pt x="56428" y="29039"/>
                  </a:cubicBezTo>
                  <a:cubicBezTo>
                    <a:pt x="43576" y="20948"/>
                    <a:pt x="30534" y="12381"/>
                    <a:pt x="19015" y="3148"/>
                  </a:cubicBezTo>
                  <a:cubicBezTo>
                    <a:pt x="14351" y="-660"/>
                    <a:pt x="7782" y="-1421"/>
                    <a:pt x="3213" y="3148"/>
                  </a:cubicBezTo>
                  <a:cubicBezTo>
                    <a:pt x="-1071" y="7431"/>
                    <a:pt x="-1071" y="14666"/>
                    <a:pt x="3213" y="18949"/>
                  </a:cubicBezTo>
                  <a:lnTo>
                    <a:pt x="3213" y="1894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5290743" y="5590229"/>
              <a:ext cx="92201" cy="55408"/>
            </a:xfrm>
            <a:custGeom>
              <a:avLst/>
              <a:gdLst/>
              <a:ahLst/>
              <a:cxnLst/>
              <a:rect l="l" t="t" r="r" b="b"/>
              <a:pathLst>
                <a:path w="92201" h="55408" extrusionOk="0">
                  <a:moveTo>
                    <a:pt x="3419" y="13856"/>
                  </a:moveTo>
                  <a:cubicBezTo>
                    <a:pt x="14937" y="21091"/>
                    <a:pt x="26932" y="27468"/>
                    <a:pt x="38736" y="34322"/>
                  </a:cubicBezTo>
                  <a:cubicBezTo>
                    <a:pt x="50541" y="41176"/>
                    <a:pt x="62916" y="49552"/>
                    <a:pt x="76149" y="54788"/>
                  </a:cubicBezTo>
                  <a:cubicBezTo>
                    <a:pt x="82051" y="57073"/>
                    <a:pt x="88905" y="52694"/>
                    <a:pt x="91190" y="47458"/>
                  </a:cubicBezTo>
                  <a:cubicBezTo>
                    <a:pt x="93665" y="41652"/>
                    <a:pt x="91475" y="34798"/>
                    <a:pt x="85954" y="31561"/>
                  </a:cubicBezTo>
                  <a:cubicBezTo>
                    <a:pt x="73864" y="24517"/>
                    <a:pt x="59870" y="20234"/>
                    <a:pt x="46733" y="15284"/>
                  </a:cubicBezTo>
                  <a:cubicBezTo>
                    <a:pt x="33596" y="10334"/>
                    <a:pt x="21792" y="5004"/>
                    <a:pt x="9035" y="434"/>
                  </a:cubicBezTo>
                  <a:cubicBezTo>
                    <a:pt x="944" y="-2421"/>
                    <a:pt x="-3435" y="9573"/>
                    <a:pt x="3323" y="13856"/>
                  </a:cubicBezTo>
                  <a:lnTo>
                    <a:pt x="3323" y="1385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5325229" y="5494168"/>
              <a:ext cx="110774" cy="26656"/>
            </a:xfrm>
            <a:custGeom>
              <a:avLst/>
              <a:gdLst/>
              <a:ahLst/>
              <a:cxnLst/>
              <a:rect l="l" t="t" r="r" b="b"/>
              <a:pathLst>
                <a:path w="110774" h="26656" extrusionOk="0">
                  <a:moveTo>
                    <a:pt x="5106" y="17964"/>
                  </a:moveTo>
                  <a:cubicBezTo>
                    <a:pt x="19862" y="22533"/>
                    <a:pt x="36236" y="22628"/>
                    <a:pt x="51467" y="23865"/>
                  </a:cubicBezTo>
                  <a:cubicBezTo>
                    <a:pt x="66698" y="25103"/>
                    <a:pt x="82406" y="26912"/>
                    <a:pt x="97732" y="26626"/>
                  </a:cubicBezTo>
                  <a:cubicBezTo>
                    <a:pt x="104777" y="26436"/>
                    <a:pt x="110774" y="20724"/>
                    <a:pt x="110774" y="13585"/>
                  </a:cubicBezTo>
                  <a:cubicBezTo>
                    <a:pt x="110774" y="6065"/>
                    <a:pt x="104777" y="1115"/>
                    <a:pt x="97732" y="544"/>
                  </a:cubicBezTo>
                  <a:cubicBezTo>
                    <a:pt x="82501" y="-598"/>
                    <a:pt x="66698" y="354"/>
                    <a:pt x="51467" y="734"/>
                  </a:cubicBezTo>
                  <a:cubicBezTo>
                    <a:pt x="36236" y="1115"/>
                    <a:pt x="20052" y="449"/>
                    <a:pt x="5106" y="4161"/>
                  </a:cubicBezTo>
                  <a:cubicBezTo>
                    <a:pt x="-1938" y="5970"/>
                    <a:pt x="-1462" y="15870"/>
                    <a:pt x="5106" y="17964"/>
                  </a:cubicBezTo>
                  <a:lnTo>
                    <a:pt x="5106" y="1796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5320394" y="5389722"/>
              <a:ext cx="96913" cy="38359"/>
            </a:xfrm>
            <a:custGeom>
              <a:avLst/>
              <a:gdLst/>
              <a:ahLst/>
              <a:cxnLst/>
              <a:rect l="l" t="t" r="r" b="b"/>
              <a:pathLst>
                <a:path w="96913" h="38359" extrusionOk="0">
                  <a:moveTo>
                    <a:pt x="5849" y="35882"/>
                  </a:moveTo>
                  <a:cubicBezTo>
                    <a:pt x="34788" y="41689"/>
                    <a:pt x="64870" y="37215"/>
                    <a:pt x="90764" y="23222"/>
                  </a:cubicBezTo>
                  <a:cubicBezTo>
                    <a:pt x="96476" y="20176"/>
                    <a:pt x="98760" y="11799"/>
                    <a:pt x="95238" y="6279"/>
                  </a:cubicBezTo>
                  <a:cubicBezTo>
                    <a:pt x="91716" y="757"/>
                    <a:pt x="84005" y="-2098"/>
                    <a:pt x="78293" y="1805"/>
                  </a:cubicBezTo>
                  <a:cubicBezTo>
                    <a:pt x="57731" y="16083"/>
                    <a:pt x="33456" y="22461"/>
                    <a:pt x="8038" y="19605"/>
                  </a:cubicBezTo>
                  <a:cubicBezTo>
                    <a:pt x="-1196" y="18558"/>
                    <a:pt x="-3195" y="33979"/>
                    <a:pt x="5849" y="35787"/>
                  </a:cubicBezTo>
                  <a:lnTo>
                    <a:pt x="5849" y="3578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5279094" y="5296632"/>
              <a:ext cx="114989" cy="65263"/>
            </a:xfrm>
            <a:custGeom>
              <a:avLst/>
              <a:gdLst/>
              <a:ahLst/>
              <a:cxnLst/>
              <a:rect l="l" t="t" r="r" b="b"/>
              <a:pathLst>
                <a:path w="114989" h="65263" extrusionOk="0">
                  <a:moveTo>
                    <a:pt x="11450" y="64624"/>
                  </a:moveTo>
                  <a:cubicBezTo>
                    <a:pt x="28300" y="58437"/>
                    <a:pt x="44674" y="51298"/>
                    <a:pt x="61143" y="44349"/>
                  </a:cubicBezTo>
                  <a:cubicBezTo>
                    <a:pt x="77612" y="37400"/>
                    <a:pt x="94461" y="31689"/>
                    <a:pt x="109407" y="22645"/>
                  </a:cubicBezTo>
                  <a:cubicBezTo>
                    <a:pt x="120735" y="15792"/>
                    <a:pt x="113405" y="-3817"/>
                    <a:pt x="100078" y="657"/>
                  </a:cubicBezTo>
                  <a:cubicBezTo>
                    <a:pt x="83133" y="6368"/>
                    <a:pt x="67140" y="15697"/>
                    <a:pt x="51147" y="23693"/>
                  </a:cubicBezTo>
                  <a:cubicBezTo>
                    <a:pt x="35154" y="31689"/>
                    <a:pt x="19732" y="39304"/>
                    <a:pt x="4310" y="47966"/>
                  </a:cubicBezTo>
                  <a:cubicBezTo>
                    <a:pt x="-4543" y="52916"/>
                    <a:pt x="1454" y="68337"/>
                    <a:pt x="11355" y="64719"/>
                  </a:cubicBezTo>
                  <a:lnTo>
                    <a:pt x="11355" y="6471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7" name="Google Shape;2287;p38"/>
          <p:cNvGrpSpPr/>
          <p:nvPr/>
        </p:nvGrpSpPr>
        <p:grpSpPr>
          <a:xfrm>
            <a:off x="2524564" y="73910"/>
            <a:ext cx="744701" cy="931186"/>
            <a:chOff x="3282873" y="4387264"/>
            <a:chExt cx="744701" cy="931186"/>
          </a:xfrm>
        </p:grpSpPr>
        <p:sp>
          <p:nvSpPr>
            <p:cNvPr id="2288" name="Google Shape;2288;p38"/>
            <p:cNvSpPr/>
            <p:nvPr/>
          </p:nvSpPr>
          <p:spPr>
            <a:xfrm>
              <a:off x="3325897" y="4451781"/>
              <a:ext cx="631475" cy="809981"/>
            </a:xfrm>
            <a:custGeom>
              <a:avLst/>
              <a:gdLst/>
              <a:ahLst/>
              <a:cxnLst/>
              <a:rect l="l" t="t" r="r" b="b"/>
              <a:pathLst>
                <a:path w="631475" h="809981" extrusionOk="0">
                  <a:moveTo>
                    <a:pt x="138972" y="8219"/>
                  </a:moveTo>
                  <a:cubicBezTo>
                    <a:pt x="76619" y="3078"/>
                    <a:pt x="26926" y="50578"/>
                    <a:pt x="8363" y="106835"/>
                  </a:cubicBezTo>
                  <a:cubicBezTo>
                    <a:pt x="-15531" y="179179"/>
                    <a:pt x="16169" y="255902"/>
                    <a:pt x="48250" y="320251"/>
                  </a:cubicBezTo>
                  <a:cubicBezTo>
                    <a:pt x="83663" y="391262"/>
                    <a:pt x="122408" y="460846"/>
                    <a:pt x="163247" y="528907"/>
                  </a:cubicBezTo>
                  <a:cubicBezTo>
                    <a:pt x="204087" y="596967"/>
                    <a:pt x="243117" y="661601"/>
                    <a:pt x="290334" y="722427"/>
                  </a:cubicBezTo>
                  <a:cubicBezTo>
                    <a:pt x="310802" y="748795"/>
                    <a:pt x="334506" y="773925"/>
                    <a:pt x="364207" y="789917"/>
                  </a:cubicBezTo>
                  <a:cubicBezTo>
                    <a:pt x="396669" y="807527"/>
                    <a:pt x="434366" y="812382"/>
                    <a:pt x="470827" y="808955"/>
                  </a:cubicBezTo>
                  <a:cubicBezTo>
                    <a:pt x="527564" y="803529"/>
                    <a:pt x="589251" y="776495"/>
                    <a:pt x="617238" y="724046"/>
                  </a:cubicBezTo>
                  <a:cubicBezTo>
                    <a:pt x="650652" y="661506"/>
                    <a:pt x="619809" y="594969"/>
                    <a:pt x="580778" y="543471"/>
                  </a:cubicBezTo>
                  <a:cubicBezTo>
                    <a:pt x="558693" y="514248"/>
                    <a:pt x="534132" y="487023"/>
                    <a:pt x="511190" y="458466"/>
                  </a:cubicBezTo>
                  <a:cubicBezTo>
                    <a:pt x="486439" y="427529"/>
                    <a:pt x="463021" y="395451"/>
                    <a:pt x="440364" y="362896"/>
                  </a:cubicBezTo>
                  <a:cubicBezTo>
                    <a:pt x="395812" y="298928"/>
                    <a:pt x="354878" y="232581"/>
                    <a:pt x="313753" y="166329"/>
                  </a:cubicBezTo>
                  <a:cubicBezTo>
                    <a:pt x="294428" y="135107"/>
                    <a:pt x="275960" y="102647"/>
                    <a:pt x="254065" y="73138"/>
                  </a:cubicBezTo>
                  <a:cubicBezTo>
                    <a:pt x="235882" y="48484"/>
                    <a:pt x="213701" y="24211"/>
                    <a:pt x="185333" y="11265"/>
                  </a:cubicBezTo>
                  <a:cubicBezTo>
                    <a:pt x="171244" y="4887"/>
                    <a:pt x="156679" y="1079"/>
                    <a:pt x="141162" y="33"/>
                  </a:cubicBezTo>
                  <a:cubicBezTo>
                    <a:pt x="125645" y="-1015"/>
                    <a:pt x="125359" y="23544"/>
                    <a:pt x="141162" y="24972"/>
                  </a:cubicBezTo>
                  <a:cubicBezTo>
                    <a:pt x="170197" y="27733"/>
                    <a:pt x="194091" y="47532"/>
                    <a:pt x="213130" y="68283"/>
                  </a:cubicBezTo>
                  <a:cubicBezTo>
                    <a:pt x="233978" y="90843"/>
                    <a:pt x="251399" y="116735"/>
                    <a:pt x="268630" y="142056"/>
                  </a:cubicBezTo>
                  <a:cubicBezTo>
                    <a:pt x="308803" y="201168"/>
                    <a:pt x="346500" y="261804"/>
                    <a:pt x="385626" y="321584"/>
                  </a:cubicBezTo>
                  <a:cubicBezTo>
                    <a:pt x="424752" y="381363"/>
                    <a:pt x="463401" y="440095"/>
                    <a:pt x="507763" y="495400"/>
                  </a:cubicBezTo>
                  <a:cubicBezTo>
                    <a:pt x="528706" y="521577"/>
                    <a:pt x="551172" y="546707"/>
                    <a:pt x="569831" y="574693"/>
                  </a:cubicBezTo>
                  <a:cubicBezTo>
                    <a:pt x="586109" y="599157"/>
                    <a:pt x="601150" y="627047"/>
                    <a:pt x="603054" y="657032"/>
                  </a:cubicBezTo>
                  <a:cubicBezTo>
                    <a:pt x="606862" y="714812"/>
                    <a:pt x="562120" y="755649"/>
                    <a:pt x="510714" y="772212"/>
                  </a:cubicBezTo>
                  <a:cubicBezTo>
                    <a:pt x="481393" y="781636"/>
                    <a:pt x="448741" y="784777"/>
                    <a:pt x="418278" y="779160"/>
                  </a:cubicBezTo>
                  <a:cubicBezTo>
                    <a:pt x="387815" y="773544"/>
                    <a:pt x="360875" y="757172"/>
                    <a:pt x="338599" y="734993"/>
                  </a:cubicBezTo>
                  <a:cubicBezTo>
                    <a:pt x="316323" y="712813"/>
                    <a:pt x="297855" y="685684"/>
                    <a:pt x="279863" y="659317"/>
                  </a:cubicBezTo>
                  <a:cubicBezTo>
                    <a:pt x="259300" y="629237"/>
                    <a:pt x="239500" y="598586"/>
                    <a:pt x="220365" y="567649"/>
                  </a:cubicBezTo>
                  <a:cubicBezTo>
                    <a:pt x="182001" y="505680"/>
                    <a:pt x="146874" y="441618"/>
                    <a:pt x="113460" y="376889"/>
                  </a:cubicBezTo>
                  <a:cubicBezTo>
                    <a:pt x="95277" y="341668"/>
                    <a:pt x="76524" y="306543"/>
                    <a:pt x="60531" y="270371"/>
                  </a:cubicBezTo>
                  <a:cubicBezTo>
                    <a:pt x="44538" y="234199"/>
                    <a:pt x="31305" y="194886"/>
                    <a:pt x="31496" y="154906"/>
                  </a:cubicBezTo>
                  <a:cubicBezTo>
                    <a:pt x="31781" y="97316"/>
                    <a:pt x="74334" y="25639"/>
                    <a:pt x="138972" y="28875"/>
                  </a:cubicBezTo>
                  <a:cubicBezTo>
                    <a:pt x="152395" y="29541"/>
                    <a:pt x="152109" y="9171"/>
                    <a:pt x="138972" y="8123"/>
                  </a:cubicBezTo>
                  <a:lnTo>
                    <a:pt x="138972" y="812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3440952" y="4596822"/>
              <a:ext cx="381270" cy="551291"/>
            </a:xfrm>
            <a:custGeom>
              <a:avLst/>
              <a:gdLst/>
              <a:ahLst/>
              <a:cxnLst/>
              <a:rect l="l" t="t" r="r" b="b"/>
              <a:pathLst>
                <a:path w="381270" h="551291" extrusionOk="0">
                  <a:moveTo>
                    <a:pt x="52286" y="3202"/>
                  </a:moveTo>
                  <a:cubicBezTo>
                    <a:pt x="17349" y="-1938"/>
                    <a:pt x="-738" y="36138"/>
                    <a:pt x="23" y="66122"/>
                  </a:cubicBezTo>
                  <a:cubicBezTo>
                    <a:pt x="1070" y="112099"/>
                    <a:pt x="26392" y="156933"/>
                    <a:pt x="46193" y="197199"/>
                  </a:cubicBezTo>
                  <a:cubicBezTo>
                    <a:pt x="88175" y="282869"/>
                    <a:pt x="139771" y="363781"/>
                    <a:pt x="198031" y="439266"/>
                  </a:cubicBezTo>
                  <a:cubicBezTo>
                    <a:pt x="212406" y="457923"/>
                    <a:pt x="227161" y="476200"/>
                    <a:pt x="242393" y="494191"/>
                  </a:cubicBezTo>
                  <a:cubicBezTo>
                    <a:pt x="257624" y="512181"/>
                    <a:pt x="271713" y="529411"/>
                    <a:pt x="291229" y="541119"/>
                  </a:cubicBezTo>
                  <a:cubicBezTo>
                    <a:pt x="325880" y="561775"/>
                    <a:pt x="374716" y="551305"/>
                    <a:pt x="380713" y="506661"/>
                  </a:cubicBezTo>
                  <a:cubicBezTo>
                    <a:pt x="383379" y="486575"/>
                    <a:pt x="376144" y="467252"/>
                    <a:pt x="366338" y="450022"/>
                  </a:cubicBezTo>
                  <a:cubicBezTo>
                    <a:pt x="353677" y="427939"/>
                    <a:pt x="338351" y="407282"/>
                    <a:pt x="324547" y="385865"/>
                  </a:cubicBezTo>
                  <a:cubicBezTo>
                    <a:pt x="295512" y="340840"/>
                    <a:pt x="266097" y="296101"/>
                    <a:pt x="236491" y="251362"/>
                  </a:cubicBezTo>
                  <a:cubicBezTo>
                    <a:pt x="203838" y="201863"/>
                    <a:pt x="171186" y="152364"/>
                    <a:pt x="138914" y="102580"/>
                  </a:cubicBezTo>
                  <a:cubicBezTo>
                    <a:pt x="123112" y="78307"/>
                    <a:pt x="108832" y="52891"/>
                    <a:pt x="92459" y="28998"/>
                  </a:cubicBezTo>
                  <a:cubicBezTo>
                    <a:pt x="80559" y="11578"/>
                    <a:pt x="63233" y="-4604"/>
                    <a:pt x="40672" y="1203"/>
                  </a:cubicBezTo>
                  <a:cubicBezTo>
                    <a:pt x="25916" y="5010"/>
                    <a:pt x="32485" y="28618"/>
                    <a:pt x="46955" y="24048"/>
                  </a:cubicBezTo>
                  <a:cubicBezTo>
                    <a:pt x="64566" y="18432"/>
                    <a:pt x="78655" y="45942"/>
                    <a:pt x="86557" y="57460"/>
                  </a:cubicBezTo>
                  <a:cubicBezTo>
                    <a:pt x="99408" y="76117"/>
                    <a:pt x="112259" y="94775"/>
                    <a:pt x="124730" y="113717"/>
                  </a:cubicBezTo>
                  <a:cubicBezTo>
                    <a:pt x="149672" y="151508"/>
                    <a:pt x="174518" y="189298"/>
                    <a:pt x="199174" y="227279"/>
                  </a:cubicBezTo>
                  <a:cubicBezTo>
                    <a:pt x="223830" y="265259"/>
                    <a:pt x="248581" y="303811"/>
                    <a:pt x="273522" y="341792"/>
                  </a:cubicBezTo>
                  <a:cubicBezTo>
                    <a:pt x="298463" y="379772"/>
                    <a:pt x="324357" y="415754"/>
                    <a:pt x="347204" y="454306"/>
                  </a:cubicBezTo>
                  <a:cubicBezTo>
                    <a:pt x="356914" y="470679"/>
                    <a:pt x="365386" y="490098"/>
                    <a:pt x="358247" y="509136"/>
                  </a:cubicBezTo>
                  <a:cubicBezTo>
                    <a:pt x="351107" y="528173"/>
                    <a:pt x="331211" y="531410"/>
                    <a:pt x="314266" y="525318"/>
                  </a:cubicBezTo>
                  <a:cubicBezTo>
                    <a:pt x="295798" y="518655"/>
                    <a:pt x="282470" y="501901"/>
                    <a:pt x="270000" y="487527"/>
                  </a:cubicBezTo>
                  <a:cubicBezTo>
                    <a:pt x="256672" y="472107"/>
                    <a:pt x="243726" y="456496"/>
                    <a:pt x="231064" y="440599"/>
                  </a:cubicBezTo>
                  <a:cubicBezTo>
                    <a:pt x="180706" y="377202"/>
                    <a:pt x="135678" y="309427"/>
                    <a:pt x="96552" y="238606"/>
                  </a:cubicBezTo>
                  <a:cubicBezTo>
                    <a:pt x="74467" y="198531"/>
                    <a:pt x="51810" y="157695"/>
                    <a:pt x="35055" y="115050"/>
                  </a:cubicBezTo>
                  <a:cubicBezTo>
                    <a:pt x="27630" y="96012"/>
                    <a:pt x="19348" y="73452"/>
                    <a:pt x="22109" y="52701"/>
                  </a:cubicBezTo>
                  <a:cubicBezTo>
                    <a:pt x="24203" y="37375"/>
                    <a:pt x="32104" y="17956"/>
                    <a:pt x="50287" y="18813"/>
                  </a:cubicBezTo>
                  <a:cubicBezTo>
                    <a:pt x="58854" y="19194"/>
                    <a:pt x="61139" y="4725"/>
                    <a:pt x="52381" y="3487"/>
                  </a:cubicBezTo>
                  <a:lnTo>
                    <a:pt x="52381" y="34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3464267" y="4613705"/>
              <a:ext cx="335340" cy="530080"/>
            </a:xfrm>
            <a:custGeom>
              <a:avLst/>
              <a:gdLst/>
              <a:ahLst/>
              <a:cxnLst/>
              <a:rect l="l" t="t" r="r" b="b"/>
              <a:pathLst>
                <a:path w="335340" h="530080" extrusionOk="0">
                  <a:moveTo>
                    <a:pt x="10312" y="14114"/>
                  </a:moveTo>
                  <a:cubicBezTo>
                    <a:pt x="47249" y="120441"/>
                    <a:pt x="94371" y="223055"/>
                    <a:pt x="152536" y="319387"/>
                  </a:cubicBezTo>
                  <a:cubicBezTo>
                    <a:pt x="160723" y="332904"/>
                    <a:pt x="179667" y="321101"/>
                    <a:pt x="173384" y="307203"/>
                  </a:cubicBezTo>
                  <a:cubicBezTo>
                    <a:pt x="147681" y="250470"/>
                    <a:pt x="120645" y="194403"/>
                    <a:pt x="95132" y="137670"/>
                  </a:cubicBezTo>
                  <a:cubicBezTo>
                    <a:pt x="83042" y="110922"/>
                    <a:pt x="71238" y="83983"/>
                    <a:pt x="58958" y="57330"/>
                  </a:cubicBezTo>
                  <a:cubicBezTo>
                    <a:pt x="48962" y="35532"/>
                    <a:pt x="36491" y="15637"/>
                    <a:pt x="16786" y="1453"/>
                  </a:cubicBezTo>
                  <a:cubicBezTo>
                    <a:pt x="11740" y="-2164"/>
                    <a:pt x="2316" y="1358"/>
                    <a:pt x="1364" y="7736"/>
                  </a:cubicBezTo>
                  <a:cubicBezTo>
                    <a:pt x="-6728" y="64374"/>
                    <a:pt x="22783" y="121964"/>
                    <a:pt x="47629" y="171177"/>
                  </a:cubicBezTo>
                  <a:cubicBezTo>
                    <a:pt x="72476" y="220390"/>
                    <a:pt x="105509" y="269889"/>
                    <a:pt x="142445" y="313771"/>
                  </a:cubicBezTo>
                  <a:cubicBezTo>
                    <a:pt x="148537" y="321101"/>
                    <a:pt x="161294" y="315104"/>
                    <a:pt x="161008" y="306061"/>
                  </a:cubicBezTo>
                  <a:cubicBezTo>
                    <a:pt x="160151" y="280835"/>
                    <a:pt x="155487" y="255229"/>
                    <a:pt x="151108" y="230385"/>
                  </a:cubicBezTo>
                  <a:cubicBezTo>
                    <a:pt x="146443" y="204208"/>
                    <a:pt x="139970" y="178126"/>
                    <a:pt x="131973" y="152710"/>
                  </a:cubicBezTo>
                  <a:cubicBezTo>
                    <a:pt x="116361" y="102926"/>
                    <a:pt x="94085" y="55902"/>
                    <a:pt x="66193" y="11924"/>
                  </a:cubicBezTo>
                  <a:cubicBezTo>
                    <a:pt x="62004" y="5261"/>
                    <a:pt x="53151" y="7165"/>
                    <a:pt x="50485" y="14019"/>
                  </a:cubicBezTo>
                  <a:cubicBezTo>
                    <a:pt x="44393" y="29439"/>
                    <a:pt x="55340" y="44003"/>
                    <a:pt x="62766" y="56759"/>
                  </a:cubicBezTo>
                  <a:cubicBezTo>
                    <a:pt x="72095" y="72560"/>
                    <a:pt x="81424" y="88362"/>
                    <a:pt x="90849" y="104259"/>
                  </a:cubicBezTo>
                  <a:cubicBezTo>
                    <a:pt x="110364" y="137194"/>
                    <a:pt x="130165" y="169939"/>
                    <a:pt x="150251" y="202494"/>
                  </a:cubicBezTo>
                  <a:cubicBezTo>
                    <a:pt x="190424" y="267509"/>
                    <a:pt x="230882" y="332809"/>
                    <a:pt x="275149" y="395158"/>
                  </a:cubicBezTo>
                  <a:lnTo>
                    <a:pt x="294854" y="380023"/>
                  </a:lnTo>
                  <a:cubicBezTo>
                    <a:pt x="264867" y="342804"/>
                    <a:pt x="234976" y="305395"/>
                    <a:pt x="204608" y="268461"/>
                  </a:cubicBezTo>
                  <a:cubicBezTo>
                    <a:pt x="174240" y="231527"/>
                    <a:pt x="142921" y="195260"/>
                    <a:pt x="113791" y="157565"/>
                  </a:cubicBezTo>
                  <a:cubicBezTo>
                    <a:pt x="108650" y="150901"/>
                    <a:pt x="98083" y="159469"/>
                    <a:pt x="102367" y="166417"/>
                  </a:cubicBezTo>
                  <a:cubicBezTo>
                    <a:pt x="134258" y="219153"/>
                    <a:pt x="166244" y="271983"/>
                    <a:pt x="198135" y="324718"/>
                  </a:cubicBezTo>
                  <a:cubicBezTo>
                    <a:pt x="213652" y="350419"/>
                    <a:pt x="229074" y="376216"/>
                    <a:pt x="244495" y="402012"/>
                  </a:cubicBezTo>
                  <a:cubicBezTo>
                    <a:pt x="252587" y="415624"/>
                    <a:pt x="260583" y="429236"/>
                    <a:pt x="268580" y="442849"/>
                  </a:cubicBezTo>
                  <a:cubicBezTo>
                    <a:pt x="273625" y="451511"/>
                    <a:pt x="289047" y="469787"/>
                    <a:pt x="282193" y="480068"/>
                  </a:cubicBezTo>
                  <a:lnTo>
                    <a:pt x="300280" y="477688"/>
                  </a:lnTo>
                  <a:cubicBezTo>
                    <a:pt x="246304" y="410960"/>
                    <a:pt x="190995" y="345279"/>
                    <a:pt x="136067" y="279408"/>
                  </a:cubicBezTo>
                  <a:cubicBezTo>
                    <a:pt x="128451" y="270270"/>
                    <a:pt x="114743" y="281978"/>
                    <a:pt x="120074" y="291687"/>
                  </a:cubicBezTo>
                  <a:cubicBezTo>
                    <a:pt x="164816" y="373265"/>
                    <a:pt x="218602" y="449512"/>
                    <a:pt x="280289" y="519095"/>
                  </a:cubicBezTo>
                  <a:cubicBezTo>
                    <a:pt x="288381" y="528234"/>
                    <a:pt x="303803" y="518620"/>
                    <a:pt x="300471" y="507292"/>
                  </a:cubicBezTo>
                  <a:cubicBezTo>
                    <a:pt x="275149" y="420193"/>
                    <a:pt x="235832" y="338711"/>
                    <a:pt x="172241" y="273125"/>
                  </a:cubicBezTo>
                  <a:cubicBezTo>
                    <a:pt x="163198" y="263797"/>
                    <a:pt x="150917" y="275600"/>
                    <a:pt x="155487" y="286071"/>
                  </a:cubicBezTo>
                  <a:cubicBezTo>
                    <a:pt x="192899" y="370980"/>
                    <a:pt x="240211" y="453795"/>
                    <a:pt x="299043" y="525759"/>
                  </a:cubicBezTo>
                  <a:cubicBezTo>
                    <a:pt x="307135" y="535659"/>
                    <a:pt x="322080" y="526901"/>
                    <a:pt x="322556" y="516050"/>
                  </a:cubicBezTo>
                  <a:cubicBezTo>
                    <a:pt x="324841" y="462077"/>
                    <a:pt x="309419" y="411817"/>
                    <a:pt x="281717" y="365840"/>
                  </a:cubicBezTo>
                  <a:lnTo>
                    <a:pt x="262107" y="380975"/>
                  </a:lnTo>
                  <a:cubicBezTo>
                    <a:pt x="288381" y="408676"/>
                    <a:pt x="303898" y="445323"/>
                    <a:pt x="306754" y="483304"/>
                  </a:cubicBezTo>
                  <a:cubicBezTo>
                    <a:pt x="308086" y="501486"/>
                    <a:pt x="336360" y="501771"/>
                    <a:pt x="335313" y="483304"/>
                  </a:cubicBezTo>
                  <a:cubicBezTo>
                    <a:pt x="332742" y="437327"/>
                    <a:pt x="312941" y="395254"/>
                    <a:pt x="279813" y="363270"/>
                  </a:cubicBezTo>
                  <a:cubicBezTo>
                    <a:pt x="269913" y="353751"/>
                    <a:pt x="252016" y="366221"/>
                    <a:pt x="260203" y="378405"/>
                  </a:cubicBezTo>
                  <a:cubicBezTo>
                    <a:pt x="286858" y="418575"/>
                    <a:pt x="297900" y="468169"/>
                    <a:pt x="295140" y="515954"/>
                  </a:cubicBezTo>
                  <a:lnTo>
                    <a:pt x="318653" y="506245"/>
                  </a:lnTo>
                  <a:cubicBezTo>
                    <a:pt x="261631" y="434377"/>
                    <a:pt x="212129" y="358986"/>
                    <a:pt x="174145" y="275315"/>
                  </a:cubicBezTo>
                  <a:lnTo>
                    <a:pt x="157391" y="288260"/>
                  </a:lnTo>
                  <a:cubicBezTo>
                    <a:pt x="218126" y="349467"/>
                    <a:pt x="252492" y="432663"/>
                    <a:pt x="277338" y="513765"/>
                  </a:cubicBezTo>
                  <a:lnTo>
                    <a:pt x="297520" y="501961"/>
                  </a:lnTo>
                  <a:cubicBezTo>
                    <a:pt x="236118" y="434662"/>
                    <a:pt x="182618" y="360700"/>
                    <a:pt x="137685" y="281407"/>
                  </a:cubicBezTo>
                  <a:lnTo>
                    <a:pt x="121692" y="293686"/>
                  </a:lnTo>
                  <a:cubicBezTo>
                    <a:pt x="175573" y="360605"/>
                    <a:pt x="229169" y="427808"/>
                    <a:pt x="284002" y="493965"/>
                  </a:cubicBezTo>
                  <a:cubicBezTo>
                    <a:pt x="288952" y="499962"/>
                    <a:pt x="298376" y="497297"/>
                    <a:pt x="302089" y="491586"/>
                  </a:cubicBezTo>
                  <a:cubicBezTo>
                    <a:pt x="317892" y="467312"/>
                    <a:pt x="290190" y="437613"/>
                    <a:pt x="277624" y="418194"/>
                  </a:cubicBezTo>
                  <a:cubicBezTo>
                    <a:pt x="259156" y="389638"/>
                    <a:pt x="241068" y="360795"/>
                    <a:pt x="223076" y="331952"/>
                  </a:cubicBezTo>
                  <a:cubicBezTo>
                    <a:pt x="187092" y="274267"/>
                    <a:pt x="151108" y="216487"/>
                    <a:pt x="115124" y="158802"/>
                  </a:cubicBezTo>
                  <a:lnTo>
                    <a:pt x="103700" y="167655"/>
                  </a:lnTo>
                  <a:cubicBezTo>
                    <a:pt x="133496" y="205160"/>
                    <a:pt x="161294" y="244378"/>
                    <a:pt x="190043" y="282739"/>
                  </a:cubicBezTo>
                  <a:cubicBezTo>
                    <a:pt x="218792" y="321101"/>
                    <a:pt x="246970" y="357654"/>
                    <a:pt x="275434" y="395063"/>
                  </a:cubicBezTo>
                  <a:cubicBezTo>
                    <a:pt x="284954" y="407533"/>
                    <a:pt x="306183" y="396110"/>
                    <a:pt x="297044" y="382403"/>
                  </a:cubicBezTo>
                  <a:cubicBezTo>
                    <a:pt x="257061" y="322529"/>
                    <a:pt x="215556" y="263701"/>
                    <a:pt x="176240" y="203351"/>
                  </a:cubicBezTo>
                  <a:cubicBezTo>
                    <a:pt x="157010" y="173842"/>
                    <a:pt x="137971" y="144143"/>
                    <a:pt x="119217" y="114349"/>
                  </a:cubicBezTo>
                  <a:cubicBezTo>
                    <a:pt x="109412" y="98737"/>
                    <a:pt x="99702" y="83222"/>
                    <a:pt x="90182" y="67515"/>
                  </a:cubicBezTo>
                  <a:cubicBezTo>
                    <a:pt x="85422" y="59710"/>
                    <a:pt x="80663" y="51809"/>
                    <a:pt x="75903" y="43908"/>
                  </a:cubicBezTo>
                  <a:cubicBezTo>
                    <a:pt x="71428" y="36484"/>
                    <a:pt x="63813" y="27536"/>
                    <a:pt x="67335" y="18588"/>
                  </a:cubicBezTo>
                  <a:lnTo>
                    <a:pt x="51628" y="20682"/>
                  </a:lnTo>
                  <a:cubicBezTo>
                    <a:pt x="80567" y="62280"/>
                    <a:pt x="103129" y="108352"/>
                    <a:pt x="118455" y="156613"/>
                  </a:cubicBezTo>
                  <a:cubicBezTo>
                    <a:pt x="125881" y="180125"/>
                    <a:pt x="131402" y="204113"/>
                    <a:pt x="135210" y="228576"/>
                  </a:cubicBezTo>
                  <a:cubicBezTo>
                    <a:pt x="139208" y="254563"/>
                    <a:pt x="139113" y="279884"/>
                    <a:pt x="139494" y="306061"/>
                  </a:cubicBezTo>
                  <a:lnTo>
                    <a:pt x="158057" y="298350"/>
                  </a:lnTo>
                  <a:cubicBezTo>
                    <a:pt x="124548" y="257133"/>
                    <a:pt x="95228" y="212204"/>
                    <a:pt x="70572" y="165085"/>
                  </a:cubicBezTo>
                  <a:cubicBezTo>
                    <a:pt x="58482" y="141954"/>
                    <a:pt x="47439" y="118156"/>
                    <a:pt x="37824" y="93883"/>
                  </a:cubicBezTo>
                  <a:cubicBezTo>
                    <a:pt x="27353" y="67135"/>
                    <a:pt x="18785" y="39434"/>
                    <a:pt x="22117" y="10497"/>
                  </a:cubicBezTo>
                  <a:lnTo>
                    <a:pt x="6314" y="19540"/>
                  </a:lnTo>
                  <a:cubicBezTo>
                    <a:pt x="25829" y="32771"/>
                    <a:pt x="37063" y="54474"/>
                    <a:pt x="46487" y="75416"/>
                  </a:cubicBezTo>
                  <a:cubicBezTo>
                    <a:pt x="58672" y="102260"/>
                    <a:pt x="70381" y="129294"/>
                    <a:pt x="82281" y="156232"/>
                  </a:cubicBezTo>
                  <a:cubicBezTo>
                    <a:pt x="106270" y="210395"/>
                    <a:pt x="128832" y="265224"/>
                    <a:pt x="152631" y="319482"/>
                  </a:cubicBezTo>
                  <a:lnTo>
                    <a:pt x="173479" y="307298"/>
                  </a:lnTo>
                  <a:cubicBezTo>
                    <a:pt x="117408" y="212013"/>
                    <a:pt x="68858" y="112350"/>
                    <a:pt x="30399" y="8688"/>
                  </a:cubicBezTo>
                  <a:cubicBezTo>
                    <a:pt x="25829" y="-3687"/>
                    <a:pt x="5933" y="1453"/>
                    <a:pt x="10408" y="14209"/>
                  </a:cubicBezTo>
                  <a:lnTo>
                    <a:pt x="10408" y="142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3494892" y="4645987"/>
              <a:ext cx="107693" cy="160835"/>
            </a:xfrm>
            <a:custGeom>
              <a:avLst/>
              <a:gdLst/>
              <a:ahLst/>
              <a:cxnLst/>
              <a:rect l="l" t="t" r="r" b="b"/>
              <a:pathLst>
                <a:path w="107693" h="160835" extrusionOk="0">
                  <a:moveTo>
                    <a:pt x="2821" y="17338"/>
                  </a:moveTo>
                  <a:cubicBezTo>
                    <a:pt x="38234" y="55795"/>
                    <a:pt x="65460" y="101581"/>
                    <a:pt x="81738" y="151175"/>
                  </a:cubicBezTo>
                  <a:lnTo>
                    <a:pt x="103538" y="138515"/>
                  </a:lnTo>
                  <a:cubicBezTo>
                    <a:pt x="89259" y="120429"/>
                    <a:pt x="74027" y="103009"/>
                    <a:pt x="59177" y="85399"/>
                  </a:cubicBezTo>
                  <a:lnTo>
                    <a:pt x="46896" y="106531"/>
                  </a:lnTo>
                  <a:cubicBezTo>
                    <a:pt x="49467" y="107483"/>
                    <a:pt x="52132" y="108340"/>
                    <a:pt x="54703" y="109291"/>
                  </a:cubicBezTo>
                  <a:cubicBezTo>
                    <a:pt x="61081" y="111576"/>
                    <a:pt x="68506" y="106721"/>
                    <a:pt x="70220" y="100534"/>
                  </a:cubicBezTo>
                  <a:cubicBezTo>
                    <a:pt x="72123" y="93490"/>
                    <a:pt x="67840" y="87398"/>
                    <a:pt x="61461" y="85018"/>
                  </a:cubicBezTo>
                  <a:cubicBezTo>
                    <a:pt x="58891" y="84066"/>
                    <a:pt x="56226" y="83114"/>
                    <a:pt x="53655" y="82163"/>
                  </a:cubicBezTo>
                  <a:cubicBezTo>
                    <a:pt x="48420" y="80259"/>
                    <a:pt x="42041" y="83400"/>
                    <a:pt x="39376" y="87969"/>
                  </a:cubicBezTo>
                  <a:cubicBezTo>
                    <a:pt x="36330" y="93205"/>
                    <a:pt x="37758" y="98916"/>
                    <a:pt x="41375" y="103295"/>
                  </a:cubicBezTo>
                  <a:cubicBezTo>
                    <a:pt x="55940" y="121190"/>
                    <a:pt x="70124" y="139467"/>
                    <a:pt x="85165" y="156982"/>
                  </a:cubicBezTo>
                  <a:cubicBezTo>
                    <a:pt x="93447" y="166691"/>
                    <a:pt x="111535" y="156411"/>
                    <a:pt x="106965" y="144322"/>
                  </a:cubicBezTo>
                  <a:cubicBezTo>
                    <a:pt x="87164" y="91396"/>
                    <a:pt x="56987" y="43230"/>
                    <a:pt x="17195" y="3060"/>
                  </a:cubicBezTo>
                  <a:cubicBezTo>
                    <a:pt x="7961" y="-6269"/>
                    <a:pt x="-6033" y="7819"/>
                    <a:pt x="2821" y="17433"/>
                  </a:cubicBezTo>
                  <a:lnTo>
                    <a:pt x="2821" y="1743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3431313" y="4537770"/>
              <a:ext cx="28844" cy="29889"/>
            </a:xfrm>
            <a:custGeom>
              <a:avLst/>
              <a:gdLst/>
              <a:ahLst/>
              <a:cxnLst/>
              <a:rect l="l" t="t" r="r" b="b"/>
              <a:pathLst>
                <a:path w="28844" h="29889" extrusionOk="0">
                  <a:moveTo>
                    <a:pt x="14422" y="29889"/>
                  </a:moveTo>
                  <a:cubicBezTo>
                    <a:pt x="33652" y="29889"/>
                    <a:pt x="33652" y="0"/>
                    <a:pt x="14422" y="0"/>
                  </a:cubicBezTo>
                  <a:cubicBezTo>
                    <a:pt x="-4807" y="0"/>
                    <a:pt x="-4807" y="29889"/>
                    <a:pt x="14422" y="29889"/>
                  </a:cubicBezTo>
                  <a:lnTo>
                    <a:pt x="14422" y="2988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3505019" y="4534248"/>
              <a:ext cx="21561" cy="22274"/>
            </a:xfrm>
            <a:custGeom>
              <a:avLst/>
              <a:gdLst/>
              <a:ahLst/>
              <a:cxnLst/>
              <a:rect l="l" t="t" r="r" b="b"/>
              <a:pathLst>
                <a:path w="21561" h="22274" extrusionOk="0">
                  <a:moveTo>
                    <a:pt x="10781" y="22275"/>
                  </a:moveTo>
                  <a:cubicBezTo>
                    <a:pt x="25156" y="22275"/>
                    <a:pt x="25156" y="0"/>
                    <a:pt x="10781" y="0"/>
                  </a:cubicBezTo>
                  <a:cubicBezTo>
                    <a:pt x="-3594" y="0"/>
                    <a:pt x="-3594" y="22275"/>
                    <a:pt x="10781" y="22275"/>
                  </a:cubicBezTo>
                  <a:lnTo>
                    <a:pt x="10781" y="22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3553712" y="4604879"/>
              <a:ext cx="19562" cy="20275"/>
            </a:xfrm>
            <a:custGeom>
              <a:avLst/>
              <a:gdLst/>
              <a:ahLst/>
              <a:cxnLst/>
              <a:rect l="l" t="t" r="r" b="b"/>
              <a:pathLst>
                <a:path w="19562" h="20275" extrusionOk="0">
                  <a:moveTo>
                    <a:pt x="9781" y="20275"/>
                  </a:moveTo>
                  <a:cubicBezTo>
                    <a:pt x="22823" y="20275"/>
                    <a:pt x="22823" y="0"/>
                    <a:pt x="9781" y="0"/>
                  </a:cubicBezTo>
                  <a:cubicBezTo>
                    <a:pt x="-3260" y="0"/>
                    <a:pt x="-3260" y="20275"/>
                    <a:pt x="9781" y="20275"/>
                  </a:cubicBezTo>
                  <a:lnTo>
                    <a:pt x="9781" y="2027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3610520" y="4679793"/>
              <a:ext cx="22240" cy="22940"/>
            </a:xfrm>
            <a:custGeom>
              <a:avLst/>
              <a:gdLst/>
              <a:ahLst/>
              <a:cxnLst/>
              <a:rect l="l" t="t" r="r" b="b"/>
              <a:pathLst>
                <a:path w="22240" h="22940" extrusionOk="0">
                  <a:moveTo>
                    <a:pt x="11138" y="22941"/>
                  </a:moveTo>
                  <a:cubicBezTo>
                    <a:pt x="25893" y="22941"/>
                    <a:pt x="25989" y="0"/>
                    <a:pt x="11138" y="0"/>
                  </a:cubicBezTo>
                  <a:cubicBezTo>
                    <a:pt x="-3713" y="0"/>
                    <a:pt x="-3713" y="22941"/>
                    <a:pt x="11138" y="22941"/>
                  </a:cubicBezTo>
                  <a:lnTo>
                    <a:pt x="11138" y="2294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3664615" y="4751756"/>
              <a:ext cx="30415" cy="31412"/>
            </a:xfrm>
            <a:custGeom>
              <a:avLst/>
              <a:gdLst/>
              <a:ahLst/>
              <a:cxnLst/>
              <a:rect l="l" t="t" r="r" b="b"/>
              <a:pathLst>
                <a:path w="30415" h="31412" extrusionOk="0">
                  <a:moveTo>
                    <a:pt x="15208" y="31413"/>
                  </a:moveTo>
                  <a:cubicBezTo>
                    <a:pt x="35484" y="31413"/>
                    <a:pt x="35484" y="0"/>
                    <a:pt x="15208" y="0"/>
                  </a:cubicBezTo>
                  <a:cubicBezTo>
                    <a:pt x="-5069" y="0"/>
                    <a:pt x="-5069" y="31413"/>
                    <a:pt x="15208" y="31413"/>
                  </a:cubicBezTo>
                  <a:lnTo>
                    <a:pt x="15208" y="314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3735132" y="4848183"/>
              <a:ext cx="22240" cy="22940"/>
            </a:xfrm>
            <a:custGeom>
              <a:avLst/>
              <a:gdLst/>
              <a:ahLst/>
              <a:cxnLst/>
              <a:rect l="l" t="t" r="r" b="b"/>
              <a:pathLst>
                <a:path w="22240" h="22940" extrusionOk="0">
                  <a:moveTo>
                    <a:pt x="11138" y="22941"/>
                  </a:moveTo>
                  <a:cubicBezTo>
                    <a:pt x="25893" y="22941"/>
                    <a:pt x="25989" y="0"/>
                    <a:pt x="11138" y="0"/>
                  </a:cubicBezTo>
                  <a:cubicBezTo>
                    <a:pt x="-3713" y="0"/>
                    <a:pt x="-3713" y="22941"/>
                    <a:pt x="11138" y="22941"/>
                  </a:cubicBezTo>
                  <a:lnTo>
                    <a:pt x="11138" y="2294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3780802" y="4922241"/>
              <a:ext cx="30129" cy="31222"/>
            </a:xfrm>
            <a:custGeom>
              <a:avLst/>
              <a:gdLst/>
              <a:ahLst/>
              <a:cxnLst/>
              <a:rect l="l" t="t" r="r" b="b"/>
              <a:pathLst>
                <a:path w="30129" h="31222" extrusionOk="0">
                  <a:moveTo>
                    <a:pt x="15065" y="31222"/>
                  </a:moveTo>
                  <a:cubicBezTo>
                    <a:pt x="35151" y="31222"/>
                    <a:pt x="35151" y="0"/>
                    <a:pt x="15065" y="0"/>
                  </a:cubicBezTo>
                  <a:cubicBezTo>
                    <a:pt x="-5022" y="0"/>
                    <a:pt x="-5022" y="31222"/>
                    <a:pt x="15065" y="31222"/>
                  </a:cubicBezTo>
                  <a:lnTo>
                    <a:pt x="15065" y="3122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3835064" y="5018276"/>
              <a:ext cx="30415" cy="33911"/>
            </a:xfrm>
            <a:custGeom>
              <a:avLst/>
              <a:gdLst/>
              <a:ahLst/>
              <a:cxnLst/>
              <a:rect l="l" t="t" r="r" b="b"/>
              <a:pathLst>
                <a:path w="30415" h="33911" extrusionOk="0">
                  <a:moveTo>
                    <a:pt x="405" y="18574"/>
                  </a:moveTo>
                  <a:cubicBezTo>
                    <a:pt x="595" y="20002"/>
                    <a:pt x="881" y="21429"/>
                    <a:pt x="1071" y="22953"/>
                  </a:cubicBezTo>
                  <a:cubicBezTo>
                    <a:pt x="1547" y="24856"/>
                    <a:pt x="2404" y="26570"/>
                    <a:pt x="3736" y="27998"/>
                  </a:cubicBezTo>
                  <a:cubicBezTo>
                    <a:pt x="4784" y="29616"/>
                    <a:pt x="6212" y="30948"/>
                    <a:pt x="7925" y="31805"/>
                  </a:cubicBezTo>
                  <a:cubicBezTo>
                    <a:pt x="9639" y="32852"/>
                    <a:pt x="11447" y="33519"/>
                    <a:pt x="13446" y="33614"/>
                  </a:cubicBezTo>
                  <a:cubicBezTo>
                    <a:pt x="15446" y="34090"/>
                    <a:pt x="17445" y="33995"/>
                    <a:pt x="19444" y="33328"/>
                  </a:cubicBezTo>
                  <a:lnTo>
                    <a:pt x="23061" y="31805"/>
                  </a:lnTo>
                  <a:cubicBezTo>
                    <a:pt x="25346" y="30473"/>
                    <a:pt x="27060" y="28664"/>
                    <a:pt x="28392" y="26475"/>
                  </a:cubicBezTo>
                  <a:lnTo>
                    <a:pt x="29915" y="22857"/>
                  </a:lnTo>
                  <a:cubicBezTo>
                    <a:pt x="30582" y="20192"/>
                    <a:pt x="30582" y="17527"/>
                    <a:pt x="29915" y="14957"/>
                  </a:cubicBezTo>
                  <a:cubicBezTo>
                    <a:pt x="29439" y="13529"/>
                    <a:pt x="29059" y="12196"/>
                    <a:pt x="28583" y="10768"/>
                  </a:cubicBezTo>
                  <a:cubicBezTo>
                    <a:pt x="28107" y="8865"/>
                    <a:pt x="27250" y="7246"/>
                    <a:pt x="26012" y="5819"/>
                  </a:cubicBezTo>
                  <a:cubicBezTo>
                    <a:pt x="24965" y="4200"/>
                    <a:pt x="23632" y="2963"/>
                    <a:pt x="21919" y="2011"/>
                  </a:cubicBezTo>
                  <a:cubicBezTo>
                    <a:pt x="20205" y="964"/>
                    <a:pt x="18397" y="393"/>
                    <a:pt x="16493" y="297"/>
                  </a:cubicBezTo>
                  <a:cubicBezTo>
                    <a:pt x="14589" y="-178"/>
                    <a:pt x="12590" y="-83"/>
                    <a:pt x="10686" y="583"/>
                  </a:cubicBezTo>
                  <a:lnTo>
                    <a:pt x="7164" y="2011"/>
                  </a:lnTo>
                  <a:cubicBezTo>
                    <a:pt x="4974" y="3343"/>
                    <a:pt x="3260" y="5057"/>
                    <a:pt x="1928" y="7246"/>
                  </a:cubicBezTo>
                  <a:lnTo>
                    <a:pt x="500" y="10768"/>
                  </a:lnTo>
                  <a:cubicBezTo>
                    <a:pt x="-167" y="13338"/>
                    <a:pt x="-167" y="15909"/>
                    <a:pt x="500" y="18574"/>
                  </a:cubicBezTo>
                  <a:lnTo>
                    <a:pt x="500" y="1857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3868311" y="5109479"/>
              <a:ext cx="21133" cy="21893"/>
            </a:xfrm>
            <a:custGeom>
              <a:avLst/>
              <a:gdLst/>
              <a:ahLst/>
              <a:cxnLst/>
              <a:rect l="l" t="t" r="r" b="b"/>
              <a:pathLst>
                <a:path w="21133" h="21893" extrusionOk="0">
                  <a:moveTo>
                    <a:pt x="10567" y="21894"/>
                  </a:moveTo>
                  <a:cubicBezTo>
                    <a:pt x="24656" y="21894"/>
                    <a:pt x="24656" y="0"/>
                    <a:pt x="10567" y="0"/>
                  </a:cubicBezTo>
                  <a:cubicBezTo>
                    <a:pt x="-3522" y="0"/>
                    <a:pt x="-3522" y="21894"/>
                    <a:pt x="10567" y="21894"/>
                  </a:cubicBezTo>
                  <a:lnTo>
                    <a:pt x="10567" y="2189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3802398" y="5165261"/>
              <a:ext cx="31681" cy="28485"/>
            </a:xfrm>
            <a:custGeom>
              <a:avLst/>
              <a:gdLst/>
              <a:ahLst/>
              <a:cxnLst/>
              <a:rect l="l" t="t" r="r" b="b"/>
              <a:pathLst>
                <a:path w="31681" h="28485" extrusionOk="0">
                  <a:moveTo>
                    <a:pt x="18316" y="95"/>
                  </a:moveTo>
                  <a:cubicBezTo>
                    <a:pt x="16888" y="286"/>
                    <a:pt x="15460" y="476"/>
                    <a:pt x="14032" y="666"/>
                  </a:cubicBezTo>
                  <a:cubicBezTo>
                    <a:pt x="11557" y="666"/>
                    <a:pt x="9177" y="1333"/>
                    <a:pt x="6987" y="2570"/>
                  </a:cubicBezTo>
                  <a:lnTo>
                    <a:pt x="4132" y="4759"/>
                  </a:lnTo>
                  <a:cubicBezTo>
                    <a:pt x="2418" y="6473"/>
                    <a:pt x="1180" y="8567"/>
                    <a:pt x="514" y="10947"/>
                  </a:cubicBezTo>
                  <a:cubicBezTo>
                    <a:pt x="-57" y="12755"/>
                    <a:pt x="-152" y="14659"/>
                    <a:pt x="228" y="16468"/>
                  </a:cubicBezTo>
                  <a:cubicBezTo>
                    <a:pt x="228" y="18277"/>
                    <a:pt x="895" y="20085"/>
                    <a:pt x="1847" y="21608"/>
                  </a:cubicBezTo>
                  <a:cubicBezTo>
                    <a:pt x="2704" y="23226"/>
                    <a:pt x="3941" y="24559"/>
                    <a:pt x="5464" y="25511"/>
                  </a:cubicBezTo>
                  <a:cubicBezTo>
                    <a:pt x="6797" y="26748"/>
                    <a:pt x="8415" y="27605"/>
                    <a:pt x="10224" y="27986"/>
                  </a:cubicBezTo>
                  <a:cubicBezTo>
                    <a:pt x="12699" y="28652"/>
                    <a:pt x="15174" y="28652"/>
                    <a:pt x="17649" y="27986"/>
                  </a:cubicBezTo>
                  <a:cubicBezTo>
                    <a:pt x="18982" y="27510"/>
                    <a:pt x="20410" y="27034"/>
                    <a:pt x="21743" y="26558"/>
                  </a:cubicBezTo>
                  <a:cubicBezTo>
                    <a:pt x="23456" y="26177"/>
                    <a:pt x="25075" y="25321"/>
                    <a:pt x="26312" y="24178"/>
                  </a:cubicBezTo>
                  <a:cubicBezTo>
                    <a:pt x="27740" y="23226"/>
                    <a:pt x="28978" y="21989"/>
                    <a:pt x="29835" y="20371"/>
                  </a:cubicBezTo>
                  <a:lnTo>
                    <a:pt x="31167" y="17134"/>
                  </a:lnTo>
                  <a:cubicBezTo>
                    <a:pt x="31738" y="15326"/>
                    <a:pt x="31834" y="13517"/>
                    <a:pt x="31453" y="11708"/>
                  </a:cubicBezTo>
                  <a:cubicBezTo>
                    <a:pt x="31453" y="10471"/>
                    <a:pt x="31167" y="9329"/>
                    <a:pt x="30501" y="8281"/>
                  </a:cubicBezTo>
                  <a:cubicBezTo>
                    <a:pt x="29930" y="6568"/>
                    <a:pt x="29073" y="5140"/>
                    <a:pt x="27740" y="3903"/>
                  </a:cubicBezTo>
                  <a:lnTo>
                    <a:pt x="24979" y="1809"/>
                  </a:lnTo>
                  <a:cubicBezTo>
                    <a:pt x="22885" y="571"/>
                    <a:pt x="20600" y="0"/>
                    <a:pt x="18125" y="0"/>
                  </a:cubicBezTo>
                  <a:lnTo>
                    <a:pt x="18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3699335" y="5165546"/>
              <a:ext cx="19785" cy="16277"/>
            </a:xfrm>
            <a:custGeom>
              <a:avLst/>
              <a:gdLst/>
              <a:ahLst/>
              <a:cxnLst/>
              <a:rect l="l" t="t" r="r" b="b"/>
              <a:pathLst>
                <a:path w="19785" h="16277" extrusionOk="0">
                  <a:moveTo>
                    <a:pt x="12283" y="95"/>
                  </a:moveTo>
                  <a:cubicBezTo>
                    <a:pt x="11712" y="95"/>
                    <a:pt x="11141" y="191"/>
                    <a:pt x="10570" y="286"/>
                  </a:cubicBezTo>
                  <a:cubicBezTo>
                    <a:pt x="10284" y="286"/>
                    <a:pt x="9999" y="286"/>
                    <a:pt x="9713" y="286"/>
                  </a:cubicBezTo>
                  <a:cubicBezTo>
                    <a:pt x="9427" y="286"/>
                    <a:pt x="9142" y="381"/>
                    <a:pt x="8856" y="286"/>
                  </a:cubicBezTo>
                  <a:lnTo>
                    <a:pt x="10951" y="571"/>
                  </a:lnTo>
                  <a:cubicBezTo>
                    <a:pt x="10951" y="571"/>
                    <a:pt x="10570" y="381"/>
                    <a:pt x="10284" y="286"/>
                  </a:cubicBezTo>
                  <a:cubicBezTo>
                    <a:pt x="8856" y="-95"/>
                    <a:pt x="7428" y="-95"/>
                    <a:pt x="6000" y="286"/>
                  </a:cubicBezTo>
                  <a:cubicBezTo>
                    <a:pt x="4668" y="666"/>
                    <a:pt x="3430" y="1333"/>
                    <a:pt x="2383" y="2380"/>
                  </a:cubicBezTo>
                  <a:cubicBezTo>
                    <a:pt x="289" y="4474"/>
                    <a:pt x="-473" y="7520"/>
                    <a:pt x="289" y="10281"/>
                  </a:cubicBezTo>
                  <a:cubicBezTo>
                    <a:pt x="1050" y="13041"/>
                    <a:pt x="3240" y="15230"/>
                    <a:pt x="6000" y="15992"/>
                  </a:cubicBezTo>
                  <a:cubicBezTo>
                    <a:pt x="7428" y="16373"/>
                    <a:pt x="8856" y="16373"/>
                    <a:pt x="10284" y="15992"/>
                  </a:cubicBezTo>
                  <a:cubicBezTo>
                    <a:pt x="11617" y="15611"/>
                    <a:pt x="12855" y="14945"/>
                    <a:pt x="13902" y="13898"/>
                  </a:cubicBezTo>
                  <a:cubicBezTo>
                    <a:pt x="14092" y="13707"/>
                    <a:pt x="14187" y="13612"/>
                    <a:pt x="14378" y="13422"/>
                  </a:cubicBezTo>
                  <a:lnTo>
                    <a:pt x="12855" y="14659"/>
                  </a:lnTo>
                  <a:lnTo>
                    <a:pt x="12855" y="14659"/>
                  </a:lnTo>
                  <a:cubicBezTo>
                    <a:pt x="12283" y="14850"/>
                    <a:pt x="11617" y="15135"/>
                    <a:pt x="11046" y="15421"/>
                  </a:cubicBezTo>
                  <a:cubicBezTo>
                    <a:pt x="12188" y="15040"/>
                    <a:pt x="13235" y="14564"/>
                    <a:pt x="14378" y="14183"/>
                  </a:cubicBezTo>
                  <a:cubicBezTo>
                    <a:pt x="15330" y="13993"/>
                    <a:pt x="16186" y="13517"/>
                    <a:pt x="16853" y="12851"/>
                  </a:cubicBezTo>
                  <a:cubicBezTo>
                    <a:pt x="17614" y="12375"/>
                    <a:pt x="18281" y="11708"/>
                    <a:pt x="18757" y="10852"/>
                  </a:cubicBezTo>
                  <a:lnTo>
                    <a:pt x="19518" y="9138"/>
                  </a:lnTo>
                  <a:cubicBezTo>
                    <a:pt x="19804" y="8186"/>
                    <a:pt x="19899" y="7235"/>
                    <a:pt x="19613" y="6283"/>
                  </a:cubicBezTo>
                  <a:cubicBezTo>
                    <a:pt x="19613" y="5616"/>
                    <a:pt x="19423" y="5045"/>
                    <a:pt x="19138" y="4474"/>
                  </a:cubicBezTo>
                  <a:cubicBezTo>
                    <a:pt x="18852" y="3617"/>
                    <a:pt x="18376" y="2761"/>
                    <a:pt x="17614" y="2094"/>
                  </a:cubicBezTo>
                  <a:lnTo>
                    <a:pt x="16186" y="952"/>
                  </a:lnTo>
                  <a:cubicBezTo>
                    <a:pt x="15044" y="286"/>
                    <a:pt x="13806" y="0"/>
                    <a:pt x="12569" y="0"/>
                  </a:cubicBezTo>
                  <a:lnTo>
                    <a:pt x="125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3616755" y="5075973"/>
              <a:ext cx="24810" cy="25701"/>
            </a:xfrm>
            <a:custGeom>
              <a:avLst/>
              <a:gdLst/>
              <a:ahLst/>
              <a:cxnLst/>
              <a:rect l="l" t="t" r="r" b="b"/>
              <a:pathLst>
                <a:path w="24810" h="25701" extrusionOk="0">
                  <a:moveTo>
                    <a:pt x="12423" y="25701"/>
                  </a:moveTo>
                  <a:cubicBezTo>
                    <a:pt x="28892" y="25701"/>
                    <a:pt x="28987" y="0"/>
                    <a:pt x="12423" y="0"/>
                  </a:cubicBezTo>
                  <a:cubicBezTo>
                    <a:pt x="-4141" y="0"/>
                    <a:pt x="-4141" y="25701"/>
                    <a:pt x="12423" y="25701"/>
                  </a:cubicBezTo>
                  <a:lnTo>
                    <a:pt x="12423" y="257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3545072" y="4955843"/>
              <a:ext cx="21383" cy="22084"/>
            </a:xfrm>
            <a:custGeom>
              <a:avLst/>
              <a:gdLst/>
              <a:ahLst/>
              <a:cxnLst/>
              <a:rect l="l" t="t" r="r" b="b"/>
              <a:pathLst>
                <a:path w="21383" h="22084" extrusionOk="0">
                  <a:moveTo>
                    <a:pt x="10710" y="22084"/>
                  </a:moveTo>
                  <a:cubicBezTo>
                    <a:pt x="24894" y="22084"/>
                    <a:pt x="24989" y="0"/>
                    <a:pt x="10710" y="0"/>
                  </a:cubicBezTo>
                  <a:cubicBezTo>
                    <a:pt x="-3570" y="0"/>
                    <a:pt x="-3570" y="22084"/>
                    <a:pt x="10710" y="22084"/>
                  </a:cubicBezTo>
                  <a:lnTo>
                    <a:pt x="10710" y="2208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3488407" y="4851039"/>
              <a:ext cx="23525" cy="24273"/>
            </a:xfrm>
            <a:custGeom>
              <a:avLst/>
              <a:gdLst/>
              <a:ahLst/>
              <a:cxnLst/>
              <a:rect l="l" t="t" r="r" b="b"/>
              <a:pathLst>
                <a:path w="23525" h="24273" extrusionOk="0">
                  <a:moveTo>
                    <a:pt x="11781" y="24273"/>
                  </a:moveTo>
                  <a:cubicBezTo>
                    <a:pt x="27393" y="24273"/>
                    <a:pt x="27488" y="0"/>
                    <a:pt x="11781" y="0"/>
                  </a:cubicBezTo>
                  <a:cubicBezTo>
                    <a:pt x="-3927" y="0"/>
                    <a:pt x="-3927" y="24273"/>
                    <a:pt x="11781" y="24273"/>
                  </a:cubicBezTo>
                  <a:lnTo>
                    <a:pt x="11781" y="2427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3424316" y="4743951"/>
              <a:ext cx="31950" cy="33030"/>
            </a:xfrm>
            <a:custGeom>
              <a:avLst/>
              <a:gdLst/>
              <a:ahLst/>
              <a:cxnLst/>
              <a:rect l="l" t="t" r="r" b="b"/>
              <a:pathLst>
                <a:path w="31950" h="33030" extrusionOk="0">
                  <a:moveTo>
                    <a:pt x="15993" y="33031"/>
                  </a:moveTo>
                  <a:cubicBezTo>
                    <a:pt x="37222" y="33031"/>
                    <a:pt x="37317" y="0"/>
                    <a:pt x="15993" y="0"/>
                  </a:cubicBezTo>
                  <a:cubicBezTo>
                    <a:pt x="-5331" y="0"/>
                    <a:pt x="-5331" y="33031"/>
                    <a:pt x="15993" y="33031"/>
                  </a:cubicBezTo>
                  <a:lnTo>
                    <a:pt x="15993" y="3303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3401183" y="4671511"/>
              <a:ext cx="13137" cy="13612"/>
            </a:xfrm>
            <a:custGeom>
              <a:avLst/>
              <a:gdLst/>
              <a:ahLst/>
              <a:cxnLst/>
              <a:rect l="l" t="t" r="r" b="b"/>
              <a:pathLst>
                <a:path w="13137" h="13612" extrusionOk="0">
                  <a:moveTo>
                    <a:pt x="6569" y="13612"/>
                  </a:moveTo>
                  <a:cubicBezTo>
                    <a:pt x="15327" y="13612"/>
                    <a:pt x="15327" y="0"/>
                    <a:pt x="6569" y="0"/>
                  </a:cubicBezTo>
                  <a:cubicBezTo>
                    <a:pt x="-2190" y="0"/>
                    <a:pt x="-2190" y="13612"/>
                    <a:pt x="6569" y="13612"/>
                  </a:cubicBezTo>
                  <a:lnTo>
                    <a:pt x="6569" y="136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3387618" y="4594979"/>
              <a:ext cx="25417" cy="26367"/>
            </a:xfrm>
            <a:custGeom>
              <a:avLst/>
              <a:gdLst/>
              <a:ahLst/>
              <a:cxnLst/>
              <a:rect l="l" t="t" r="r" b="b"/>
              <a:pathLst>
                <a:path w="25417" h="26367" extrusionOk="0">
                  <a:moveTo>
                    <a:pt x="12709" y="26368"/>
                  </a:moveTo>
                  <a:cubicBezTo>
                    <a:pt x="29654" y="26368"/>
                    <a:pt x="29654" y="0"/>
                    <a:pt x="12709" y="0"/>
                  </a:cubicBezTo>
                  <a:cubicBezTo>
                    <a:pt x="-4236" y="0"/>
                    <a:pt x="-4236" y="26368"/>
                    <a:pt x="12709" y="26368"/>
                  </a:cubicBezTo>
                  <a:lnTo>
                    <a:pt x="12709" y="263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3282873" y="4598096"/>
              <a:ext cx="68247" cy="28108"/>
            </a:xfrm>
            <a:custGeom>
              <a:avLst/>
              <a:gdLst/>
              <a:ahLst/>
              <a:cxnLst/>
              <a:rect l="l" t="t" r="r" b="b"/>
              <a:pathLst>
                <a:path w="68247" h="28108" extrusionOk="0">
                  <a:moveTo>
                    <a:pt x="6740" y="18205"/>
                  </a:moveTo>
                  <a:cubicBezTo>
                    <a:pt x="14451" y="19633"/>
                    <a:pt x="22067" y="21061"/>
                    <a:pt x="29778" y="22489"/>
                  </a:cubicBezTo>
                  <a:cubicBezTo>
                    <a:pt x="33490" y="23155"/>
                    <a:pt x="37298" y="23917"/>
                    <a:pt x="41011" y="24583"/>
                  </a:cubicBezTo>
                  <a:cubicBezTo>
                    <a:pt x="45009" y="25345"/>
                    <a:pt x="48722" y="26201"/>
                    <a:pt x="52530" y="27534"/>
                  </a:cubicBezTo>
                  <a:cubicBezTo>
                    <a:pt x="59669" y="30009"/>
                    <a:pt x="67190" y="24107"/>
                    <a:pt x="68142" y="17158"/>
                  </a:cubicBezTo>
                  <a:cubicBezTo>
                    <a:pt x="69094" y="10210"/>
                    <a:pt x="63477" y="2499"/>
                    <a:pt x="55862" y="2975"/>
                  </a:cubicBezTo>
                  <a:cubicBezTo>
                    <a:pt x="51768" y="3261"/>
                    <a:pt x="48055" y="3165"/>
                    <a:pt x="43962" y="2880"/>
                  </a:cubicBezTo>
                  <a:cubicBezTo>
                    <a:pt x="40154" y="2594"/>
                    <a:pt x="36346" y="2309"/>
                    <a:pt x="32538" y="1928"/>
                  </a:cubicBezTo>
                  <a:cubicBezTo>
                    <a:pt x="24732" y="1262"/>
                    <a:pt x="17021" y="691"/>
                    <a:pt x="9215" y="24"/>
                  </a:cubicBezTo>
                  <a:cubicBezTo>
                    <a:pt x="4646" y="-357"/>
                    <a:pt x="648" y="3832"/>
                    <a:pt x="77" y="8020"/>
                  </a:cubicBezTo>
                  <a:cubicBezTo>
                    <a:pt x="-495" y="12208"/>
                    <a:pt x="2171" y="17349"/>
                    <a:pt x="6740" y="18205"/>
                  </a:cubicBezTo>
                  <a:lnTo>
                    <a:pt x="6740" y="1820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3294195" y="4690849"/>
              <a:ext cx="76621" cy="22236"/>
            </a:xfrm>
            <a:custGeom>
              <a:avLst/>
              <a:gdLst/>
              <a:ahLst/>
              <a:cxnLst/>
              <a:rect l="l" t="t" r="r" b="b"/>
              <a:pathLst>
                <a:path w="76621" h="22236" extrusionOk="0">
                  <a:moveTo>
                    <a:pt x="7128" y="19975"/>
                  </a:moveTo>
                  <a:cubicBezTo>
                    <a:pt x="16457" y="19975"/>
                    <a:pt x="25786" y="19785"/>
                    <a:pt x="35116" y="20166"/>
                  </a:cubicBezTo>
                  <a:cubicBezTo>
                    <a:pt x="39685" y="20356"/>
                    <a:pt x="44254" y="20546"/>
                    <a:pt x="48824" y="20642"/>
                  </a:cubicBezTo>
                  <a:cubicBezTo>
                    <a:pt x="51109" y="20642"/>
                    <a:pt x="53393" y="20832"/>
                    <a:pt x="55678" y="20927"/>
                  </a:cubicBezTo>
                  <a:cubicBezTo>
                    <a:pt x="56344" y="20927"/>
                    <a:pt x="56440" y="20927"/>
                    <a:pt x="55964" y="20832"/>
                  </a:cubicBezTo>
                  <a:cubicBezTo>
                    <a:pt x="56535" y="20832"/>
                    <a:pt x="57011" y="21022"/>
                    <a:pt x="57582" y="21022"/>
                  </a:cubicBezTo>
                  <a:cubicBezTo>
                    <a:pt x="58058" y="21022"/>
                    <a:pt x="61580" y="21784"/>
                    <a:pt x="59676" y="20927"/>
                  </a:cubicBezTo>
                  <a:cubicBezTo>
                    <a:pt x="67197" y="24640"/>
                    <a:pt x="76621" y="20166"/>
                    <a:pt x="76621" y="11218"/>
                  </a:cubicBezTo>
                  <a:cubicBezTo>
                    <a:pt x="76621" y="2270"/>
                    <a:pt x="67102" y="-2680"/>
                    <a:pt x="59676" y="1509"/>
                  </a:cubicBezTo>
                  <a:cubicBezTo>
                    <a:pt x="61390" y="557"/>
                    <a:pt x="58534" y="1509"/>
                    <a:pt x="58058" y="1509"/>
                  </a:cubicBezTo>
                  <a:cubicBezTo>
                    <a:pt x="58248" y="1509"/>
                    <a:pt x="54821" y="2080"/>
                    <a:pt x="56154" y="1889"/>
                  </a:cubicBezTo>
                  <a:cubicBezTo>
                    <a:pt x="53869" y="2270"/>
                    <a:pt x="51585" y="2270"/>
                    <a:pt x="49300" y="2460"/>
                  </a:cubicBezTo>
                  <a:cubicBezTo>
                    <a:pt x="44540" y="2841"/>
                    <a:pt x="39780" y="3317"/>
                    <a:pt x="35020" y="3698"/>
                  </a:cubicBezTo>
                  <a:cubicBezTo>
                    <a:pt x="25691" y="4555"/>
                    <a:pt x="16362" y="4840"/>
                    <a:pt x="7033" y="5316"/>
                  </a:cubicBezTo>
                  <a:cubicBezTo>
                    <a:pt x="-2297" y="5792"/>
                    <a:pt x="-2392" y="19785"/>
                    <a:pt x="7033" y="19785"/>
                  </a:cubicBezTo>
                  <a:lnTo>
                    <a:pt x="7033" y="1978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3313513" y="4742536"/>
              <a:ext cx="82212" cy="47971"/>
            </a:xfrm>
            <a:custGeom>
              <a:avLst/>
              <a:gdLst/>
              <a:ahLst/>
              <a:cxnLst/>
              <a:rect l="l" t="t" r="r" b="b"/>
              <a:pathLst>
                <a:path w="82212" h="47971" extrusionOk="0">
                  <a:moveTo>
                    <a:pt x="13227" y="47677"/>
                  </a:moveTo>
                  <a:cubicBezTo>
                    <a:pt x="22366" y="44536"/>
                    <a:pt x="31504" y="41299"/>
                    <a:pt x="40738" y="38158"/>
                  </a:cubicBezTo>
                  <a:cubicBezTo>
                    <a:pt x="45213" y="36635"/>
                    <a:pt x="49687" y="35017"/>
                    <a:pt x="54161" y="33398"/>
                  </a:cubicBezTo>
                  <a:cubicBezTo>
                    <a:pt x="58635" y="31780"/>
                    <a:pt x="63490" y="29400"/>
                    <a:pt x="68155" y="28544"/>
                  </a:cubicBezTo>
                  <a:lnTo>
                    <a:pt x="58064" y="27211"/>
                  </a:lnTo>
                  <a:cubicBezTo>
                    <a:pt x="62538" y="29210"/>
                    <a:pt x="67013" y="30257"/>
                    <a:pt x="71677" y="28353"/>
                  </a:cubicBezTo>
                  <a:cubicBezTo>
                    <a:pt x="75295" y="26926"/>
                    <a:pt x="78151" y="25212"/>
                    <a:pt x="80245" y="21785"/>
                  </a:cubicBezTo>
                  <a:cubicBezTo>
                    <a:pt x="82054" y="18739"/>
                    <a:pt x="82815" y="14170"/>
                    <a:pt x="81673" y="10743"/>
                  </a:cubicBezTo>
                  <a:cubicBezTo>
                    <a:pt x="79483" y="4080"/>
                    <a:pt x="71582" y="-2203"/>
                    <a:pt x="64062" y="748"/>
                  </a:cubicBezTo>
                  <a:cubicBezTo>
                    <a:pt x="61491" y="1795"/>
                    <a:pt x="59397" y="2747"/>
                    <a:pt x="57303" y="4366"/>
                  </a:cubicBezTo>
                  <a:cubicBezTo>
                    <a:pt x="54447" y="6555"/>
                    <a:pt x="53400" y="9030"/>
                    <a:pt x="52067" y="12266"/>
                  </a:cubicBezTo>
                  <a:lnTo>
                    <a:pt x="58064" y="4461"/>
                  </a:lnTo>
                  <a:cubicBezTo>
                    <a:pt x="54066" y="7126"/>
                    <a:pt x="49021" y="8649"/>
                    <a:pt x="44641" y="10553"/>
                  </a:cubicBezTo>
                  <a:cubicBezTo>
                    <a:pt x="40262" y="12456"/>
                    <a:pt x="35979" y="14360"/>
                    <a:pt x="31600" y="16264"/>
                  </a:cubicBezTo>
                  <a:cubicBezTo>
                    <a:pt x="22746" y="20262"/>
                    <a:pt x="13988" y="24165"/>
                    <a:pt x="5135" y="28163"/>
                  </a:cubicBezTo>
                  <a:cubicBezTo>
                    <a:pt x="375" y="30352"/>
                    <a:pt x="-1053" y="37016"/>
                    <a:pt x="756" y="41394"/>
                  </a:cubicBezTo>
                  <a:cubicBezTo>
                    <a:pt x="2565" y="45773"/>
                    <a:pt x="8277" y="49295"/>
                    <a:pt x="13227" y="47487"/>
                  </a:cubicBezTo>
                  <a:lnTo>
                    <a:pt x="13227" y="4748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3332414" y="4821813"/>
              <a:ext cx="101946" cy="55609"/>
            </a:xfrm>
            <a:custGeom>
              <a:avLst/>
              <a:gdLst/>
              <a:ahLst/>
              <a:cxnLst/>
              <a:rect l="l" t="t" r="r" b="b"/>
              <a:pathLst>
                <a:path w="101946" h="55609" extrusionOk="0">
                  <a:moveTo>
                    <a:pt x="9843" y="55498"/>
                  </a:moveTo>
                  <a:cubicBezTo>
                    <a:pt x="24788" y="52452"/>
                    <a:pt x="39353" y="47978"/>
                    <a:pt x="53728" y="43029"/>
                  </a:cubicBezTo>
                  <a:cubicBezTo>
                    <a:pt x="60773" y="40649"/>
                    <a:pt x="67627" y="37793"/>
                    <a:pt x="74576" y="35128"/>
                  </a:cubicBezTo>
                  <a:cubicBezTo>
                    <a:pt x="82668" y="31987"/>
                    <a:pt x="92187" y="29226"/>
                    <a:pt x="98375" y="22848"/>
                  </a:cubicBezTo>
                  <a:cubicBezTo>
                    <a:pt x="107228" y="13710"/>
                    <a:pt x="98375" y="-3614"/>
                    <a:pt x="85428" y="669"/>
                  </a:cubicBezTo>
                  <a:cubicBezTo>
                    <a:pt x="77813" y="3144"/>
                    <a:pt x="71815" y="8856"/>
                    <a:pt x="65342" y="13329"/>
                  </a:cubicBezTo>
                  <a:cubicBezTo>
                    <a:pt x="59249" y="17613"/>
                    <a:pt x="52586" y="21230"/>
                    <a:pt x="46017" y="24657"/>
                  </a:cubicBezTo>
                  <a:cubicBezTo>
                    <a:pt x="33261" y="31415"/>
                    <a:pt x="19457" y="36175"/>
                    <a:pt x="5654" y="40173"/>
                  </a:cubicBezTo>
                  <a:cubicBezTo>
                    <a:pt x="-4246" y="43029"/>
                    <a:pt x="-58" y="57497"/>
                    <a:pt x="9843" y="55403"/>
                  </a:cubicBezTo>
                  <a:lnTo>
                    <a:pt x="9843" y="5540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3367976" y="4884106"/>
              <a:ext cx="98416" cy="57014"/>
            </a:xfrm>
            <a:custGeom>
              <a:avLst/>
              <a:gdLst/>
              <a:ahLst/>
              <a:cxnLst/>
              <a:rect l="l" t="t" r="r" b="b"/>
              <a:pathLst>
                <a:path w="98416" h="57014" extrusionOk="0">
                  <a:moveTo>
                    <a:pt x="13597" y="55746"/>
                  </a:moveTo>
                  <a:cubicBezTo>
                    <a:pt x="25687" y="49178"/>
                    <a:pt x="38157" y="43276"/>
                    <a:pt x="50819" y="38326"/>
                  </a:cubicBezTo>
                  <a:cubicBezTo>
                    <a:pt x="57387" y="35756"/>
                    <a:pt x="64051" y="33376"/>
                    <a:pt x="70715" y="31187"/>
                  </a:cubicBezTo>
                  <a:cubicBezTo>
                    <a:pt x="74522" y="29949"/>
                    <a:pt x="78235" y="28807"/>
                    <a:pt x="81948" y="27284"/>
                  </a:cubicBezTo>
                  <a:cubicBezTo>
                    <a:pt x="80996" y="27665"/>
                    <a:pt x="81281" y="27570"/>
                    <a:pt x="82805" y="26998"/>
                  </a:cubicBezTo>
                  <a:cubicBezTo>
                    <a:pt x="83661" y="26618"/>
                    <a:pt x="84518" y="26237"/>
                    <a:pt x="85470" y="25951"/>
                  </a:cubicBezTo>
                  <a:cubicBezTo>
                    <a:pt x="87755" y="24999"/>
                    <a:pt x="90135" y="24143"/>
                    <a:pt x="92324" y="23000"/>
                  </a:cubicBezTo>
                  <a:cubicBezTo>
                    <a:pt x="96894" y="20525"/>
                    <a:pt x="99559" y="14148"/>
                    <a:pt x="97941" y="9103"/>
                  </a:cubicBezTo>
                  <a:cubicBezTo>
                    <a:pt x="96418" y="4438"/>
                    <a:pt x="91563" y="-607"/>
                    <a:pt x="86136" y="60"/>
                  </a:cubicBezTo>
                  <a:cubicBezTo>
                    <a:pt x="70429" y="2154"/>
                    <a:pt x="55769" y="9864"/>
                    <a:pt x="41870" y="17099"/>
                  </a:cubicBezTo>
                  <a:cubicBezTo>
                    <a:pt x="28828" y="23857"/>
                    <a:pt x="16358" y="31472"/>
                    <a:pt x="4268" y="39754"/>
                  </a:cubicBezTo>
                  <a:cubicBezTo>
                    <a:pt x="-5442" y="46417"/>
                    <a:pt x="3030" y="61457"/>
                    <a:pt x="13597" y="55746"/>
                  </a:cubicBezTo>
                  <a:lnTo>
                    <a:pt x="13597" y="557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3427721" y="4949162"/>
              <a:ext cx="70591" cy="47126"/>
            </a:xfrm>
            <a:custGeom>
              <a:avLst/>
              <a:gdLst/>
              <a:ahLst/>
              <a:cxnLst/>
              <a:rect l="l" t="t" r="r" b="b"/>
              <a:pathLst>
                <a:path w="70591" h="47126" extrusionOk="0">
                  <a:moveTo>
                    <a:pt x="16872" y="45709"/>
                  </a:moveTo>
                  <a:cubicBezTo>
                    <a:pt x="25154" y="41806"/>
                    <a:pt x="33436" y="37808"/>
                    <a:pt x="41813" y="33905"/>
                  </a:cubicBezTo>
                  <a:cubicBezTo>
                    <a:pt x="45811" y="32001"/>
                    <a:pt x="49809" y="30097"/>
                    <a:pt x="53808" y="28194"/>
                  </a:cubicBezTo>
                  <a:cubicBezTo>
                    <a:pt x="58377" y="26004"/>
                    <a:pt x="64184" y="23339"/>
                    <a:pt x="67326" y="19436"/>
                  </a:cubicBezTo>
                  <a:cubicBezTo>
                    <a:pt x="70277" y="15724"/>
                    <a:pt x="71609" y="11631"/>
                    <a:pt x="69706" y="6966"/>
                  </a:cubicBezTo>
                  <a:cubicBezTo>
                    <a:pt x="67992" y="2968"/>
                    <a:pt x="63803" y="-268"/>
                    <a:pt x="59329" y="18"/>
                  </a:cubicBezTo>
                  <a:cubicBezTo>
                    <a:pt x="53427" y="303"/>
                    <a:pt x="47239" y="3349"/>
                    <a:pt x="42003" y="6205"/>
                  </a:cubicBezTo>
                  <a:cubicBezTo>
                    <a:pt x="38005" y="8394"/>
                    <a:pt x="34007" y="10583"/>
                    <a:pt x="30009" y="12868"/>
                  </a:cubicBezTo>
                  <a:cubicBezTo>
                    <a:pt x="21822" y="17342"/>
                    <a:pt x="13730" y="21816"/>
                    <a:pt x="5543" y="26290"/>
                  </a:cubicBezTo>
                  <a:cubicBezTo>
                    <a:pt x="403" y="29146"/>
                    <a:pt x="-1692" y="36665"/>
                    <a:pt x="1545" y="41710"/>
                  </a:cubicBezTo>
                  <a:cubicBezTo>
                    <a:pt x="5067" y="47232"/>
                    <a:pt x="11255" y="48469"/>
                    <a:pt x="16967" y="45709"/>
                  </a:cubicBezTo>
                  <a:lnTo>
                    <a:pt x="16967" y="4570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3459640" y="5004552"/>
              <a:ext cx="81496" cy="68791"/>
            </a:xfrm>
            <a:custGeom>
              <a:avLst/>
              <a:gdLst/>
              <a:ahLst/>
              <a:cxnLst/>
              <a:rect l="l" t="t" r="r" b="b"/>
              <a:pathLst>
                <a:path w="81496" h="68791" extrusionOk="0">
                  <a:moveTo>
                    <a:pt x="15892" y="67232"/>
                  </a:moveTo>
                  <a:cubicBezTo>
                    <a:pt x="36549" y="52954"/>
                    <a:pt x="57778" y="39152"/>
                    <a:pt x="77484" y="23540"/>
                  </a:cubicBezTo>
                  <a:cubicBezTo>
                    <a:pt x="79959" y="21637"/>
                    <a:pt x="81673" y="16877"/>
                    <a:pt x="81482" y="13831"/>
                  </a:cubicBezTo>
                  <a:cubicBezTo>
                    <a:pt x="81292" y="10785"/>
                    <a:pt x="80435" y="8024"/>
                    <a:pt x="78531" y="5550"/>
                  </a:cubicBezTo>
                  <a:cubicBezTo>
                    <a:pt x="74723" y="695"/>
                    <a:pt x="66251" y="-2161"/>
                    <a:pt x="60825" y="2028"/>
                  </a:cubicBezTo>
                  <a:cubicBezTo>
                    <a:pt x="40738" y="17258"/>
                    <a:pt x="22080" y="34202"/>
                    <a:pt x="3040" y="50669"/>
                  </a:cubicBezTo>
                  <a:cubicBezTo>
                    <a:pt x="-958" y="54096"/>
                    <a:pt x="-767" y="60665"/>
                    <a:pt x="2184" y="64567"/>
                  </a:cubicBezTo>
                  <a:cubicBezTo>
                    <a:pt x="5135" y="68470"/>
                    <a:pt x="11513" y="70279"/>
                    <a:pt x="15892" y="67328"/>
                  </a:cubicBezTo>
                  <a:lnTo>
                    <a:pt x="15892" y="6732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3505435" y="5083611"/>
              <a:ext cx="77335" cy="55296"/>
            </a:xfrm>
            <a:custGeom>
              <a:avLst/>
              <a:gdLst/>
              <a:ahLst/>
              <a:cxnLst/>
              <a:rect l="l" t="t" r="r" b="b"/>
              <a:pathLst>
                <a:path w="77335" h="55296" extrusionOk="0">
                  <a:moveTo>
                    <a:pt x="9508" y="54901"/>
                  </a:moveTo>
                  <a:cubicBezTo>
                    <a:pt x="21027" y="50142"/>
                    <a:pt x="32165" y="44716"/>
                    <a:pt x="42732" y="38148"/>
                  </a:cubicBezTo>
                  <a:cubicBezTo>
                    <a:pt x="53298" y="31580"/>
                    <a:pt x="64817" y="25963"/>
                    <a:pt x="74337" y="17587"/>
                  </a:cubicBezTo>
                  <a:cubicBezTo>
                    <a:pt x="78430" y="13970"/>
                    <a:pt x="78240" y="6545"/>
                    <a:pt x="74337" y="2928"/>
                  </a:cubicBezTo>
                  <a:cubicBezTo>
                    <a:pt x="69958" y="-1071"/>
                    <a:pt x="64056" y="-880"/>
                    <a:pt x="59677" y="2928"/>
                  </a:cubicBezTo>
                  <a:cubicBezTo>
                    <a:pt x="51299" y="10352"/>
                    <a:pt x="43874" y="18729"/>
                    <a:pt x="34354" y="24821"/>
                  </a:cubicBezTo>
                  <a:cubicBezTo>
                    <a:pt x="24835" y="30913"/>
                    <a:pt x="14268" y="36434"/>
                    <a:pt x="3701" y="41003"/>
                  </a:cubicBezTo>
                  <a:cubicBezTo>
                    <a:pt x="274" y="42431"/>
                    <a:pt x="-773" y="47381"/>
                    <a:pt x="560" y="50522"/>
                  </a:cubicBezTo>
                  <a:cubicBezTo>
                    <a:pt x="1892" y="53664"/>
                    <a:pt x="5986" y="56329"/>
                    <a:pt x="9508" y="54901"/>
                  </a:cubicBezTo>
                  <a:lnTo>
                    <a:pt x="9508" y="5490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3553604" y="5151501"/>
              <a:ext cx="73790" cy="47757"/>
            </a:xfrm>
            <a:custGeom>
              <a:avLst/>
              <a:gdLst/>
              <a:ahLst/>
              <a:cxnLst/>
              <a:rect l="l" t="t" r="r" b="b"/>
              <a:pathLst>
                <a:path w="73790" h="47757" extrusionOk="0">
                  <a:moveTo>
                    <a:pt x="16076" y="44982"/>
                  </a:moveTo>
                  <a:cubicBezTo>
                    <a:pt x="16076" y="44982"/>
                    <a:pt x="17028" y="44221"/>
                    <a:pt x="17409" y="43840"/>
                  </a:cubicBezTo>
                  <a:cubicBezTo>
                    <a:pt x="16648" y="44411"/>
                    <a:pt x="17028" y="44125"/>
                    <a:pt x="17600" y="43744"/>
                  </a:cubicBezTo>
                  <a:cubicBezTo>
                    <a:pt x="18551" y="43078"/>
                    <a:pt x="19503" y="42317"/>
                    <a:pt x="20455" y="41650"/>
                  </a:cubicBezTo>
                  <a:cubicBezTo>
                    <a:pt x="22359" y="40318"/>
                    <a:pt x="24358" y="38985"/>
                    <a:pt x="26358" y="37748"/>
                  </a:cubicBezTo>
                  <a:cubicBezTo>
                    <a:pt x="28357" y="36510"/>
                    <a:pt x="30356" y="35368"/>
                    <a:pt x="32450" y="34321"/>
                  </a:cubicBezTo>
                  <a:cubicBezTo>
                    <a:pt x="33497" y="33845"/>
                    <a:pt x="34544" y="33274"/>
                    <a:pt x="35687" y="32798"/>
                  </a:cubicBezTo>
                  <a:cubicBezTo>
                    <a:pt x="36258" y="32512"/>
                    <a:pt x="36734" y="32322"/>
                    <a:pt x="37305" y="32131"/>
                  </a:cubicBezTo>
                  <a:cubicBezTo>
                    <a:pt x="35972" y="32703"/>
                    <a:pt x="36544" y="32417"/>
                    <a:pt x="37591" y="32131"/>
                  </a:cubicBezTo>
                  <a:cubicBezTo>
                    <a:pt x="41875" y="30418"/>
                    <a:pt x="46349" y="28895"/>
                    <a:pt x="50823" y="27753"/>
                  </a:cubicBezTo>
                  <a:cubicBezTo>
                    <a:pt x="55297" y="26610"/>
                    <a:pt x="60247" y="25658"/>
                    <a:pt x="64912" y="24135"/>
                  </a:cubicBezTo>
                  <a:cubicBezTo>
                    <a:pt x="70719" y="22136"/>
                    <a:pt x="74527" y="16901"/>
                    <a:pt x="73670" y="10714"/>
                  </a:cubicBezTo>
                  <a:cubicBezTo>
                    <a:pt x="72909" y="5193"/>
                    <a:pt x="67673" y="-614"/>
                    <a:pt x="61580" y="52"/>
                  </a:cubicBezTo>
                  <a:cubicBezTo>
                    <a:pt x="58248" y="433"/>
                    <a:pt x="55012" y="719"/>
                    <a:pt x="51870" y="1766"/>
                  </a:cubicBezTo>
                  <a:cubicBezTo>
                    <a:pt x="48729" y="2813"/>
                    <a:pt x="45492" y="4241"/>
                    <a:pt x="42446" y="5574"/>
                  </a:cubicBezTo>
                  <a:cubicBezTo>
                    <a:pt x="37781" y="7572"/>
                    <a:pt x="33212" y="9857"/>
                    <a:pt x="28833" y="12427"/>
                  </a:cubicBezTo>
                  <a:cubicBezTo>
                    <a:pt x="19599" y="17853"/>
                    <a:pt x="10650" y="24326"/>
                    <a:pt x="2749" y="31655"/>
                  </a:cubicBezTo>
                  <a:cubicBezTo>
                    <a:pt x="-869" y="34987"/>
                    <a:pt x="-964" y="41746"/>
                    <a:pt x="2749" y="45077"/>
                  </a:cubicBezTo>
                  <a:cubicBezTo>
                    <a:pt x="6842" y="48885"/>
                    <a:pt x="11983" y="48409"/>
                    <a:pt x="16172" y="45077"/>
                  </a:cubicBezTo>
                  <a:lnTo>
                    <a:pt x="16172" y="4507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3603910" y="5204392"/>
              <a:ext cx="78387" cy="65335"/>
            </a:xfrm>
            <a:custGeom>
              <a:avLst/>
              <a:gdLst/>
              <a:ahLst/>
              <a:cxnLst/>
              <a:rect l="l" t="t" r="r" b="b"/>
              <a:pathLst>
                <a:path w="78387" h="65335" extrusionOk="0">
                  <a:moveTo>
                    <a:pt x="16701" y="63768"/>
                  </a:moveTo>
                  <a:cubicBezTo>
                    <a:pt x="35169" y="51584"/>
                    <a:pt x="53922" y="39781"/>
                    <a:pt x="71439" y="26359"/>
                  </a:cubicBezTo>
                  <a:cubicBezTo>
                    <a:pt x="74485" y="23979"/>
                    <a:pt x="76865" y="21790"/>
                    <a:pt x="77912" y="17982"/>
                  </a:cubicBezTo>
                  <a:cubicBezTo>
                    <a:pt x="78864" y="14650"/>
                    <a:pt x="78388" y="10176"/>
                    <a:pt x="76484" y="7131"/>
                  </a:cubicBezTo>
                  <a:cubicBezTo>
                    <a:pt x="72676" y="1229"/>
                    <a:pt x="63633" y="-2579"/>
                    <a:pt x="57254" y="2086"/>
                  </a:cubicBezTo>
                  <a:cubicBezTo>
                    <a:pt x="38501" y="15793"/>
                    <a:pt x="20889" y="31214"/>
                    <a:pt x="3183" y="46253"/>
                  </a:cubicBezTo>
                  <a:cubicBezTo>
                    <a:pt x="-1006" y="49871"/>
                    <a:pt x="-815" y="56820"/>
                    <a:pt x="2326" y="60913"/>
                  </a:cubicBezTo>
                  <a:cubicBezTo>
                    <a:pt x="5468" y="65006"/>
                    <a:pt x="12036" y="66910"/>
                    <a:pt x="16701" y="63768"/>
                  </a:cubicBezTo>
                  <a:lnTo>
                    <a:pt x="16701" y="6376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3694420" y="5229077"/>
              <a:ext cx="45359" cy="89373"/>
            </a:xfrm>
            <a:custGeom>
              <a:avLst/>
              <a:gdLst/>
              <a:ahLst/>
              <a:cxnLst/>
              <a:rect l="l" t="t" r="r" b="b"/>
              <a:pathLst>
                <a:path w="45359" h="89373" extrusionOk="0">
                  <a:moveTo>
                    <a:pt x="17388" y="82871"/>
                  </a:moveTo>
                  <a:cubicBezTo>
                    <a:pt x="21767" y="71734"/>
                    <a:pt x="26051" y="60597"/>
                    <a:pt x="30621" y="49555"/>
                  </a:cubicBezTo>
                  <a:cubicBezTo>
                    <a:pt x="35190" y="38513"/>
                    <a:pt x="39188" y="27661"/>
                    <a:pt x="43853" y="18142"/>
                  </a:cubicBezTo>
                  <a:cubicBezTo>
                    <a:pt x="47090" y="11669"/>
                    <a:pt x="45090" y="3864"/>
                    <a:pt x="38046" y="913"/>
                  </a:cubicBezTo>
                  <a:cubicBezTo>
                    <a:pt x="31668" y="-1752"/>
                    <a:pt x="23290" y="1579"/>
                    <a:pt x="21672" y="8814"/>
                  </a:cubicBezTo>
                  <a:cubicBezTo>
                    <a:pt x="18911" y="20617"/>
                    <a:pt x="15008" y="32040"/>
                    <a:pt x="11391" y="43653"/>
                  </a:cubicBezTo>
                  <a:cubicBezTo>
                    <a:pt x="7774" y="55266"/>
                    <a:pt x="4156" y="66689"/>
                    <a:pt x="348" y="78207"/>
                  </a:cubicBezTo>
                  <a:cubicBezTo>
                    <a:pt x="-1080" y="82776"/>
                    <a:pt x="2062" y="87821"/>
                    <a:pt x="6536" y="89058"/>
                  </a:cubicBezTo>
                  <a:cubicBezTo>
                    <a:pt x="11486" y="90391"/>
                    <a:pt x="15675" y="87345"/>
                    <a:pt x="17388" y="82871"/>
                  </a:cubicBezTo>
                  <a:lnTo>
                    <a:pt x="17388" y="8287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3790763" y="5232252"/>
              <a:ext cx="26621" cy="70143"/>
            </a:xfrm>
            <a:custGeom>
              <a:avLst/>
              <a:gdLst/>
              <a:ahLst/>
              <a:cxnLst/>
              <a:rect l="l" t="t" r="r" b="b"/>
              <a:pathLst>
                <a:path w="26621" h="70143" extrusionOk="0">
                  <a:moveTo>
                    <a:pt x="24714" y="61895"/>
                  </a:moveTo>
                  <a:cubicBezTo>
                    <a:pt x="24714" y="53804"/>
                    <a:pt x="24905" y="45618"/>
                    <a:pt x="24905" y="37527"/>
                  </a:cubicBezTo>
                  <a:cubicBezTo>
                    <a:pt x="24905" y="33529"/>
                    <a:pt x="25095" y="29531"/>
                    <a:pt x="25381" y="25628"/>
                  </a:cubicBezTo>
                  <a:cubicBezTo>
                    <a:pt x="25476" y="23724"/>
                    <a:pt x="25666" y="21821"/>
                    <a:pt x="25762" y="19917"/>
                  </a:cubicBezTo>
                  <a:cubicBezTo>
                    <a:pt x="25857" y="17156"/>
                    <a:pt x="25000" y="21725"/>
                    <a:pt x="25952" y="19536"/>
                  </a:cubicBezTo>
                  <a:cubicBezTo>
                    <a:pt x="26809" y="17727"/>
                    <a:pt x="26523" y="15252"/>
                    <a:pt x="26618" y="13253"/>
                  </a:cubicBezTo>
                  <a:cubicBezTo>
                    <a:pt x="26809" y="5162"/>
                    <a:pt x="19193" y="-930"/>
                    <a:pt x="11482" y="117"/>
                  </a:cubicBezTo>
                  <a:cubicBezTo>
                    <a:pt x="7865" y="593"/>
                    <a:pt x="5009" y="2212"/>
                    <a:pt x="2724" y="5162"/>
                  </a:cubicBezTo>
                  <a:cubicBezTo>
                    <a:pt x="-37" y="8779"/>
                    <a:pt x="-417" y="12397"/>
                    <a:pt x="344" y="16871"/>
                  </a:cubicBezTo>
                  <a:cubicBezTo>
                    <a:pt x="630" y="18489"/>
                    <a:pt x="915" y="19726"/>
                    <a:pt x="1582" y="21154"/>
                  </a:cubicBezTo>
                  <a:cubicBezTo>
                    <a:pt x="2438" y="23153"/>
                    <a:pt x="2438" y="23248"/>
                    <a:pt x="1677" y="21344"/>
                  </a:cubicBezTo>
                  <a:cubicBezTo>
                    <a:pt x="1677" y="21821"/>
                    <a:pt x="1867" y="22296"/>
                    <a:pt x="1963" y="22772"/>
                  </a:cubicBezTo>
                  <a:cubicBezTo>
                    <a:pt x="2343" y="24771"/>
                    <a:pt x="2819" y="26770"/>
                    <a:pt x="3200" y="28769"/>
                  </a:cubicBezTo>
                  <a:cubicBezTo>
                    <a:pt x="3962" y="32672"/>
                    <a:pt x="4628" y="36480"/>
                    <a:pt x="5199" y="40382"/>
                  </a:cubicBezTo>
                  <a:cubicBezTo>
                    <a:pt x="6342" y="48378"/>
                    <a:pt x="7484" y="56279"/>
                    <a:pt x="8721" y="64275"/>
                  </a:cubicBezTo>
                  <a:cubicBezTo>
                    <a:pt x="9293" y="68273"/>
                    <a:pt x="14052" y="70558"/>
                    <a:pt x="17670" y="70082"/>
                  </a:cubicBezTo>
                  <a:cubicBezTo>
                    <a:pt x="21668" y="69510"/>
                    <a:pt x="24714" y="66179"/>
                    <a:pt x="24714" y="62086"/>
                  </a:cubicBezTo>
                  <a:lnTo>
                    <a:pt x="24714" y="620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3854919" y="5216004"/>
              <a:ext cx="54622" cy="77257"/>
            </a:xfrm>
            <a:custGeom>
              <a:avLst/>
              <a:gdLst/>
              <a:ahLst/>
              <a:cxnLst/>
              <a:rect l="l" t="t" r="r" b="b"/>
              <a:pathLst>
                <a:path w="54622" h="77257" extrusionOk="0">
                  <a:moveTo>
                    <a:pt x="53279" y="60248"/>
                  </a:moveTo>
                  <a:cubicBezTo>
                    <a:pt x="48805" y="51395"/>
                    <a:pt x="44236" y="42543"/>
                    <a:pt x="39762" y="33785"/>
                  </a:cubicBezTo>
                  <a:cubicBezTo>
                    <a:pt x="37572" y="29501"/>
                    <a:pt x="35383" y="25218"/>
                    <a:pt x="33383" y="20934"/>
                  </a:cubicBezTo>
                  <a:cubicBezTo>
                    <a:pt x="31194" y="16270"/>
                    <a:pt x="29195" y="11511"/>
                    <a:pt x="26434" y="7132"/>
                  </a:cubicBezTo>
                  <a:cubicBezTo>
                    <a:pt x="22531" y="754"/>
                    <a:pt x="13487" y="-2292"/>
                    <a:pt x="6919" y="1992"/>
                  </a:cubicBezTo>
                  <a:cubicBezTo>
                    <a:pt x="350" y="6275"/>
                    <a:pt x="-1934" y="14461"/>
                    <a:pt x="1778" y="21505"/>
                  </a:cubicBezTo>
                  <a:cubicBezTo>
                    <a:pt x="4158" y="26075"/>
                    <a:pt x="7204" y="30168"/>
                    <a:pt x="10060" y="34451"/>
                  </a:cubicBezTo>
                  <a:cubicBezTo>
                    <a:pt x="12726" y="38449"/>
                    <a:pt x="15296" y="42447"/>
                    <a:pt x="17866" y="46540"/>
                  </a:cubicBezTo>
                  <a:cubicBezTo>
                    <a:pt x="23197" y="54917"/>
                    <a:pt x="28433" y="63294"/>
                    <a:pt x="33764" y="71671"/>
                  </a:cubicBezTo>
                  <a:cubicBezTo>
                    <a:pt x="36906" y="76620"/>
                    <a:pt x="43950" y="79095"/>
                    <a:pt x="49186" y="75668"/>
                  </a:cubicBezTo>
                  <a:cubicBezTo>
                    <a:pt x="54422" y="72242"/>
                    <a:pt x="56135" y="65864"/>
                    <a:pt x="53184" y="60248"/>
                  </a:cubicBezTo>
                  <a:lnTo>
                    <a:pt x="53184" y="602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3914239" y="5180949"/>
              <a:ext cx="63350" cy="51478"/>
            </a:xfrm>
            <a:custGeom>
              <a:avLst/>
              <a:gdLst/>
              <a:ahLst/>
              <a:cxnLst/>
              <a:rect l="l" t="t" r="r" b="b"/>
              <a:pathLst>
                <a:path w="63350" h="51478" extrusionOk="0">
                  <a:moveTo>
                    <a:pt x="61264" y="38855"/>
                  </a:moveTo>
                  <a:cubicBezTo>
                    <a:pt x="54791" y="33525"/>
                    <a:pt x="48222" y="28194"/>
                    <a:pt x="41749" y="22864"/>
                  </a:cubicBezTo>
                  <a:cubicBezTo>
                    <a:pt x="38512" y="20198"/>
                    <a:pt x="35275" y="17533"/>
                    <a:pt x="32134" y="14677"/>
                  </a:cubicBezTo>
                  <a:cubicBezTo>
                    <a:pt x="30706" y="13345"/>
                    <a:pt x="29278" y="12012"/>
                    <a:pt x="27850" y="10679"/>
                  </a:cubicBezTo>
                  <a:cubicBezTo>
                    <a:pt x="27564" y="10394"/>
                    <a:pt x="25375" y="8680"/>
                    <a:pt x="25375" y="8394"/>
                  </a:cubicBezTo>
                  <a:cubicBezTo>
                    <a:pt x="26232" y="9632"/>
                    <a:pt x="26327" y="9822"/>
                    <a:pt x="25756" y="8775"/>
                  </a:cubicBezTo>
                  <a:cubicBezTo>
                    <a:pt x="25470" y="8299"/>
                    <a:pt x="25184" y="7919"/>
                    <a:pt x="24994" y="7443"/>
                  </a:cubicBezTo>
                  <a:lnTo>
                    <a:pt x="26708" y="13820"/>
                  </a:lnTo>
                  <a:lnTo>
                    <a:pt x="26708" y="13345"/>
                  </a:lnTo>
                  <a:cubicBezTo>
                    <a:pt x="27088" y="8014"/>
                    <a:pt x="23185" y="3064"/>
                    <a:pt x="18521" y="1065"/>
                  </a:cubicBezTo>
                  <a:cubicBezTo>
                    <a:pt x="12904" y="-1315"/>
                    <a:pt x="6526" y="399"/>
                    <a:pt x="2813" y="5158"/>
                  </a:cubicBezTo>
                  <a:cubicBezTo>
                    <a:pt x="-423" y="9346"/>
                    <a:pt x="-995" y="15343"/>
                    <a:pt x="1766" y="20008"/>
                  </a:cubicBezTo>
                  <a:cubicBezTo>
                    <a:pt x="2909" y="21912"/>
                    <a:pt x="4717" y="23625"/>
                    <a:pt x="6526" y="24767"/>
                  </a:cubicBezTo>
                  <a:cubicBezTo>
                    <a:pt x="9096" y="26385"/>
                    <a:pt x="13951" y="27242"/>
                    <a:pt x="16807" y="26100"/>
                  </a:cubicBezTo>
                  <a:lnTo>
                    <a:pt x="17283" y="25909"/>
                  </a:lnTo>
                  <a:lnTo>
                    <a:pt x="13951" y="26385"/>
                  </a:lnTo>
                  <a:lnTo>
                    <a:pt x="14618" y="26385"/>
                  </a:lnTo>
                  <a:cubicBezTo>
                    <a:pt x="13571" y="26385"/>
                    <a:pt x="12428" y="26195"/>
                    <a:pt x="11381" y="26005"/>
                  </a:cubicBezTo>
                  <a:cubicBezTo>
                    <a:pt x="11857" y="26100"/>
                    <a:pt x="12428" y="26290"/>
                    <a:pt x="12904" y="26385"/>
                  </a:cubicBezTo>
                  <a:cubicBezTo>
                    <a:pt x="11476" y="25719"/>
                    <a:pt x="11381" y="25624"/>
                    <a:pt x="12428" y="26290"/>
                  </a:cubicBezTo>
                  <a:cubicBezTo>
                    <a:pt x="13380" y="26861"/>
                    <a:pt x="14427" y="27337"/>
                    <a:pt x="15379" y="27909"/>
                  </a:cubicBezTo>
                  <a:cubicBezTo>
                    <a:pt x="17093" y="28860"/>
                    <a:pt x="18806" y="29812"/>
                    <a:pt x="20615" y="30764"/>
                  </a:cubicBezTo>
                  <a:cubicBezTo>
                    <a:pt x="24233" y="32763"/>
                    <a:pt x="27660" y="34952"/>
                    <a:pt x="31087" y="37142"/>
                  </a:cubicBezTo>
                  <a:cubicBezTo>
                    <a:pt x="38131" y="41616"/>
                    <a:pt x="45176" y="45995"/>
                    <a:pt x="52220" y="50468"/>
                  </a:cubicBezTo>
                  <a:cubicBezTo>
                    <a:pt x="55362" y="52467"/>
                    <a:pt x="59550" y="51325"/>
                    <a:pt x="61740" y="48565"/>
                  </a:cubicBezTo>
                  <a:cubicBezTo>
                    <a:pt x="63929" y="45804"/>
                    <a:pt x="64025" y="41235"/>
                    <a:pt x="61169" y="38855"/>
                  </a:cubicBezTo>
                  <a:lnTo>
                    <a:pt x="61169" y="3885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3943126" y="5129548"/>
              <a:ext cx="84448" cy="25741"/>
            </a:xfrm>
            <a:custGeom>
              <a:avLst/>
              <a:gdLst/>
              <a:ahLst/>
              <a:cxnLst/>
              <a:rect l="l" t="t" r="r" b="b"/>
              <a:pathLst>
                <a:path w="84448" h="25741" extrusionOk="0">
                  <a:moveTo>
                    <a:pt x="75405" y="3252"/>
                  </a:moveTo>
                  <a:cubicBezTo>
                    <a:pt x="54557" y="2110"/>
                    <a:pt x="33709" y="1063"/>
                    <a:pt x="12861" y="16"/>
                  </a:cubicBezTo>
                  <a:cubicBezTo>
                    <a:pt x="6102" y="-365"/>
                    <a:pt x="-276" y="6108"/>
                    <a:pt x="9" y="12867"/>
                  </a:cubicBezTo>
                  <a:cubicBezTo>
                    <a:pt x="295" y="19625"/>
                    <a:pt x="5626" y="26193"/>
                    <a:pt x="12861" y="25717"/>
                  </a:cubicBezTo>
                  <a:cubicBezTo>
                    <a:pt x="33709" y="24290"/>
                    <a:pt x="54557" y="22861"/>
                    <a:pt x="75405" y="21434"/>
                  </a:cubicBezTo>
                  <a:cubicBezTo>
                    <a:pt x="80260" y="21053"/>
                    <a:pt x="84448" y="17531"/>
                    <a:pt x="84448" y="12391"/>
                  </a:cubicBezTo>
                  <a:cubicBezTo>
                    <a:pt x="84448" y="7251"/>
                    <a:pt x="80260" y="3633"/>
                    <a:pt x="75405" y="3348"/>
                  </a:cubicBezTo>
                  <a:lnTo>
                    <a:pt x="75405" y="33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3906149" y="4976928"/>
              <a:ext cx="72968" cy="44559"/>
            </a:xfrm>
            <a:custGeom>
              <a:avLst/>
              <a:gdLst/>
              <a:ahLst/>
              <a:cxnLst/>
              <a:rect l="l" t="t" r="r" b="b"/>
              <a:pathLst>
                <a:path w="72968" h="44559" extrusionOk="0">
                  <a:moveTo>
                    <a:pt x="62880" y="142"/>
                  </a:moveTo>
                  <a:cubicBezTo>
                    <a:pt x="53170" y="1094"/>
                    <a:pt x="43555" y="2998"/>
                    <a:pt x="34416" y="6329"/>
                  </a:cubicBezTo>
                  <a:cubicBezTo>
                    <a:pt x="29561" y="8138"/>
                    <a:pt x="24801" y="10137"/>
                    <a:pt x="20232" y="12517"/>
                  </a:cubicBezTo>
                  <a:cubicBezTo>
                    <a:pt x="18233" y="13564"/>
                    <a:pt x="16329" y="14706"/>
                    <a:pt x="14235" y="15658"/>
                  </a:cubicBezTo>
                  <a:cubicBezTo>
                    <a:pt x="13187" y="16134"/>
                    <a:pt x="12140" y="16515"/>
                    <a:pt x="11188" y="17086"/>
                  </a:cubicBezTo>
                  <a:cubicBezTo>
                    <a:pt x="9760" y="17847"/>
                    <a:pt x="13473" y="16419"/>
                    <a:pt x="12045" y="16705"/>
                  </a:cubicBezTo>
                  <a:cubicBezTo>
                    <a:pt x="11474" y="16800"/>
                    <a:pt x="10808" y="17086"/>
                    <a:pt x="10141" y="17276"/>
                  </a:cubicBezTo>
                  <a:cubicBezTo>
                    <a:pt x="812" y="20227"/>
                    <a:pt x="-3186" y="31269"/>
                    <a:pt x="2906" y="39170"/>
                  </a:cubicBezTo>
                  <a:cubicBezTo>
                    <a:pt x="8999" y="47071"/>
                    <a:pt x="20708" y="46024"/>
                    <a:pt x="25944" y="37742"/>
                  </a:cubicBezTo>
                  <a:cubicBezTo>
                    <a:pt x="26229" y="37266"/>
                    <a:pt x="26515" y="36885"/>
                    <a:pt x="26801" y="36409"/>
                  </a:cubicBezTo>
                  <a:cubicBezTo>
                    <a:pt x="27562" y="35267"/>
                    <a:pt x="27372" y="35553"/>
                    <a:pt x="26229" y="37171"/>
                  </a:cubicBezTo>
                  <a:cubicBezTo>
                    <a:pt x="26229" y="37171"/>
                    <a:pt x="28419" y="35077"/>
                    <a:pt x="28609" y="34886"/>
                  </a:cubicBezTo>
                  <a:cubicBezTo>
                    <a:pt x="28990" y="34505"/>
                    <a:pt x="29466" y="34125"/>
                    <a:pt x="29847" y="33744"/>
                  </a:cubicBezTo>
                  <a:cubicBezTo>
                    <a:pt x="28514" y="34791"/>
                    <a:pt x="28419" y="34886"/>
                    <a:pt x="29466" y="34125"/>
                  </a:cubicBezTo>
                  <a:cubicBezTo>
                    <a:pt x="30228" y="33744"/>
                    <a:pt x="30894" y="33173"/>
                    <a:pt x="31560" y="32792"/>
                  </a:cubicBezTo>
                  <a:cubicBezTo>
                    <a:pt x="35273" y="30508"/>
                    <a:pt x="39081" y="28413"/>
                    <a:pt x="42984" y="26605"/>
                  </a:cubicBezTo>
                  <a:cubicBezTo>
                    <a:pt x="43555" y="26319"/>
                    <a:pt x="46411" y="24986"/>
                    <a:pt x="43841" y="26224"/>
                  </a:cubicBezTo>
                  <a:cubicBezTo>
                    <a:pt x="44888" y="25748"/>
                    <a:pt x="45935" y="25367"/>
                    <a:pt x="46982" y="24986"/>
                  </a:cubicBezTo>
                  <a:cubicBezTo>
                    <a:pt x="48981" y="24225"/>
                    <a:pt x="50980" y="23559"/>
                    <a:pt x="52979" y="22988"/>
                  </a:cubicBezTo>
                  <a:cubicBezTo>
                    <a:pt x="57168" y="21750"/>
                    <a:pt x="61357" y="20703"/>
                    <a:pt x="65641" y="19941"/>
                  </a:cubicBezTo>
                  <a:cubicBezTo>
                    <a:pt x="70591" y="19085"/>
                    <a:pt x="73542" y="13373"/>
                    <a:pt x="72876" y="8804"/>
                  </a:cubicBezTo>
                  <a:cubicBezTo>
                    <a:pt x="72209" y="4235"/>
                    <a:pt x="67925" y="-524"/>
                    <a:pt x="62880" y="47"/>
                  </a:cubicBezTo>
                  <a:lnTo>
                    <a:pt x="62880" y="4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3850874" y="4903921"/>
              <a:ext cx="74968" cy="50991"/>
            </a:xfrm>
            <a:custGeom>
              <a:avLst/>
              <a:gdLst/>
              <a:ahLst/>
              <a:cxnLst/>
              <a:rect l="l" t="t" r="r" b="b"/>
              <a:pathLst>
                <a:path w="74968" h="50991" extrusionOk="0">
                  <a:moveTo>
                    <a:pt x="59895" y="1377"/>
                  </a:moveTo>
                  <a:cubicBezTo>
                    <a:pt x="52089" y="7088"/>
                    <a:pt x="43807" y="12038"/>
                    <a:pt x="35049" y="16131"/>
                  </a:cubicBezTo>
                  <a:cubicBezTo>
                    <a:pt x="34002" y="16607"/>
                    <a:pt x="32860" y="17178"/>
                    <a:pt x="31812" y="17654"/>
                  </a:cubicBezTo>
                  <a:cubicBezTo>
                    <a:pt x="31241" y="17940"/>
                    <a:pt x="30670" y="18130"/>
                    <a:pt x="30194" y="18416"/>
                  </a:cubicBezTo>
                  <a:cubicBezTo>
                    <a:pt x="28671" y="19082"/>
                    <a:pt x="32098" y="17654"/>
                    <a:pt x="30575" y="18225"/>
                  </a:cubicBezTo>
                  <a:cubicBezTo>
                    <a:pt x="28385" y="19082"/>
                    <a:pt x="26196" y="19939"/>
                    <a:pt x="23911" y="20795"/>
                  </a:cubicBezTo>
                  <a:cubicBezTo>
                    <a:pt x="19246" y="22509"/>
                    <a:pt x="14582" y="23746"/>
                    <a:pt x="9727" y="24603"/>
                  </a:cubicBezTo>
                  <a:cubicBezTo>
                    <a:pt x="1730" y="26031"/>
                    <a:pt x="-1887" y="36026"/>
                    <a:pt x="969" y="42784"/>
                  </a:cubicBezTo>
                  <a:cubicBezTo>
                    <a:pt x="2397" y="46116"/>
                    <a:pt x="4777" y="48496"/>
                    <a:pt x="8108" y="49923"/>
                  </a:cubicBezTo>
                  <a:cubicBezTo>
                    <a:pt x="12392" y="51732"/>
                    <a:pt x="16010" y="51066"/>
                    <a:pt x="20103" y="49257"/>
                  </a:cubicBezTo>
                  <a:cubicBezTo>
                    <a:pt x="21150" y="48781"/>
                    <a:pt x="22198" y="48305"/>
                    <a:pt x="23245" y="47829"/>
                  </a:cubicBezTo>
                  <a:cubicBezTo>
                    <a:pt x="23816" y="47544"/>
                    <a:pt x="24292" y="47353"/>
                    <a:pt x="24863" y="47068"/>
                  </a:cubicBezTo>
                  <a:cubicBezTo>
                    <a:pt x="25910" y="46592"/>
                    <a:pt x="25910" y="46592"/>
                    <a:pt x="24863" y="46973"/>
                  </a:cubicBezTo>
                  <a:cubicBezTo>
                    <a:pt x="23625" y="47448"/>
                    <a:pt x="23911" y="47353"/>
                    <a:pt x="25720" y="46592"/>
                  </a:cubicBezTo>
                  <a:cubicBezTo>
                    <a:pt x="28290" y="45545"/>
                    <a:pt x="30765" y="44402"/>
                    <a:pt x="33335" y="43260"/>
                  </a:cubicBezTo>
                  <a:cubicBezTo>
                    <a:pt x="37905" y="41071"/>
                    <a:pt x="42284" y="38691"/>
                    <a:pt x="46663" y="36121"/>
                  </a:cubicBezTo>
                  <a:cubicBezTo>
                    <a:pt x="55707" y="30695"/>
                    <a:pt x="64179" y="24222"/>
                    <a:pt x="72080" y="17178"/>
                  </a:cubicBezTo>
                  <a:cubicBezTo>
                    <a:pt x="75793" y="13846"/>
                    <a:pt x="75793" y="7754"/>
                    <a:pt x="72842" y="4042"/>
                  </a:cubicBezTo>
                  <a:cubicBezTo>
                    <a:pt x="69891" y="330"/>
                    <a:pt x="63989" y="-1479"/>
                    <a:pt x="59895" y="1472"/>
                  </a:cubicBezTo>
                  <a:lnTo>
                    <a:pt x="59895" y="147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3796962" y="4816485"/>
              <a:ext cx="67114" cy="65112"/>
            </a:xfrm>
            <a:custGeom>
              <a:avLst/>
              <a:gdLst/>
              <a:ahLst/>
              <a:cxnLst/>
              <a:rect l="l" t="t" r="r" b="b"/>
              <a:pathLst>
                <a:path w="67114" h="65112" extrusionOk="0">
                  <a:moveTo>
                    <a:pt x="44314" y="3713"/>
                  </a:moveTo>
                  <a:cubicBezTo>
                    <a:pt x="30891" y="16088"/>
                    <a:pt x="17564" y="28462"/>
                    <a:pt x="4141" y="40932"/>
                  </a:cubicBezTo>
                  <a:cubicBezTo>
                    <a:pt x="-1380" y="45977"/>
                    <a:pt x="-1380" y="56067"/>
                    <a:pt x="4141" y="61112"/>
                  </a:cubicBezTo>
                  <a:cubicBezTo>
                    <a:pt x="9662" y="66157"/>
                    <a:pt x="18611" y="66728"/>
                    <a:pt x="24323" y="61112"/>
                  </a:cubicBezTo>
                  <a:cubicBezTo>
                    <a:pt x="37269" y="48261"/>
                    <a:pt x="50311" y="35506"/>
                    <a:pt x="63258" y="22656"/>
                  </a:cubicBezTo>
                  <a:cubicBezTo>
                    <a:pt x="68208" y="17706"/>
                    <a:pt x="68589" y="8567"/>
                    <a:pt x="63258" y="3713"/>
                  </a:cubicBezTo>
                  <a:cubicBezTo>
                    <a:pt x="57927" y="-1142"/>
                    <a:pt x="49835" y="-1332"/>
                    <a:pt x="44314" y="3713"/>
                  </a:cubicBezTo>
                  <a:lnTo>
                    <a:pt x="44314" y="37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3755777" y="4766929"/>
              <a:ext cx="59155" cy="48033"/>
            </a:xfrm>
            <a:custGeom>
              <a:avLst/>
              <a:gdLst/>
              <a:ahLst/>
              <a:cxnLst/>
              <a:rect l="l" t="t" r="r" b="b"/>
              <a:pathLst>
                <a:path w="59155" h="48033" extrusionOk="0">
                  <a:moveTo>
                    <a:pt x="47896" y="1010"/>
                  </a:moveTo>
                  <a:cubicBezTo>
                    <a:pt x="41613" y="4722"/>
                    <a:pt x="35235" y="8339"/>
                    <a:pt x="28952" y="12147"/>
                  </a:cubicBezTo>
                  <a:cubicBezTo>
                    <a:pt x="25905" y="13955"/>
                    <a:pt x="22954" y="15764"/>
                    <a:pt x="19908" y="17668"/>
                  </a:cubicBezTo>
                  <a:cubicBezTo>
                    <a:pt x="18385" y="18620"/>
                    <a:pt x="16862" y="19476"/>
                    <a:pt x="15339" y="20428"/>
                  </a:cubicBezTo>
                  <a:cubicBezTo>
                    <a:pt x="14863" y="20714"/>
                    <a:pt x="14482" y="20904"/>
                    <a:pt x="14006" y="21190"/>
                  </a:cubicBezTo>
                  <a:cubicBezTo>
                    <a:pt x="15529" y="20619"/>
                    <a:pt x="15719" y="20523"/>
                    <a:pt x="14577" y="20999"/>
                  </a:cubicBezTo>
                  <a:cubicBezTo>
                    <a:pt x="13720" y="21380"/>
                    <a:pt x="12768" y="21666"/>
                    <a:pt x="11912" y="22046"/>
                  </a:cubicBezTo>
                  <a:lnTo>
                    <a:pt x="15053" y="21666"/>
                  </a:lnTo>
                  <a:cubicBezTo>
                    <a:pt x="14387" y="21666"/>
                    <a:pt x="13816" y="21666"/>
                    <a:pt x="13149" y="21761"/>
                  </a:cubicBezTo>
                  <a:cubicBezTo>
                    <a:pt x="8389" y="22046"/>
                    <a:pt x="4296" y="24045"/>
                    <a:pt x="1821" y="28234"/>
                  </a:cubicBezTo>
                  <a:cubicBezTo>
                    <a:pt x="-654" y="32422"/>
                    <a:pt x="-559" y="37467"/>
                    <a:pt x="1821" y="41561"/>
                  </a:cubicBezTo>
                  <a:cubicBezTo>
                    <a:pt x="4201" y="45654"/>
                    <a:pt x="8580" y="48033"/>
                    <a:pt x="13149" y="48033"/>
                  </a:cubicBezTo>
                  <a:cubicBezTo>
                    <a:pt x="17338" y="48033"/>
                    <a:pt x="22764" y="45654"/>
                    <a:pt x="24478" y="41561"/>
                  </a:cubicBezTo>
                  <a:cubicBezTo>
                    <a:pt x="24763" y="40894"/>
                    <a:pt x="25049" y="40323"/>
                    <a:pt x="25334" y="39657"/>
                  </a:cubicBezTo>
                  <a:lnTo>
                    <a:pt x="23430" y="42036"/>
                  </a:lnTo>
                  <a:cubicBezTo>
                    <a:pt x="28095" y="36325"/>
                    <a:pt x="34378" y="32042"/>
                    <a:pt x="39995" y="27377"/>
                  </a:cubicBezTo>
                  <a:cubicBezTo>
                    <a:pt x="45611" y="22713"/>
                    <a:pt x="51323" y="17953"/>
                    <a:pt x="56939" y="13099"/>
                  </a:cubicBezTo>
                  <a:cubicBezTo>
                    <a:pt x="59891" y="10624"/>
                    <a:pt x="59700" y="5769"/>
                    <a:pt x="57511" y="3008"/>
                  </a:cubicBezTo>
                  <a:cubicBezTo>
                    <a:pt x="55226" y="-38"/>
                    <a:pt x="50942" y="-894"/>
                    <a:pt x="47610" y="1010"/>
                  </a:cubicBezTo>
                  <a:lnTo>
                    <a:pt x="47610" y="10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3708734" y="4696774"/>
              <a:ext cx="58244" cy="47814"/>
            </a:xfrm>
            <a:custGeom>
              <a:avLst/>
              <a:gdLst/>
              <a:ahLst/>
              <a:cxnLst/>
              <a:rect l="l" t="t" r="r" b="b"/>
              <a:pathLst>
                <a:path w="58244" h="47814" extrusionOk="0">
                  <a:moveTo>
                    <a:pt x="47056" y="1105"/>
                  </a:moveTo>
                  <a:cubicBezTo>
                    <a:pt x="40392" y="5198"/>
                    <a:pt x="33728" y="9291"/>
                    <a:pt x="27065" y="13385"/>
                  </a:cubicBezTo>
                  <a:cubicBezTo>
                    <a:pt x="23828" y="15383"/>
                    <a:pt x="20591" y="17383"/>
                    <a:pt x="17355" y="19286"/>
                  </a:cubicBezTo>
                  <a:cubicBezTo>
                    <a:pt x="13928" y="21380"/>
                    <a:pt x="10024" y="22808"/>
                    <a:pt x="6312" y="24427"/>
                  </a:cubicBezTo>
                  <a:cubicBezTo>
                    <a:pt x="3361" y="25759"/>
                    <a:pt x="1457" y="28996"/>
                    <a:pt x="505" y="31947"/>
                  </a:cubicBezTo>
                  <a:cubicBezTo>
                    <a:pt x="-733" y="35754"/>
                    <a:pt x="410" y="39847"/>
                    <a:pt x="2790" y="42893"/>
                  </a:cubicBezTo>
                  <a:cubicBezTo>
                    <a:pt x="7169" y="48510"/>
                    <a:pt x="16498" y="49842"/>
                    <a:pt x="21638" y="44131"/>
                  </a:cubicBezTo>
                  <a:cubicBezTo>
                    <a:pt x="24304" y="41180"/>
                    <a:pt x="26779" y="37944"/>
                    <a:pt x="29825" y="35278"/>
                  </a:cubicBezTo>
                  <a:cubicBezTo>
                    <a:pt x="32681" y="32803"/>
                    <a:pt x="35537" y="30424"/>
                    <a:pt x="38393" y="27949"/>
                  </a:cubicBezTo>
                  <a:cubicBezTo>
                    <a:pt x="44295" y="22903"/>
                    <a:pt x="50197" y="17858"/>
                    <a:pt x="56099" y="12718"/>
                  </a:cubicBezTo>
                  <a:cubicBezTo>
                    <a:pt x="58955" y="10338"/>
                    <a:pt x="58765" y="5674"/>
                    <a:pt x="56671" y="2914"/>
                  </a:cubicBezTo>
                  <a:cubicBezTo>
                    <a:pt x="54576" y="153"/>
                    <a:pt x="50197" y="-989"/>
                    <a:pt x="47056" y="1010"/>
                  </a:cubicBezTo>
                  <a:lnTo>
                    <a:pt x="47056" y="101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3641652" y="4625475"/>
              <a:ext cx="72863" cy="50894"/>
            </a:xfrm>
            <a:custGeom>
              <a:avLst/>
              <a:gdLst/>
              <a:ahLst/>
              <a:cxnLst/>
              <a:rect l="l" t="t" r="r" b="b"/>
              <a:pathLst>
                <a:path w="72863" h="50894" extrusionOk="0">
                  <a:moveTo>
                    <a:pt x="55878" y="1297"/>
                  </a:moveTo>
                  <a:cubicBezTo>
                    <a:pt x="47881" y="5200"/>
                    <a:pt x="39980" y="9103"/>
                    <a:pt x="31983" y="13006"/>
                  </a:cubicBezTo>
                  <a:cubicBezTo>
                    <a:pt x="27985" y="15005"/>
                    <a:pt x="23987" y="16909"/>
                    <a:pt x="20084" y="18908"/>
                  </a:cubicBezTo>
                  <a:cubicBezTo>
                    <a:pt x="18085" y="19860"/>
                    <a:pt x="16086" y="20811"/>
                    <a:pt x="14086" y="21858"/>
                  </a:cubicBezTo>
                  <a:cubicBezTo>
                    <a:pt x="11707" y="23191"/>
                    <a:pt x="16562" y="21097"/>
                    <a:pt x="13801" y="22049"/>
                  </a:cubicBezTo>
                  <a:cubicBezTo>
                    <a:pt x="12658" y="22430"/>
                    <a:pt x="11516" y="22906"/>
                    <a:pt x="10279" y="23287"/>
                  </a:cubicBezTo>
                  <a:cubicBezTo>
                    <a:pt x="2377" y="26142"/>
                    <a:pt x="-2287" y="34043"/>
                    <a:pt x="1140" y="42229"/>
                  </a:cubicBezTo>
                  <a:cubicBezTo>
                    <a:pt x="2663" y="45751"/>
                    <a:pt x="5043" y="48131"/>
                    <a:pt x="8565" y="49654"/>
                  </a:cubicBezTo>
                  <a:cubicBezTo>
                    <a:pt x="12373" y="51272"/>
                    <a:pt x="17609" y="51558"/>
                    <a:pt x="21036" y="48988"/>
                  </a:cubicBezTo>
                  <a:cubicBezTo>
                    <a:pt x="28271" y="43657"/>
                    <a:pt x="36267" y="39373"/>
                    <a:pt x="43978" y="34804"/>
                  </a:cubicBezTo>
                  <a:cubicBezTo>
                    <a:pt x="51689" y="30235"/>
                    <a:pt x="59495" y="25666"/>
                    <a:pt x="67206" y="21097"/>
                  </a:cubicBezTo>
                  <a:cubicBezTo>
                    <a:pt x="72347" y="18051"/>
                    <a:pt x="74631" y="10721"/>
                    <a:pt x="71299" y="5486"/>
                  </a:cubicBezTo>
                  <a:cubicBezTo>
                    <a:pt x="67777" y="-35"/>
                    <a:pt x="61494" y="-1368"/>
                    <a:pt x="55687" y="1393"/>
                  </a:cubicBezTo>
                  <a:lnTo>
                    <a:pt x="55687" y="13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3610996" y="4534886"/>
              <a:ext cx="60985" cy="63032"/>
            </a:xfrm>
            <a:custGeom>
              <a:avLst/>
              <a:gdLst/>
              <a:ahLst/>
              <a:cxnLst/>
              <a:rect l="l" t="t" r="r" b="b"/>
              <a:pathLst>
                <a:path w="60985" h="63032" extrusionOk="0">
                  <a:moveTo>
                    <a:pt x="39792" y="3645"/>
                  </a:moveTo>
                  <a:cubicBezTo>
                    <a:pt x="29035" y="16781"/>
                    <a:pt x="17231" y="29441"/>
                    <a:pt x="3998" y="39912"/>
                  </a:cubicBezTo>
                  <a:cubicBezTo>
                    <a:pt x="1428" y="41911"/>
                    <a:pt x="0" y="46480"/>
                    <a:pt x="0" y="49526"/>
                  </a:cubicBezTo>
                  <a:cubicBezTo>
                    <a:pt x="0" y="52858"/>
                    <a:pt x="1523" y="56856"/>
                    <a:pt x="3998" y="59141"/>
                  </a:cubicBezTo>
                  <a:cubicBezTo>
                    <a:pt x="9424" y="64186"/>
                    <a:pt x="17802" y="64471"/>
                    <a:pt x="23228" y="59141"/>
                  </a:cubicBezTo>
                  <a:cubicBezTo>
                    <a:pt x="29320" y="53048"/>
                    <a:pt x="35508" y="47051"/>
                    <a:pt x="41315" y="40578"/>
                  </a:cubicBezTo>
                  <a:cubicBezTo>
                    <a:pt x="47693" y="33535"/>
                    <a:pt x="53596" y="26110"/>
                    <a:pt x="59307" y="18590"/>
                  </a:cubicBezTo>
                  <a:cubicBezTo>
                    <a:pt x="61021" y="16305"/>
                    <a:pt x="61402" y="11736"/>
                    <a:pt x="60545" y="9071"/>
                  </a:cubicBezTo>
                  <a:cubicBezTo>
                    <a:pt x="59688" y="6405"/>
                    <a:pt x="58260" y="4311"/>
                    <a:pt x="56071" y="2598"/>
                  </a:cubicBezTo>
                  <a:cubicBezTo>
                    <a:pt x="51596" y="-829"/>
                    <a:pt x="43695" y="-1210"/>
                    <a:pt x="39792" y="3550"/>
                  </a:cubicBezTo>
                  <a:lnTo>
                    <a:pt x="39792" y="35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3561494" y="4451952"/>
              <a:ext cx="59216" cy="70337"/>
            </a:xfrm>
            <a:custGeom>
              <a:avLst/>
              <a:gdLst/>
              <a:ahLst/>
              <a:cxnLst/>
              <a:rect l="l" t="t" r="r" b="b"/>
              <a:pathLst>
                <a:path w="59216" h="70337" extrusionOk="0">
                  <a:moveTo>
                    <a:pt x="44076" y="3859"/>
                  </a:moveTo>
                  <a:cubicBezTo>
                    <a:pt x="41506" y="8333"/>
                    <a:pt x="38745" y="12616"/>
                    <a:pt x="35699" y="16805"/>
                  </a:cubicBezTo>
                  <a:cubicBezTo>
                    <a:pt x="34937" y="17852"/>
                    <a:pt x="34175" y="18804"/>
                    <a:pt x="33414" y="19851"/>
                  </a:cubicBezTo>
                  <a:cubicBezTo>
                    <a:pt x="32367" y="21279"/>
                    <a:pt x="33795" y="19375"/>
                    <a:pt x="33128" y="20232"/>
                  </a:cubicBezTo>
                  <a:cubicBezTo>
                    <a:pt x="32748" y="20612"/>
                    <a:pt x="32462" y="21088"/>
                    <a:pt x="32081" y="21564"/>
                  </a:cubicBezTo>
                  <a:cubicBezTo>
                    <a:pt x="30463" y="23563"/>
                    <a:pt x="28749" y="25562"/>
                    <a:pt x="27036" y="27561"/>
                  </a:cubicBezTo>
                  <a:cubicBezTo>
                    <a:pt x="23704" y="31274"/>
                    <a:pt x="20277" y="34986"/>
                    <a:pt x="16469" y="38127"/>
                  </a:cubicBezTo>
                  <a:cubicBezTo>
                    <a:pt x="15898" y="38603"/>
                    <a:pt x="15422" y="38984"/>
                    <a:pt x="14851" y="39460"/>
                  </a:cubicBezTo>
                  <a:cubicBezTo>
                    <a:pt x="14279" y="39936"/>
                    <a:pt x="12566" y="40983"/>
                    <a:pt x="15041" y="39460"/>
                  </a:cubicBezTo>
                  <a:cubicBezTo>
                    <a:pt x="13994" y="40126"/>
                    <a:pt x="13042" y="40983"/>
                    <a:pt x="12090" y="41649"/>
                  </a:cubicBezTo>
                  <a:cubicBezTo>
                    <a:pt x="9329" y="43648"/>
                    <a:pt x="6569" y="45838"/>
                    <a:pt x="3903" y="47932"/>
                  </a:cubicBezTo>
                  <a:cubicBezTo>
                    <a:pt x="1428" y="49931"/>
                    <a:pt x="0" y="54214"/>
                    <a:pt x="0" y="57260"/>
                  </a:cubicBezTo>
                  <a:cubicBezTo>
                    <a:pt x="0" y="60497"/>
                    <a:pt x="1428" y="64304"/>
                    <a:pt x="3903" y="66589"/>
                  </a:cubicBezTo>
                  <a:cubicBezTo>
                    <a:pt x="9329" y="71634"/>
                    <a:pt x="17040" y="71539"/>
                    <a:pt x="22562" y="66589"/>
                  </a:cubicBezTo>
                  <a:cubicBezTo>
                    <a:pt x="26941" y="62591"/>
                    <a:pt x="30653" y="57641"/>
                    <a:pt x="34175" y="52787"/>
                  </a:cubicBezTo>
                  <a:cubicBezTo>
                    <a:pt x="35794" y="50597"/>
                    <a:pt x="33128" y="54024"/>
                    <a:pt x="34175" y="52787"/>
                  </a:cubicBezTo>
                  <a:cubicBezTo>
                    <a:pt x="34651" y="52215"/>
                    <a:pt x="35032" y="51644"/>
                    <a:pt x="35508" y="51168"/>
                  </a:cubicBezTo>
                  <a:cubicBezTo>
                    <a:pt x="36746" y="49550"/>
                    <a:pt x="37983" y="47932"/>
                    <a:pt x="39221" y="46313"/>
                  </a:cubicBezTo>
                  <a:cubicBezTo>
                    <a:pt x="40744" y="44219"/>
                    <a:pt x="42267" y="42030"/>
                    <a:pt x="43695" y="39841"/>
                  </a:cubicBezTo>
                  <a:cubicBezTo>
                    <a:pt x="49788" y="30512"/>
                    <a:pt x="54738" y="20517"/>
                    <a:pt x="58831" y="10141"/>
                  </a:cubicBezTo>
                  <a:cubicBezTo>
                    <a:pt x="60259" y="6429"/>
                    <a:pt x="57499" y="2050"/>
                    <a:pt x="54167" y="622"/>
                  </a:cubicBezTo>
                  <a:cubicBezTo>
                    <a:pt x="50549" y="-901"/>
                    <a:pt x="46170" y="432"/>
                    <a:pt x="44171" y="3954"/>
                  </a:cubicBezTo>
                  <a:lnTo>
                    <a:pt x="44171" y="395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3517183" y="4422883"/>
              <a:ext cx="46694" cy="65611"/>
            </a:xfrm>
            <a:custGeom>
              <a:avLst/>
              <a:gdLst/>
              <a:ahLst/>
              <a:cxnLst/>
              <a:rect l="l" t="t" r="r" b="b"/>
              <a:pathLst>
                <a:path w="46694" h="65611" extrusionOk="0">
                  <a:moveTo>
                    <a:pt x="26509" y="5419"/>
                  </a:moveTo>
                  <a:cubicBezTo>
                    <a:pt x="22891" y="11701"/>
                    <a:pt x="19369" y="17889"/>
                    <a:pt x="15752" y="24171"/>
                  </a:cubicBezTo>
                  <a:cubicBezTo>
                    <a:pt x="12134" y="30453"/>
                    <a:pt x="8231" y="36450"/>
                    <a:pt x="4233" y="42447"/>
                  </a:cubicBezTo>
                  <a:lnTo>
                    <a:pt x="6232" y="39782"/>
                  </a:lnTo>
                  <a:cubicBezTo>
                    <a:pt x="5661" y="40258"/>
                    <a:pt x="4994" y="40734"/>
                    <a:pt x="4423" y="41305"/>
                  </a:cubicBezTo>
                  <a:cubicBezTo>
                    <a:pt x="2519" y="43304"/>
                    <a:pt x="1567" y="45684"/>
                    <a:pt x="520" y="48159"/>
                  </a:cubicBezTo>
                  <a:cubicBezTo>
                    <a:pt x="-622" y="51205"/>
                    <a:pt x="235" y="56155"/>
                    <a:pt x="1948" y="58820"/>
                  </a:cubicBezTo>
                  <a:cubicBezTo>
                    <a:pt x="3662" y="61485"/>
                    <a:pt x="5756" y="63294"/>
                    <a:pt x="8517" y="64436"/>
                  </a:cubicBezTo>
                  <a:cubicBezTo>
                    <a:pt x="11277" y="65579"/>
                    <a:pt x="14609" y="66055"/>
                    <a:pt x="17560" y="65103"/>
                  </a:cubicBezTo>
                  <a:cubicBezTo>
                    <a:pt x="21178" y="63960"/>
                    <a:pt x="23653" y="61866"/>
                    <a:pt x="25842" y="58725"/>
                  </a:cubicBezTo>
                  <a:cubicBezTo>
                    <a:pt x="27937" y="55774"/>
                    <a:pt x="28032" y="52252"/>
                    <a:pt x="28508" y="48920"/>
                  </a:cubicBezTo>
                  <a:lnTo>
                    <a:pt x="26699" y="55488"/>
                  </a:lnTo>
                  <a:cubicBezTo>
                    <a:pt x="29555" y="48825"/>
                    <a:pt x="32316" y="42162"/>
                    <a:pt x="35648" y="35689"/>
                  </a:cubicBezTo>
                  <a:cubicBezTo>
                    <a:pt x="38979" y="29216"/>
                    <a:pt x="42121" y="22838"/>
                    <a:pt x="45358" y="16366"/>
                  </a:cubicBezTo>
                  <a:cubicBezTo>
                    <a:pt x="47928" y="11225"/>
                    <a:pt x="46881" y="4276"/>
                    <a:pt x="41455" y="1421"/>
                  </a:cubicBezTo>
                  <a:cubicBezTo>
                    <a:pt x="36028" y="-1435"/>
                    <a:pt x="29555" y="88"/>
                    <a:pt x="26509" y="5324"/>
                  </a:cubicBezTo>
                  <a:lnTo>
                    <a:pt x="26509" y="53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3454831" y="4387264"/>
              <a:ext cx="27459" cy="83971"/>
            </a:xfrm>
            <a:custGeom>
              <a:avLst/>
              <a:gdLst/>
              <a:ahLst/>
              <a:cxnLst/>
              <a:rect l="l" t="t" r="r" b="b"/>
              <a:pathLst>
                <a:path w="27459" h="83971" extrusionOk="0">
                  <a:moveTo>
                    <a:pt x="5279" y="11052"/>
                  </a:moveTo>
                  <a:cubicBezTo>
                    <a:pt x="3756" y="30852"/>
                    <a:pt x="2614" y="50747"/>
                    <a:pt x="43" y="70451"/>
                  </a:cubicBezTo>
                  <a:cubicBezTo>
                    <a:pt x="-337" y="73592"/>
                    <a:pt x="1852" y="77876"/>
                    <a:pt x="4042" y="79970"/>
                  </a:cubicBezTo>
                  <a:cubicBezTo>
                    <a:pt x="6422" y="82350"/>
                    <a:pt x="10229" y="84063"/>
                    <a:pt x="13561" y="83968"/>
                  </a:cubicBezTo>
                  <a:cubicBezTo>
                    <a:pt x="20606" y="83682"/>
                    <a:pt x="27365" y="78066"/>
                    <a:pt x="27079" y="70451"/>
                  </a:cubicBezTo>
                  <a:cubicBezTo>
                    <a:pt x="26318" y="50651"/>
                    <a:pt x="27079" y="30852"/>
                    <a:pt x="27460" y="11052"/>
                  </a:cubicBezTo>
                  <a:cubicBezTo>
                    <a:pt x="27460" y="5246"/>
                    <a:pt x="22319" y="-275"/>
                    <a:pt x="16417" y="11"/>
                  </a:cubicBezTo>
                  <a:cubicBezTo>
                    <a:pt x="10039" y="296"/>
                    <a:pt x="5850" y="4865"/>
                    <a:pt x="5374" y="11052"/>
                  </a:cubicBezTo>
                  <a:lnTo>
                    <a:pt x="5374" y="1105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3387667" y="4414467"/>
              <a:ext cx="42262" cy="63436"/>
            </a:xfrm>
            <a:custGeom>
              <a:avLst/>
              <a:gdLst/>
              <a:ahLst/>
              <a:cxnLst/>
              <a:rect l="l" t="t" r="r" b="b"/>
              <a:pathLst>
                <a:path w="42262" h="63436" extrusionOk="0">
                  <a:moveTo>
                    <a:pt x="1426" y="15453"/>
                  </a:moveTo>
                  <a:cubicBezTo>
                    <a:pt x="4282" y="22212"/>
                    <a:pt x="7233" y="28875"/>
                    <a:pt x="10089" y="35633"/>
                  </a:cubicBezTo>
                  <a:cubicBezTo>
                    <a:pt x="10755" y="37252"/>
                    <a:pt x="11422" y="38775"/>
                    <a:pt x="12183" y="40393"/>
                  </a:cubicBezTo>
                  <a:cubicBezTo>
                    <a:pt x="12564" y="41249"/>
                    <a:pt x="12850" y="42582"/>
                    <a:pt x="13421" y="43344"/>
                  </a:cubicBezTo>
                  <a:lnTo>
                    <a:pt x="12850" y="42106"/>
                  </a:lnTo>
                  <a:cubicBezTo>
                    <a:pt x="13040" y="42582"/>
                    <a:pt x="13230" y="43058"/>
                    <a:pt x="13326" y="43629"/>
                  </a:cubicBezTo>
                  <a:cubicBezTo>
                    <a:pt x="14468" y="47056"/>
                    <a:pt x="15706" y="50578"/>
                    <a:pt x="16848" y="54005"/>
                  </a:cubicBezTo>
                  <a:cubicBezTo>
                    <a:pt x="19323" y="61335"/>
                    <a:pt x="26939" y="65523"/>
                    <a:pt x="34269" y="62382"/>
                  </a:cubicBezTo>
                  <a:cubicBezTo>
                    <a:pt x="41123" y="59431"/>
                    <a:pt x="44645" y="50673"/>
                    <a:pt x="40457" y="44010"/>
                  </a:cubicBezTo>
                  <a:cubicBezTo>
                    <a:pt x="38457" y="40869"/>
                    <a:pt x="36554" y="37728"/>
                    <a:pt x="34554" y="34586"/>
                  </a:cubicBezTo>
                  <a:cubicBezTo>
                    <a:pt x="32555" y="31445"/>
                    <a:pt x="31032" y="28114"/>
                    <a:pt x="29319" y="24782"/>
                  </a:cubicBezTo>
                  <a:cubicBezTo>
                    <a:pt x="25892" y="18214"/>
                    <a:pt x="22465" y="11646"/>
                    <a:pt x="19133" y="5077"/>
                  </a:cubicBezTo>
                  <a:cubicBezTo>
                    <a:pt x="16658" y="318"/>
                    <a:pt x="9613" y="-1491"/>
                    <a:pt x="5044" y="1365"/>
                  </a:cubicBezTo>
                  <a:cubicBezTo>
                    <a:pt x="2854" y="2793"/>
                    <a:pt x="950" y="4887"/>
                    <a:pt x="284" y="7457"/>
                  </a:cubicBezTo>
                  <a:cubicBezTo>
                    <a:pt x="-383" y="10313"/>
                    <a:pt x="189" y="12693"/>
                    <a:pt x="1331" y="15358"/>
                  </a:cubicBezTo>
                  <a:lnTo>
                    <a:pt x="1331" y="1535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3337919" y="4446393"/>
              <a:ext cx="49365" cy="68635"/>
            </a:xfrm>
            <a:custGeom>
              <a:avLst/>
              <a:gdLst/>
              <a:ahLst/>
              <a:cxnLst/>
              <a:rect l="l" t="t" r="r" b="b"/>
              <a:pathLst>
                <a:path w="49365" h="68635" extrusionOk="0">
                  <a:moveTo>
                    <a:pt x="339" y="10561"/>
                  </a:moveTo>
                  <a:cubicBezTo>
                    <a:pt x="2529" y="20365"/>
                    <a:pt x="6051" y="29884"/>
                    <a:pt x="10621" y="38832"/>
                  </a:cubicBezTo>
                  <a:cubicBezTo>
                    <a:pt x="12715" y="42925"/>
                    <a:pt x="15095" y="46923"/>
                    <a:pt x="17665" y="50731"/>
                  </a:cubicBezTo>
                  <a:cubicBezTo>
                    <a:pt x="19379" y="53301"/>
                    <a:pt x="21283" y="55681"/>
                    <a:pt x="23187" y="58156"/>
                  </a:cubicBezTo>
                  <a:cubicBezTo>
                    <a:pt x="23377" y="58346"/>
                    <a:pt x="23472" y="58536"/>
                    <a:pt x="23662" y="58822"/>
                  </a:cubicBezTo>
                  <a:cubicBezTo>
                    <a:pt x="24234" y="59488"/>
                    <a:pt x="23948" y="59203"/>
                    <a:pt x="22996" y="58061"/>
                  </a:cubicBezTo>
                  <a:cubicBezTo>
                    <a:pt x="22996" y="58441"/>
                    <a:pt x="23662" y="59012"/>
                    <a:pt x="23853" y="59298"/>
                  </a:cubicBezTo>
                  <a:cubicBezTo>
                    <a:pt x="24614" y="60345"/>
                    <a:pt x="25376" y="61392"/>
                    <a:pt x="26138" y="62439"/>
                  </a:cubicBezTo>
                  <a:cubicBezTo>
                    <a:pt x="28803" y="65961"/>
                    <a:pt x="32135" y="68817"/>
                    <a:pt x="36895" y="68626"/>
                  </a:cubicBezTo>
                  <a:cubicBezTo>
                    <a:pt x="40227" y="68436"/>
                    <a:pt x="43368" y="67389"/>
                    <a:pt x="45748" y="65009"/>
                  </a:cubicBezTo>
                  <a:cubicBezTo>
                    <a:pt x="48033" y="62725"/>
                    <a:pt x="49365" y="59393"/>
                    <a:pt x="49365" y="56157"/>
                  </a:cubicBezTo>
                  <a:cubicBezTo>
                    <a:pt x="49365" y="51397"/>
                    <a:pt x="46795" y="48065"/>
                    <a:pt x="43178" y="45400"/>
                  </a:cubicBezTo>
                  <a:cubicBezTo>
                    <a:pt x="42797" y="45115"/>
                    <a:pt x="42321" y="44829"/>
                    <a:pt x="41940" y="44448"/>
                  </a:cubicBezTo>
                  <a:cubicBezTo>
                    <a:pt x="40703" y="43496"/>
                    <a:pt x="42035" y="44448"/>
                    <a:pt x="42511" y="44924"/>
                  </a:cubicBezTo>
                  <a:cubicBezTo>
                    <a:pt x="41655" y="44163"/>
                    <a:pt x="40703" y="43401"/>
                    <a:pt x="39846" y="42640"/>
                  </a:cubicBezTo>
                  <a:cubicBezTo>
                    <a:pt x="38228" y="41021"/>
                    <a:pt x="36704" y="39403"/>
                    <a:pt x="35276" y="37785"/>
                  </a:cubicBezTo>
                  <a:cubicBezTo>
                    <a:pt x="34610" y="37023"/>
                    <a:pt x="33944" y="36167"/>
                    <a:pt x="33182" y="35405"/>
                  </a:cubicBezTo>
                  <a:cubicBezTo>
                    <a:pt x="32801" y="35024"/>
                    <a:pt x="32516" y="34644"/>
                    <a:pt x="32230" y="34168"/>
                  </a:cubicBezTo>
                  <a:cubicBezTo>
                    <a:pt x="32230" y="34168"/>
                    <a:pt x="30612" y="32074"/>
                    <a:pt x="31564" y="33406"/>
                  </a:cubicBezTo>
                  <a:cubicBezTo>
                    <a:pt x="32421" y="34549"/>
                    <a:pt x="31373" y="33121"/>
                    <a:pt x="31183" y="32930"/>
                  </a:cubicBezTo>
                  <a:cubicBezTo>
                    <a:pt x="30897" y="32549"/>
                    <a:pt x="30517" y="32074"/>
                    <a:pt x="30231" y="31693"/>
                  </a:cubicBezTo>
                  <a:cubicBezTo>
                    <a:pt x="29565" y="30741"/>
                    <a:pt x="28898" y="29789"/>
                    <a:pt x="28232" y="28742"/>
                  </a:cubicBezTo>
                  <a:cubicBezTo>
                    <a:pt x="25757" y="25125"/>
                    <a:pt x="23567" y="21412"/>
                    <a:pt x="21663" y="17510"/>
                  </a:cubicBezTo>
                  <a:cubicBezTo>
                    <a:pt x="20616" y="15511"/>
                    <a:pt x="19759" y="13511"/>
                    <a:pt x="18807" y="11513"/>
                  </a:cubicBezTo>
                  <a:cubicBezTo>
                    <a:pt x="19188" y="12274"/>
                    <a:pt x="19093" y="12274"/>
                    <a:pt x="18807" y="11513"/>
                  </a:cubicBezTo>
                  <a:cubicBezTo>
                    <a:pt x="18522" y="10941"/>
                    <a:pt x="18332" y="10275"/>
                    <a:pt x="18046" y="9704"/>
                  </a:cubicBezTo>
                  <a:cubicBezTo>
                    <a:pt x="17665" y="8562"/>
                    <a:pt x="17189" y="7515"/>
                    <a:pt x="16808" y="6372"/>
                  </a:cubicBezTo>
                  <a:cubicBezTo>
                    <a:pt x="15285" y="2184"/>
                    <a:pt x="10906" y="-1148"/>
                    <a:pt x="6242" y="376"/>
                  </a:cubicBezTo>
                  <a:cubicBezTo>
                    <a:pt x="1577" y="1898"/>
                    <a:pt x="-803" y="6277"/>
                    <a:pt x="244" y="10941"/>
                  </a:cubicBezTo>
                  <a:lnTo>
                    <a:pt x="244" y="1094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3287482" y="4508228"/>
              <a:ext cx="70873" cy="46624"/>
            </a:xfrm>
            <a:custGeom>
              <a:avLst/>
              <a:gdLst/>
              <a:ahLst/>
              <a:cxnLst/>
              <a:rect l="l" t="t" r="r" b="b"/>
              <a:pathLst>
                <a:path w="70873" h="46624" extrusionOk="0">
                  <a:moveTo>
                    <a:pt x="8414" y="22497"/>
                  </a:moveTo>
                  <a:cubicBezTo>
                    <a:pt x="10413" y="23259"/>
                    <a:pt x="12508" y="24020"/>
                    <a:pt x="14507" y="24782"/>
                  </a:cubicBezTo>
                  <a:cubicBezTo>
                    <a:pt x="15744" y="25258"/>
                    <a:pt x="15554" y="25163"/>
                    <a:pt x="13841" y="24496"/>
                  </a:cubicBezTo>
                  <a:cubicBezTo>
                    <a:pt x="14317" y="24687"/>
                    <a:pt x="14792" y="24877"/>
                    <a:pt x="15268" y="25163"/>
                  </a:cubicBezTo>
                  <a:cubicBezTo>
                    <a:pt x="16030" y="25448"/>
                    <a:pt x="16696" y="25829"/>
                    <a:pt x="17458" y="26114"/>
                  </a:cubicBezTo>
                  <a:cubicBezTo>
                    <a:pt x="21266" y="27828"/>
                    <a:pt x="24978" y="29541"/>
                    <a:pt x="28691" y="31445"/>
                  </a:cubicBezTo>
                  <a:cubicBezTo>
                    <a:pt x="36021" y="35253"/>
                    <a:pt x="42875" y="39727"/>
                    <a:pt x="49444" y="44677"/>
                  </a:cubicBezTo>
                  <a:cubicBezTo>
                    <a:pt x="52300" y="46771"/>
                    <a:pt x="57345" y="47056"/>
                    <a:pt x="60487" y="46104"/>
                  </a:cubicBezTo>
                  <a:cubicBezTo>
                    <a:pt x="63628" y="45152"/>
                    <a:pt x="67436" y="42582"/>
                    <a:pt x="69054" y="39536"/>
                  </a:cubicBezTo>
                  <a:cubicBezTo>
                    <a:pt x="72767" y="32492"/>
                    <a:pt x="70673" y="24116"/>
                    <a:pt x="63914" y="19832"/>
                  </a:cubicBezTo>
                  <a:cubicBezTo>
                    <a:pt x="48873" y="10408"/>
                    <a:pt x="31928" y="3555"/>
                    <a:pt x="14412" y="318"/>
                  </a:cubicBezTo>
                  <a:cubicBezTo>
                    <a:pt x="11365" y="-253"/>
                    <a:pt x="8319" y="-158"/>
                    <a:pt x="5558" y="1460"/>
                  </a:cubicBezTo>
                  <a:cubicBezTo>
                    <a:pt x="3179" y="2888"/>
                    <a:pt x="894" y="5553"/>
                    <a:pt x="323" y="8314"/>
                  </a:cubicBezTo>
                  <a:cubicBezTo>
                    <a:pt x="-1105" y="14787"/>
                    <a:pt x="2322" y="20213"/>
                    <a:pt x="8319" y="22402"/>
                  </a:cubicBezTo>
                  <a:lnTo>
                    <a:pt x="8319" y="2240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7570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3" name="Google Shape;2973;p55"/>
          <p:cNvGrpSpPr/>
          <p:nvPr/>
        </p:nvGrpSpPr>
        <p:grpSpPr>
          <a:xfrm>
            <a:off x="4356871" y="3548839"/>
            <a:ext cx="2989067" cy="2988839"/>
            <a:chOff x="5909796" y="935051"/>
            <a:chExt cx="2989067" cy="2988839"/>
          </a:xfrm>
        </p:grpSpPr>
        <p:grpSp>
          <p:nvGrpSpPr>
            <p:cNvPr id="2974" name="Google Shape;2974;p55"/>
            <p:cNvGrpSpPr/>
            <p:nvPr/>
          </p:nvGrpSpPr>
          <p:grpSpPr>
            <a:xfrm>
              <a:off x="5909796" y="935051"/>
              <a:ext cx="2989067" cy="2988839"/>
              <a:chOff x="5909796" y="935051"/>
              <a:chExt cx="2989067" cy="2988839"/>
            </a:xfrm>
          </p:grpSpPr>
          <p:sp>
            <p:nvSpPr>
              <p:cNvPr id="2975" name="Google Shape;2975;p55"/>
              <p:cNvSpPr/>
              <p:nvPr/>
            </p:nvSpPr>
            <p:spPr>
              <a:xfrm>
                <a:off x="8039622" y="1075909"/>
                <a:ext cx="34270" cy="16563"/>
              </a:xfrm>
              <a:custGeom>
                <a:avLst/>
                <a:gdLst/>
                <a:ahLst/>
                <a:cxnLst/>
                <a:rect l="l" t="t" r="r" b="b"/>
                <a:pathLst>
                  <a:path w="34270" h="16563" extrusionOk="0">
                    <a:moveTo>
                      <a:pt x="34270" y="16563"/>
                    </a:moveTo>
                    <a:cubicBezTo>
                      <a:pt x="22942" y="10852"/>
                      <a:pt x="11519" y="5331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55"/>
              <p:cNvSpPr/>
              <p:nvPr/>
            </p:nvSpPr>
            <p:spPr>
              <a:xfrm>
                <a:off x="5909796" y="935051"/>
                <a:ext cx="2989067" cy="2988839"/>
              </a:xfrm>
              <a:custGeom>
                <a:avLst/>
                <a:gdLst/>
                <a:ahLst/>
                <a:cxnLst/>
                <a:rect l="l" t="t" r="r" b="b"/>
                <a:pathLst>
                  <a:path w="2989067" h="2988839" extrusionOk="0">
                    <a:moveTo>
                      <a:pt x="2060143" y="110397"/>
                    </a:moveTo>
                    <a:cubicBezTo>
                      <a:pt x="1519523" y="-109682"/>
                      <a:pt x="875235" y="-690"/>
                      <a:pt x="437236" y="437183"/>
                    </a:cubicBezTo>
                    <a:cubicBezTo>
                      <a:pt x="-145745" y="1020125"/>
                      <a:pt x="-145745" y="1968691"/>
                      <a:pt x="437236" y="2551633"/>
                    </a:cubicBezTo>
                    <a:cubicBezTo>
                      <a:pt x="1020218" y="3134575"/>
                      <a:pt x="1968850" y="3134575"/>
                      <a:pt x="2551832" y="2551633"/>
                    </a:cubicBezTo>
                    <a:cubicBezTo>
                      <a:pt x="3134813" y="1968691"/>
                      <a:pt x="3134813" y="1020125"/>
                      <a:pt x="2551832" y="437183"/>
                    </a:cubicBezTo>
                    <a:cubicBezTo>
                      <a:pt x="2519465" y="404819"/>
                      <a:pt x="2485956" y="374263"/>
                      <a:pt x="2451495" y="34551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p55"/>
              <p:cNvSpPr/>
              <p:nvPr/>
            </p:nvSpPr>
            <p:spPr>
              <a:xfrm>
                <a:off x="8301697" y="1233448"/>
                <a:ext cx="30177" cy="23226"/>
              </a:xfrm>
              <a:custGeom>
                <a:avLst/>
                <a:gdLst/>
                <a:ahLst/>
                <a:cxnLst/>
                <a:rect l="l" t="t" r="r" b="b"/>
                <a:pathLst>
                  <a:path w="30177" h="23226" extrusionOk="0">
                    <a:moveTo>
                      <a:pt x="30177" y="23226"/>
                    </a:moveTo>
                    <a:cubicBezTo>
                      <a:pt x="20182" y="15326"/>
                      <a:pt x="10186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8" name="Google Shape;2978;p55"/>
            <p:cNvGrpSpPr/>
            <p:nvPr/>
          </p:nvGrpSpPr>
          <p:grpSpPr>
            <a:xfrm>
              <a:off x="6682028" y="3411960"/>
              <a:ext cx="1572927" cy="300895"/>
              <a:chOff x="6682028" y="3411960"/>
              <a:chExt cx="1572927" cy="300895"/>
            </a:xfrm>
          </p:grpSpPr>
          <p:sp>
            <p:nvSpPr>
              <p:cNvPr id="2979" name="Google Shape;2979;p55"/>
              <p:cNvSpPr/>
              <p:nvPr/>
            </p:nvSpPr>
            <p:spPr>
              <a:xfrm>
                <a:off x="8225730" y="3411960"/>
                <a:ext cx="29225" cy="24273"/>
              </a:xfrm>
              <a:custGeom>
                <a:avLst/>
                <a:gdLst/>
                <a:ahLst/>
                <a:cxnLst/>
                <a:rect l="l" t="t" r="r" b="b"/>
                <a:pathLst>
                  <a:path w="29225" h="24273" extrusionOk="0">
                    <a:moveTo>
                      <a:pt x="29225" y="0"/>
                    </a:moveTo>
                    <a:cubicBezTo>
                      <a:pt x="19611" y="8281"/>
                      <a:pt x="9805" y="16373"/>
                      <a:pt x="0" y="24274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0" name="Google Shape;2980;p55"/>
              <p:cNvSpPr/>
              <p:nvPr/>
            </p:nvSpPr>
            <p:spPr>
              <a:xfrm>
                <a:off x="6744476" y="3482972"/>
                <a:ext cx="1419471" cy="229883"/>
              </a:xfrm>
              <a:custGeom>
                <a:avLst/>
                <a:gdLst/>
                <a:ahLst/>
                <a:cxnLst/>
                <a:rect l="l" t="t" r="r" b="b"/>
                <a:pathLst>
                  <a:path w="1419471" h="229883" extrusionOk="0">
                    <a:moveTo>
                      <a:pt x="1419472" y="0"/>
                    </a:moveTo>
                    <a:cubicBezTo>
                      <a:pt x="1215085" y="144784"/>
                      <a:pt x="965481" y="229883"/>
                      <a:pt x="695980" y="229883"/>
                    </a:cubicBezTo>
                    <a:cubicBezTo>
                      <a:pt x="426480" y="229883"/>
                      <a:pt x="199055" y="152113"/>
                      <a:pt x="0" y="18847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1" name="Google Shape;2981;p55"/>
              <p:cNvSpPr/>
              <p:nvPr/>
            </p:nvSpPr>
            <p:spPr>
              <a:xfrm>
                <a:off x="6682028" y="3457366"/>
                <a:ext cx="30653" cy="22559"/>
              </a:xfrm>
              <a:custGeom>
                <a:avLst/>
                <a:gdLst/>
                <a:ahLst/>
                <a:cxnLst/>
                <a:rect l="l" t="t" r="r" b="b"/>
                <a:pathLst>
                  <a:path w="30653" h="22559" extrusionOk="0">
                    <a:moveTo>
                      <a:pt x="30653" y="22560"/>
                    </a:moveTo>
                    <a:cubicBezTo>
                      <a:pt x="20372" y="15135"/>
                      <a:pt x="10091" y="7615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2" name="Google Shape;2982;p55"/>
            <p:cNvGrpSpPr/>
            <p:nvPr/>
          </p:nvGrpSpPr>
          <p:grpSpPr>
            <a:xfrm>
              <a:off x="7175716" y="1207747"/>
              <a:ext cx="1517237" cy="1914932"/>
              <a:chOff x="7175716" y="1207747"/>
              <a:chExt cx="1517237" cy="1914932"/>
            </a:xfrm>
          </p:grpSpPr>
          <p:sp>
            <p:nvSpPr>
              <p:cNvPr id="2983" name="Google Shape;2983;p55"/>
              <p:cNvSpPr/>
              <p:nvPr/>
            </p:nvSpPr>
            <p:spPr>
              <a:xfrm>
                <a:off x="7175716" y="1228403"/>
                <a:ext cx="37316" cy="7424"/>
              </a:xfrm>
              <a:custGeom>
                <a:avLst/>
                <a:gdLst/>
                <a:ahLst/>
                <a:cxnLst/>
                <a:rect l="l" t="t" r="r" b="b"/>
                <a:pathLst>
                  <a:path w="37316" h="7424" extrusionOk="0">
                    <a:moveTo>
                      <a:pt x="0" y="7425"/>
                    </a:moveTo>
                    <a:cubicBezTo>
                      <a:pt x="12375" y="4759"/>
                      <a:pt x="24846" y="2285"/>
                      <a:pt x="37317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55"/>
              <p:cNvSpPr/>
              <p:nvPr/>
            </p:nvSpPr>
            <p:spPr>
              <a:xfrm>
                <a:off x="7289285" y="1207747"/>
                <a:ext cx="1403668" cy="1848585"/>
              </a:xfrm>
              <a:custGeom>
                <a:avLst/>
                <a:gdLst/>
                <a:ahLst/>
                <a:cxnLst/>
                <a:rect l="l" t="t" r="r" b="b"/>
                <a:pathLst>
                  <a:path w="1403668" h="1848585" extrusionOk="0">
                    <a:moveTo>
                      <a:pt x="0" y="9043"/>
                    </a:moveTo>
                    <a:cubicBezTo>
                      <a:pt x="49502" y="3046"/>
                      <a:pt x="99956" y="0"/>
                      <a:pt x="151076" y="0"/>
                    </a:cubicBezTo>
                    <a:cubicBezTo>
                      <a:pt x="842868" y="0"/>
                      <a:pt x="1403669" y="560763"/>
                      <a:pt x="1403669" y="1252507"/>
                    </a:cubicBezTo>
                    <a:cubicBezTo>
                      <a:pt x="1403669" y="1468302"/>
                      <a:pt x="1349122" y="1671342"/>
                      <a:pt x="1252973" y="184858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p55"/>
              <p:cNvSpPr/>
              <p:nvPr/>
            </p:nvSpPr>
            <p:spPr>
              <a:xfrm>
                <a:off x="8503799" y="3090124"/>
                <a:ext cx="19610" cy="32555"/>
              </a:xfrm>
              <a:custGeom>
                <a:avLst/>
                <a:gdLst/>
                <a:ahLst/>
                <a:cxnLst/>
                <a:rect l="l" t="t" r="r" b="b"/>
                <a:pathLst>
                  <a:path w="19610" h="32555" extrusionOk="0">
                    <a:moveTo>
                      <a:pt x="19610" y="0"/>
                    </a:moveTo>
                    <a:cubicBezTo>
                      <a:pt x="13232" y="10947"/>
                      <a:pt x="6664" y="21799"/>
                      <a:pt x="0" y="32555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6" name="Google Shape;2986;p55"/>
            <p:cNvGrpSpPr/>
            <p:nvPr/>
          </p:nvGrpSpPr>
          <p:grpSpPr>
            <a:xfrm>
              <a:off x="6187864" y="1289515"/>
              <a:ext cx="806598" cy="1892657"/>
              <a:chOff x="6187864" y="1289515"/>
              <a:chExt cx="806598" cy="1892657"/>
            </a:xfrm>
          </p:grpSpPr>
          <p:sp>
            <p:nvSpPr>
              <p:cNvPr id="2987" name="Google Shape;2987;p55"/>
              <p:cNvSpPr/>
              <p:nvPr/>
            </p:nvSpPr>
            <p:spPr>
              <a:xfrm>
                <a:off x="6395106" y="3150760"/>
                <a:ext cx="21514" cy="31412"/>
              </a:xfrm>
              <a:custGeom>
                <a:avLst/>
                <a:gdLst/>
                <a:ahLst/>
                <a:cxnLst/>
                <a:rect l="l" t="t" r="r" b="b"/>
                <a:pathLst>
                  <a:path w="21514" h="31412" extrusionOk="0">
                    <a:moveTo>
                      <a:pt x="21514" y="31413"/>
                    </a:moveTo>
                    <a:cubicBezTo>
                      <a:pt x="14184" y="21037"/>
                      <a:pt x="7044" y="10566"/>
                      <a:pt x="0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8" name="Google Shape;2988;p55"/>
              <p:cNvSpPr/>
              <p:nvPr/>
            </p:nvSpPr>
            <p:spPr>
              <a:xfrm>
                <a:off x="6187864" y="1318738"/>
                <a:ext cx="736438" cy="1767388"/>
              </a:xfrm>
              <a:custGeom>
                <a:avLst/>
                <a:gdLst/>
                <a:ahLst/>
                <a:cxnLst/>
                <a:rect l="l" t="t" r="r" b="b"/>
                <a:pathLst>
                  <a:path w="736438" h="1767388" extrusionOk="0">
                    <a:moveTo>
                      <a:pt x="167260" y="1767388"/>
                    </a:moveTo>
                    <a:cubicBezTo>
                      <a:pt x="60831" y="1583291"/>
                      <a:pt x="0" y="1369590"/>
                      <a:pt x="0" y="1141611"/>
                    </a:cubicBezTo>
                    <a:cubicBezTo>
                      <a:pt x="0" y="633869"/>
                      <a:pt x="302153" y="196662"/>
                      <a:pt x="736439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dashDot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55"/>
              <p:cNvSpPr/>
              <p:nvPr/>
            </p:nvSpPr>
            <p:spPr>
              <a:xfrm>
                <a:off x="6959049" y="1289515"/>
                <a:ext cx="35413" cy="14088"/>
              </a:xfrm>
              <a:custGeom>
                <a:avLst/>
                <a:gdLst/>
                <a:ahLst/>
                <a:cxnLst/>
                <a:rect l="l" t="t" r="r" b="b"/>
                <a:pathLst>
                  <a:path w="35413" h="14088" extrusionOk="0">
                    <a:moveTo>
                      <a:pt x="0" y="14088"/>
                    </a:moveTo>
                    <a:cubicBezTo>
                      <a:pt x="11709" y="9233"/>
                      <a:pt x="23513" y="4474"/>
                      <a:pt x="35413" y="0"/>
                    </a:cubicBezTo>
                  </a:path>
                </a:pathLst>
              </a:custGeom>
              <a:noFill/>
              <a:ln w="285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992" name="Google Shape;2992;p55"/>
          <p:cNvGrpSpPr/>
          <p:nvPr/>
        </p:nvGrpSpPr>
        <p:grpSpPr>
          <a:xfrm>
            <a:off x="4823752" y="1198165"/>
            <a:ext cx="3606332" cy="2820942"/>
            <a:chOff x="331763" y="414153"/>
            <a:chExt cx="6903246" cy="5019697"/>
          </a:xfrm>
        </p:grpSpPr>
        <p:sp>
          <p:nvSpPr>
            <p:cNvPr id="2993" name="Google Shape;2993;p55"/>
            <p:cNvSpPr/>
            <p:nvPr/>
          </p:nvSpPr>
          <p:spPr>
            <a:xfrm>
              <a:off x="2952300" y="4477264"/>
              <a:ext cx="1660724" cy="708699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55"/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5" name="Google Shape;2995;p55"/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990;p55">
            <a:extLst>
              <a:ext uri="{FF2B5EF4-FFF2-40B4-BE49-F238E27FC236}">
                <a16:creationId xmlns:a16="http://schemas.microsoft.com/office/drawing/2014/main" id="{BD27D8BA-B645-4C7D-A3CF-E6698472F64B}"/>
              </a:ext>
            </a:extLst>
          </p:cNvPr>
          <p:cNvSpPr txBox="1">
            <a:spLocks/>
          </p:cNvSpPr>
          <p:nvPr/>
        </p:nvSpPr>
        <p:spPr>
          <a:xfrm>
            <a:off x="4620972" y="2090266"/>
            <a:ext cx="36345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ignika Negative"/>
              <a:buNone/>
              <a:defRPr sz="2800" b="1" i="0" u="none" strike="noStrike" cap="none">
                <a:solidFill>
                  <a:schemeClr val="dk1"/>
                </a:solidFill>
                <a:latin typeface="Signika Negative"/>
                <a:ea typeface="Signika Negative"/>
                <a:cs typeface="Signika Negative"/>
                <a:sym typeface="Signika Negative"/>
              </a:defRPr>
            </a:lvl9pPr>
          </a:lstStyle>
          <a:p>
            <a:r>
              <a:rPr lang="hr-BA" sz="3200" dirty="0">
                <a:solidFill>
                  <a:schemeClr val="bg1"/>
                </a:solidFill>
              </a:rPr>
              <a:t>Analiza podataka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1" name="Google Shape;2991;p55">
            <a:extLst>
              <a:ext uri="{FF2B5EF4-FFF2-40B4-BE49-F238E27FC236}">
                <a16:creationId xmlns:a16="http://schemas.microsoft.com/office/drawing/2014/main" id="{7896E955-2EE1-4130-92BB-4C64ACEEB5D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5373" y="1198165"/>
            <a:ext cx="4366622" cy="29872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hr-BA" sz="1800" dirty="0">
                <a:solidFill>
                  <a:schemeClr val="tx1"/>
                </a:solidFill>
                <a:latin typeface="Signika Negative" panose="020B0604020202020204" charset="0"/>
              </a:rPr>
              <a:t>Analiza rezultata dobijenih primjenom mikrobioloških i molekularno bioloških metoda,  bit će provedena primjenom odgovarajućih statističkih metoda. </a:t>
            </a:r>
          </a:p>
          <a:p>
            <a:pPr marL="0" lvl="0" indent="0" algn="just"/>
            <a:endParaRPr lang="hr-BA" sz="1800" dirty="0">
              <a:solidFill>
                <a:schemeClr val="tx1"/>
              </a:solidFill>
              <a:latin typeface="Signika Negative" panose="020B0604020202020204" charset="0"/>
            </a:endParaRPr>
          </a:p>
          <a:p>
            <a:pPr marL="0" lvl="0" indent="0" algn="just"/>
            <a:r>
              <a:rPr lang="hr-BA" sz="1800" dirty="0">
                <a:solidFill>
                  <a:schemeClr val="tx1"/>
                </a:solidFill>
                <a:latin typeface="Signika Negative" panose="020B0604020202020204" charset="0"/>
              </a:rPr>
              <a:t>Za navedene analize koristit će se statistički paket Mathematica software.</a:t>
            </a:r>
            <a:endParaRPr sz="1800" dirty="0">
              <a:solidFill>
                <a:schemeClr val="tx1"/>
              </a:solidFill>
              <a:latin typeface="Signika Negative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1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5" name="Google Shape;2545;p44"/>
          <p:cNvSpPr txBox="1">
            <a:spLocks noGrp="1"/>
          </p:cNvSpPr>
          <p:nvPr>
            <p:ph type="title"/>
          </p:nvPr>
        </p:nvSpPr>
        <p:spPr>
          <a:xfrm>
            <a:off x="1098015" y="355128"/>
            <a:ext cx="7699200" cy="572700"/>
          </a:xfrm>
          <a:prstGeom prst="rect">
            <a:avLst/>
          </a:prstGeom>
          <a:solidFill>
            <a:schemeClr val="tx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BA" dirty="0"/>
              <a:t>Očekivani rezultati istraživanja </a:t>
            </a:r>
            <a:endParaRPr lang="en-GB" dirty="0"/>
          </a:p>
        </p:txBody>
      </p:sp>
      <p:sp>
        <p:nvSpPr>
          <p:cNvPr id="2546" name="Google Shape;2546;p44"/>
          <p:cNvSpPr txBox="1">
            <a:spLocks noGrp="1"/>
          </p:cNvSpPr>
          <p:nvPr>
            <p:ph type="subTitle" idx="1"/>
          </p:nvPr>
        </p:nvSpPr>
        <p:spPr>
          <a:xfrm>
            <a:off x="752055" y="2011481"/>
            <a:ext cx="2555921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BA" sz="1600" dirty="0">
                <a:latin typeface="Signika Negative" panose="020B0604020202020204" charset="0"/>
              </a:rPr>
              <a:t>Procenat multirezistentnih i izolata sa proširenom rezistencijom će  biti visok.</a:t>
            </a:r>
            <a:endParaRPr sz="1600" dirty="0">
              <a:latin typeface="Signika Negative" panose="020B0604020202020204" charset="0"/>
            </a:endParaRPr>
          </a:p>
        </p:txBody>
      </p:sp>
      <p:sp>
        <p:nvSpPr>
          <p:cNvPr id="2547" name="Google Shape;2547;p44"/>
          <p:cNvSpPr txBox="1">
            <a:spLocks noGrp="1"/>
          </p:cNvSpPr>
          <p:nvPr>
            <p:ph type="subTitle" idx="2"/>
          </p:nvPr>
        </p:nvSpPr>
        <p:spPr>
          <a:xfrm>
            <a:off x="3396541" y="1981374"/>
            <a:ext cx="2874882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hr-BA" sz="1600" dirty="0">
                <a:latin typeface="Signika Negative" panose="020B0604020202020204" charset="0"/>
              </a:rPr>
              <a:t>Izolati sa višestrukom rezistencijom također iskažu i visoku virulenciju, a što će biti dokazano fenotipskim (formiranje biofilmova) i genotipskim metodama  (PCR) detekcije.</a:t>
            </a:r>
            <a:endParaRPr sz="1600" dirty="0">
              <a:latin typeface="Signika Negative" panose="020B0604020202020204" charset="0"/>
            </a:endParaRPr>
          </a:p>
        </p:txBody>
      </p:sp>
      <p:grpSp>
        <p:nvGrpSpPr>
          <p:cNvPr id="2550" name="Google Shape;2550;p44"/>
          <p:cNvGrpSpPr/>
          <p:nvPr/>
        </p:nvGrpSpPr>
        <p:grpSpPr>
          <a:xfrm>
            <a:off x="1012974" y="1184606"/>
            <a:ext cx="470614" cy="572714"/>
            <a:chOff x="-24709100" y="3888875"/>
            <a:chExt cx="243400" cy="296175"/>
          </a:xfrm>
        </p:grpSpPr>
        <p:sp>
          <p:nvSpPr>
            <p:cNvPr id="2551" name="Google Shape;2551;p44"/>
            <p:cNvSpPr/>
            <p:nvPr/>
          </p:nvSpPr>
          <p:spPr>
            <a:xfrm>
              <a:off x="-24587800" y="3888875"/>
              <a:ext cx="105575" cy="227650"/>
            </a:xfrm>
            <a:custGeom>
              <a:avLst/>
              <a:gdLst/>
              <a:ahLst/>
              <a:cxnLst/>
              <a:rect l="l" t="t" r="r" b="b"/>
              <a:pathLst>
                <a:path w="4223" h="9106" extrusionOk="0">
                  <a:moveTo>
                    <a:pt x="2836" y="662"/>
                  </a:moveTo>
                  <a:lnTo>
                    <a:pt x="2836" y="1387"/>
                  </a:lnTo>
                  <a:lnTo>
                    <a:pt x="2143" y="1387"/>
                  </a:lnTo>
                  <a:lnTo>
                    <a:pt x="2143" y="662"/>
                  </a:lnTo>
                  <a:close/>
                  <a:moveTo>
                    <a:pt x="1072" y="4884"/>
                  </a:moveTo>
                  <a:cubicBezTo>
                    <a:pt x="1261" y="4884"/>
                    <a:pt x="1418" y="5041"/>
                    <a:pt x="1418" y="5230"/>
                  </a:cubicBezTo>
                  <a:cubicBezTo>
                    <a:pt x="1418" y="5451"/>
                    <a:pt x="1261" y="5608"/>
                    <a:pt x="1072" y="5608"/>
                  </a:cubicBezTo>
                  <a:cubicBezTo>
                    <a:pt x="851" y="5608"/>
                    <a:pt x="694" y="5451"/>
                    <a:pt x="694" y="5230"/>
                  </a:cubicBezTo>
                  <a:cubicBezTo>
                    <a:pt x="694" y="5041"/>
                    <a:pt x="851" y="4884"/>
                    <a:pt x="1072" y="4884"/>
                  </a:cubicBezTo>
                  <a:close/>
                  <a:moveTo>
                    <a:pt x="3498" y="6302"/>
                  </a:moveTo>
                  <a:lnTo>
                    <a:pt x="3498" y="6648"/>
                  </a:lnTo>
                  <a:cubicBezTo>
                    <a:pt x="3498" y="6869"/>
                    <a:pt x="3340" y="6995"/>
                    <a:pt x="3151" y="6995"/>
                  </a:cubicBezTo>
                  <a:lnTo>
                    <a:pt x="1765" y="6995"/>
                  </a:lnTo>
                  <a:cubicBezTo>
                    <a:pt x="1576" y="6995"/>
                    <a:pt x="1418" y="6869"/>
                    <a:pt x="1418" y="6648"/>
                  </a:cubicBezTo>
                  <a:lnTo>
                    <a:pt x="1418" y="6302"/>
                  </a:lnTo>
                  <a:close/>
                  <a:moveTo>
                    <a:pt x="1072" y="1"/>
                  </a:moveTo>
                  <a:cubicBezTo>
                    <a:pt x="851" y="1"/>
                    <a:pt x="694" y="158"/>
                    <a:pt x="694" y="347"/>
                  </a:cubicBezTo>
                  <a:cubicBezTo>
                    <a:pt x="694" y="568"/>
                    <a:pt x="851" y="725"/>
                    <a:pt x="1072" y="725"/>
                  </a:cubicBezTo>
                  <a:lnTo>
                    <a:pt x="1418" y="725"/>
                  </a:lnTo>
                  <a:lnTo>
                    <a:pt x="1418" y="1450"/>
                  </a:lnTo>
                  <a:cubicBezTo>
                    <a:pt x="1009" y="1576"/>
                    <a:pt x="694" y="1985"/>
                    <a:pt x="694" y="2458"/>
                  </a:cubicBezTo>
                  <a:lnTo>
                    <a:pt x="694" y="4285"/>
                  </a:lnTo>
                  <a:cubicBezTo>
                    <a:pt x="316" y="4443"/>
                    <a:pt x="1" y="4821"/>
                    <a:pt x="1" y="5293"/>
                  </a:cubicBezTo>
                  <a:cubicBezTo>
                    <a:pt x="1" y="5703"/>
                    <a:pt x="284" y="6112"/>
                    <a:pt x="694" y="6270"/>
                  </a:cubicBezTo>
                  <a:lnTo>
                    <a:pt x="694" y="6648"/>
                  </a:lnTo>
                  <a:cubicBezTo>
                    <a:pt x="694" y="7089"/>
                    <a:pt x="977" y="7499"/>
                    <a:pt x="1418" y="7656"/>
                  </a:cubicBezTo>
                  <a:lnTo>
                    <a:pt x="1418" y="8759"/>
                  </a:lnTo>
                  <a:cubicBezTo>
                    <a:pt x="1418" y="8948"/>
                    <a:pt x="1576" y="9105"/>
                    <a:pt x="1765" y="9105"/>
                  </a:cubicBezTo>
                  <a:lnTo>
                    <a:pt x="3151" y="9105"/>
                  </a:lnTo>
                  <a:cubicBezTo>
                    <a:pt x="3340" y="9105"/>
                    <a:pt x="3498" y="8948"/>
                    <a:pt x="3498" y="8759"/>
                  </a:cubicBezTo>
                  <a:lnTo>
                    <a:pt x="3498" y="7656"/>
                  </a:lnTo>
                  <a:cubicBezTo>
                    <a:pt x="3907" y="7499"/>
                    <a:pt x="4222" y="7121"/>
                    <a:pt x="4222" y="6648"/>
                  </a:cubicBezTo>
                  <a:lnTo>
                    <a:pt x="4222" y="5955"/>
                  </a:lnTo>
                  <a:lnTo>
                    <a:pt x="4222" y="2458"/>
                  </a:lnTo>
                  <a:cubicBezTo>
                    <a:pt x="4222" y="2017"/>
                    <a:pt x="3939" y="1607"/>
                    <a:pt x="3498" y="1450"/>
                  </a:cubicBezTo>
                  <a:lnTo>
                    <a:pt x="3498" y="725"/>
                  </a:lnTo>
                  <a:lnTo>
                    <a:pt x="3876" y="725"/>
                  </a:lnTo>
                  <a:cubicBezTo>
                    <a:pt x="4065" y="725"/>
                    <a:pt x="4222" y="568"/>
                    <a:pt x="4222" y="347"/>
                  </a:cubicBezTo>
                  <a:cubicBezTo>
                    <a:pt x="4222" y="158"/>
                    <a:pt x="4065" y="1"/>
                    <a:pt x="38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4"/>
            <p:cNvSpPr/>
            <p:nvPr/>
          </p:nvSpPr>
          <p:spPr>
            <a:xfrm>
              <a:off x="-24536600" y="4132250"/>
              <a:ext cx="70900" cy="17350"/>
            </a:xfrm>
            <a:custGeom>
              <a:avLst/>
              <a:gdLst/>
              <a:ahLst/>
              <a:cxnLst/>
              <a:rect l="l" t="t" r="r" b="b"/>
              <a:pathLst>
                <a:path w="2836" h="694" extrusionOk="0">
                  <a:moveTo>
                    <a:pt x="0" y="1"/>
                  </a:moveTo>
                  <a:lnTo>
                    <a:pt x="347" y="694"/>
                  </a:lnTo>
                  <a:lnTo>
                    <a:pt x="2489" y="694"/>
                  </a:lnTo>
                  <a:cubicBezTo>
                    <a:pt x="2678" y="694"/>
                    <a:pt x="2836" y="536"/>
                    <a:pt x="2836" y="347"/>
                  </a:cubicBezTo>
                  <a:cubicBezTo>
                    <a:pt x="2836" y="158"/>
                    <a:pt x="2678" y="1"/>
                    <a:pt x="24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4"/>
            <p:cNvSpPr/>
            <p:nvPr/>
          </p:nvSpPr>
          <p:spPr>
            <a:xfrm>
              <a:off x="-24709100" y="3963700"/>
              <a:ext cx="208750" cy="221350"/>
            </a:xfrm>
            <a:custGeom>
              <a:avLst/>
              <a:gdLst/>
              <a:ahLst/>
              <a:cxnLst/>
              <a:rect l="l" t="t" r="r" b="b"/>
              <a:pathLst>
                <a:path w="8350" h="8854" extrusionOk="0">
                  <a:moveTo>
                    <a:pt x="4884" y="1"/>
                  </a:moveTo>
                  <a:cubicBezTo>
                    <a:pt x="2931" y="473"/>
                    <a:pt x="1419" y="2237"/>
                    <a:pt x="1419" y="4380"/>
                  </a:cubicBezTo>
                  <a:lnTo>
                    <a:pt x="1419" y="8192"/>
                  </a:lnTo>
                  <a:lnTo>
                    <a:pt x="410" y="8192"/>
                  </a:lnTo>
                  <a:cubicBezTo>
                    <a:pt x="389" y="8189"/>
                    <a:pt x="368" y="8188"/>
                    <a:pt x="347" y="8188"/>
                  </a:cubicBezTo>
                  <a:cubicBezTo>
                    <a:pt x="132" y="8188"/>
                    <a:pt x="1" y="8334"/>
                    <a:pt x="1" y="8507"/>
                  </a:cubicBezTo>
                  <a:cubicBezTo>
                    <a:pt x="1" y="8696"/>
                    <a:pt x="158" y="8853"/>
                    <a:pt x="347" y="8853"/>
                  </a:cubicBezTo>
                  <a:lnTo>
                    <a:pt x="8003" y="8853"/>
                  </a:lnTo>
                  <a:cubicBezTo>
                    <a:pt x="8192" y="8853"/>
                    <a:pt x="8350" y="8696"/>
                    <a:pt x="8350" y="8507"/>
                  </a:cubicBezTo>
                  <a:cubicBezTo>
                    <a:pt x="8350" y="8318"/>
                    <a:pt x="8192" y="8160"/>
                    <a:pt x="8003" y="8160"/>
                  </a:cubicBezTo>
                  <a:lnTo>
                    <a:pt x="6806" y="8160"/>
                  </a:lnTo>
                  <a:lnTo>
                    <a:pt x="6239" y="6963"/>
                  </a:lnTo>
                  <a:cubicBezTo>
                    <a:pt x="6207" y="6869"/>
                    <a:pt x="6018" y="6774"/>
                    <a:pt x="5924" y="6774"/>
                  </a:cubicBezTo>
                  <a:lnTo>
                    <a:pt x="4191" y="6774"/>
                  </a:lnTo>
                  <a:lnTo>
                    <a:pt x="4191" y="3655"/>
                  </a:lnTo>
                  <a:cubicBezTo>
                    <a:pt x="4191" y="3435"/>
                    <a:pt x="4254" y="3245"/>
                    <a:pt x="4380" y="3088"/>
                  </a:cubicBezTo>
                  <a:cubicBezTo>
                    <a:pt x="4254" y="2836"/>
                    <a:pt x="4191" y="2552"/>
                    <a:pt x="4191" y="2300"/>
                  </a:cubicBezTo>
                  <a:cubicBezTo>
                    <a:pt x="4191" y="1733"/>
                    <a:pt x="4443" y="1229"/>
                    <a:pt x="4884" y="914"/>
                  </a:cubicBezTo>
                  <a:lnTo>
                    <a:pt x="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4" name="Google Shape;2554;p44"/>
          <p:cNvSpPr/>
          <p:nvPr/>
        </p:nvSpPr>
        <p:spPr>
          <a:xfrm>
            <a:off x="4122680" y="1134327"/>
            <a:ext cx="624132" cy="572699"/>
          </a:xfrm>
          <a:custGeom>
            <a:avLst/>
            <a:gdLst/>
            <a:ahLst/>
            <a:cxnLst/>
            <a:rect l="l" t="t" r="r" b="b"/>
            <a:pathLst>
              <a:path w="12603" h="11565" extrusionOk="0">
                <a:moveTo>
                  <a:pt x="9200" y="822"/>
                </a:moveTo>
                <a:lnTo>
                  <a:pt x="11311" y="2933"/>
                </a:lnTo>
                <a:cubicBezTo>
                  <a:pt x="11279" y="3185"/>
                  <a:pt x="11185" y="3437"/>
                  <a:pt x="11090" y="3689"/>
                </a:cubicBezTo>
                <a:lnTo>
                  <a:pt x="8444" y="1074"/>
                </a:lnTo>
                <a:cubicBezTo>
                  <a:pt x="8664" y="948"/>
                  <a:pt x="8916" y="853"/>
                  <a:pt x="9200" y="822"/>
                </a:cubicBezTo>
                <a:close/>
                <a:moveTo>
                  <a:pt x="7814" y="1389"/>
                </a:moveTo>
                <a:lnTo>
                  <a:pt x="10712" y="4287"/>
                </a:lnTo>
                <a:cubicBezTo>
                  <a:pt x="10649" y="4413"/>
                  <a:pt x="10555" y="4476"/>
                  <a:pt x="10492" y="4571"/>
                </a:cubicBezTo>
                <a:cubicBezTo>
                  <a:pt x="10397" y="4634"/>
                  <a:pt x="10334" y="4728"/>
                  <a:pt x="10208" y="4791"/>
                </a:cubicBezTo>
                <a:lnTo>
                  <a:pt x="7310" y="1893"/>
                </a:lnTo>
                <a:cubicBezTo>
                  <a:pt x="7373" y="1798"/>
                  <a:pt x="7467" y="1704"/>
                  <a:pt x="7530" y="1609"/>
                </a:cubicBezTo>
                <a:cubicBezTo>
                  <a:pt x="7625" y="1546"/>
                  <a:pt x="7688" y="1452"/>
                  <a:pt x="7814" y="1389"/>
                </a:cubicBezTo>
                <a:close/>
                <a:moveTo>
                  <a:pt x="6994" y="2523"/>
                </a:moveTo>
                <a:lnTo>
                  <a:pt x="9609" y="5169"/>
                </a:lnTo>
                <a:cubicBezTo>
                  <a:pt x="9389" y="5264"/>
                  <a:pt x="9105" y="5327"/>
                  <a:pt x="8885" y="5390"/>
                </a:cubicBezTo>
                <a:lnTo>
                  <a:pt x="6742" y="3279"/>
                </a:lnTo>
                <a:cubicBezTo>
                  <a:pt x="6774" y="3027"/>
                  <a:pt x="6868" y="2743"/>
                  <a:pt x="6994" y="2523"/>
                </a:cubicBezTo>
                <a:close/>
                <a:moveTo>
                  <a:pt x="3812" y="6209"/>
                </a:moveTo>
                <a:lnTo>
                  <a:pt x="5923" y="8351"/>
                </a:lnTo>
                <a:cubicBezTo>
                  <a:pt x="5892" y="8572"/>
                  <a:pt x="5797" y="8855"/>
                  <a:pt x="5671" y="9107"/>
                </a:cubicBezTo>
                <a:lnTo>
                  <a:pt x="3056" y="6461"/>
                </a:lnTo>
                <a:cubicBezTo>
                  <a:pt x="3277" y="6335"/>
                  <a:pt x="3560" y="6272"/>
                  <a:pt x="3812" y="6209"/>
                </a:cubicBezTo>
                <a:close/>
                <a:moveTo>
                  <a:pt x="2426" y="6776"/>
                </a:moveTo>
                <a:lnTo>
                  <a:pt x="5325" y="9675"/>
                </a:lnTo>
                <a:cubicBezTo>
                  <a:pt x="5262" y="9801"/>
                  <a:pt x="5167" y="9895"/>
                  <a:pt x="5104" y="9958"/>
                </a:cubicBezTo>
                <a:cubicBezTo>
                  <a:pt x="5010" y="10053"/>
                  <a:pt x="4947" y="10116"/>
                  <a:pt x="4821" y="10210"/>
                </a:cubicBezTo>
                <a:lnTo>
                  <a:pt x="1891" y="7280"/>
                </a:lnTo>
                <a:cubicBezTo>
                  <a:pt x="1985" y="7217"/>
                  <a:pt x="2080" y="7091"/>
                  <a:pt x="2143" y="6997"/>
                </a:cubicBezTo>
                <a:cubicBezTo>
                  <a:pt x="2206" y="6934"/>
                  <a:pt x="2300" y="6839"/>
                  <a:pt x="2426" y="6776"/>
                </a:cubicBezTo>
                <a:close/>
                <a:moveTo>
                  <a:pt x="1576" y="7910"/>
                </a:moveTo>
                <a:lnTo>
                  <a:pt x="4222" y="10557"/>
                </a:lnTo>
                <a:cubicBezTo>
                  <a:pt x="4002" y="10620"/>
                  <a:pt x="3718" y="10714"/>
                  <a:pt x="3466" y="10777"/>
                </a:cubicBezTo>
                <a:lnTo>
                  <a:pt x="1355" y="8666"/>
                </a:lnTo>
                <a:cubicBezTo>
                  <a:pt x="1387" y="8414"/>
                  <a:pt x="1481" y="8162"/>
                  <a:pt x="1576" y="7910"/>
                </a:cubicBezTo>
                <a:close/>
                <a:moveTo>
                  <a:pt x="10602" y="0"/>
                </a:moveTo>
                <a:cubicBezTo>
                  <a:pt x="9383" y="0"/>
                  <a:pt x="7954" y="274"/>
                  <a:pt x="7089" y="1168"/>
                </a:cubicBezTo>
                <a:cubicBezTo>
                  <a:pt x="6207" y="2082"/>
                  <a:pt x="5923" y="3500"/>
                  <a:pt x="5923" y="4728"/>
                </a:cubicBezTo>
                <a:cubicBezTo>
                  <a:pt x="6238" y="4760"/>
                  <a:pt x="6459" y="4791"/>
                  <a:pt x="6522" y="4791"/>
                </a:cubicBezTo>
                <a:lnTo>
                  <a:pt x="6585" y="4791"/>
                </a:lnTo>
                <a:lnTo>
                  <a:pt x="6585" y="4130"/>
                </a:lnTo>
                <a:lnTo>
                  <a:pt x="7971" y="5516"/>
                </a:lnTo>
                <a:cubicBezTo>
                  <a:pt x="7751" y="5532"/>
                  <a:pt x="7540" y="5538"/>
                  <a:pt x="7348" y="5538"/>
                </a:cubicBezTo>
                <a:cubicBezTo>
                  <a:pt x="6772" y="5538"/>
                  <a:pt x="6364" y="5484"/>
                  <a:pt x="6364" y="5484"/>
                </a:cubicBezTo>
                <a:cubicBezTo>
                  <a:pt x="6314" y="5459"/>
                  <a:pt x="5810" y="5369"/>
                  <a:pt x="5121" y="5369"/>
                </a:cubicBezTo>
                <a:cubicBezTo>
                  <a:pt x="4077" y="5369"/>
                  <a:pt x="2606" y="5575"/>
                  <a:pt x="1639" y="6524"/>
                </a:cubicBezTo>
                <a:cubicBezTo>
                  <a:pt x="0" y="8162"/>
                  <a:pt x="536" y="11155"/>
                  <a:pt x="567" y="11250"/>
                </a:cubicBezTo>
                <a:cubicBezTo>
                  <a:pt x="599" y="11407"/>
                  <a:pt x="725" y="11533"/>
                  <a:pt x="914" y="11533"/>
                </a:cubicBezTo>
                <a:lnTo>
                  <a:pt x="1009" y="11533"/>
                </a:lnTo>
                <a:cubicBezTo>
                  <a:pt x="1198" y="11502"/>
                  <a:pt x="1324" y="11344"/>
                  <a:pt x="1261" y="11155"/>
                </a:cubicBezTo>
                <a:cubicBezTo>
                  <a:pt x="1261" y="11155"/>
                  <a:pt x="1166" y="10399"/>
                  <a:pt x="1229" y="9517"/>
                </a:cubicBezTo>
                <a:lnTo>
                  <a:pt x="1229" y="9517"/>
                </a:lnTo>
                <a:lnTo>
                  <a:pt x="2615" y="10903"/>
                </a:lnTo>
                <a:cubicBezTo>
                  <a:pt x="2447" y="10903"/>
                  <a:pt x="2293" y="10917"/>
                  <a:pt x="2153" y="10917"/>
                </a:cubicBezTo>
                <a:cubicBezTo>
                  <a:pt x="2083" y="10917"/>
                  <a:pt x="2017" y="10914"/>
                  <a:pt x="1954" y="10903"/>
                </a:cubicBezTo>
                <a:lnTo>
                  <a:pt x="1954" y="10966"/>
                </a:lnTo>
                <a:cubicBezTo>
                  <a:pt x="1985" y="11187"/>
                  <a:pt x="1954" y="11407"/>
                  <a:pt x="1859" y="11565"/>
                </a:cubicBezTo>
                <a:lnTo>
                  <a:pt x="2048" y="11565"/>
                </a:lnTo>
                <a:cubicBezTo>
                  <a:pt x="3277" y="11565"/>
                  <a:pt x="4695" y="11281"/>
                  <a:pt x="5577" y="10399"/>
                </a:cubicBezTo>
                <a:cubicBezTo>
                  <a:pt x="6427" y="9517"/>
                  <a:pt x="6742" y="8068"/>
                  <a:pt x="6742" y="6839"/>
                </a:cubicBezTo>
                <a:cubicBezTo>
                  <a:pt x="6396" y="6808"/>
                  <a:pt x="6144" y="6776"/>
                  <a:pt x="6112" y="6776"/>
                </a:cubicBezTo>
                <a:lnTo>
                  <a:pt x="6049" y="6776"/>
                </a:lnTo>
                <a:lnTo>
                  <a:pt x="6049" y="7438"/>
                </a:lnTo>
                <a:lnTo>
                  <a:pt x="4663" y="6051"/>
                </a:lnTo>
                <a:cubicBezTo>
                  <a:pt x="4876" y="6036"/>
                  <a:pt x="5083" y="6030"/>
                  <a:pt x="5273" y="6030"/>
                </a:cubicBezTo>
                <a:cubicBezTo>
                  <a:pt x="5845" y="6030"/>
                  <a:pt x="6270" y="6083"/>
                  <a:pt x="6270" y="6083"/>
                </a:cubicBezTo>
                <a:cubicBezTo>
                  <a:pt x="6301" y="6083"/>
                  <a:pt x="6837" y="6178"/>
                  <a:pt x="7499" y="6178"/>
                </a:cubicBezTo>
                <a:cubicBezTo>
                  <a:pt x="8727" y="6178"/>
                  <a:pt x="10145" y="5862"/>
                  <a:pt x="10996" y="4980"/>
                </a:cubicBezTo>
                <a:cubicBezTo>
                  <a:pt x="12602" y="3374"/>
                  <a:pt x="12098" y="381"/>
                  <a:pt x="12067" y="255"/>
                </a:cubicBezTo>
                <a:cubicBezTo>
                  <a:pt x="12035" y="160"/>
                  <a:pt x="11878" y="34"/>
                  <a:pt x="11657" y="34"/>
                </a:cubicBezTo>
                <a:cubicBezTo>
                  <a:pt x="11468" y="66"/>
                  <a:pt x="11342" y="223"/>
                  <a:pt x="11405" y="444"/>
                </a:cubicBezTo>
                <a:cubicBezTo>
                  <a:pt x="11405" y="444"/>
                  <a:pt x="11531" y="1168"/>
                  <a:pt x="11437" y="2050"/>
                </a:cubicBezTo>
                <a:lnTo>
                  <a:pt x="10050" y="664"/>
                </a:lnTo>
                <a:cubicBezTo>
                  <a:pt x="10218" y="664"/>
                  <a:pt x="10373" y="650"/>
                  <a:pt x="10513" y="650"/>
                </a:cubicBezTo>
                <a:cubicBezTo>
                  <a:pt x="10583" y="650"/>
                  <a:pt x="10649" y="654"/>
                  <a:pt x="10712" y="664"/>
                </a:cubicBezTo>
                <a:lnTo>
                  <a:pt x="10712" y="601"/>
                </a:lnTo>
                <a:cubicBezTo>
                  <a:pt x="10681" y="381"/>
                  <a:pt x="10712" y="160"/>
                  <a:pt x="10807" y="3"/>
                </a:cubicBezTo>
                <a:cubicBezTo>
                  <a:pt x="10739" y="1"/>
                  <a:pt x="10671" y="0"/>
                  <a:pt x="106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2574;p45">
            <a:extLst>
              <a:ext uri="{FF2B5EF4-FFF2-40B4-BE49-F238E27FC236}">
                <a16:creationId xmlns:a16="http://schemas.microsoft.com/office/drawing/2014/main" id="{0F20F200-9370-43D3-AE7B-8E62D3ADF435}"/>
              </a:ext>
            </a:extLst>
          </p:cNvPr>
          <p:cNvGrpSpPr/>
          <p:nvPr/>
        </p:nvGrpSpPr>
        <p:grpSpPr>
          <a:xfrm>
            <a:off x="7105766" y="1047133"/>
            <a:ext cx="624814" cy="624863"/>
            <a:chOff x="2454914" y="1607755"/>
            <a:chExt cx="464132" cy="464168"/>
          </a:xfrm>
        </p:grpSpPr>
        <p:sp>
          <p:nvSpPr>
            <p:cNvPr id="15" name="Google Shape;2575;p45">
              <a:extLst>
                <a:ext uri="{FF2B5EF4-FFF2-40B4-BE49-F238E27FC236}">
                  <a16:creationId xmlns:a16="http://schemas.microsoft.com/office/drawing/2014/main" id="{5EAD3109-02D9-4D7E-A61B-C438E3C4CD46}"/>
                </a:ext>
              </a:extLst>
            </p:cNvPr>
            <p:cNvSpPr/>
            <p:nvPr/>
          </p:nvSpPr>
          <p:spPr>
            <a:xfrm>
              <a:off x="2537406" y="1744648"/>
              <a:ext cx="108780" cy="108789"/>
            </a:xfrm>
            <a:custGeom>
              <a:avLst/>
              <a:gdLst/>
              <a:ahLst/>
              <a:cxnLst/>
              <a:rect l="l" t="t" r="r" b="b"/>
              <a:pathLst>
                <a:path w="108780" h="108789" extrusionOk="0">
                  <a:moveTo>
                    <a:pt x="95183" y="0"/>
                  </a:moveTo>
                  <a:cubicBezTo>
                    <a:pt x="42705" y="0"/>
                    <a:pt x="0" y="42709"/>
                    <a:pt x="0" y="95191"/>
                  </a:cubicBezTo>
                  <a:cubicBezTo>
                    <a:pt x="0" y="102697"/>
                    <a:pt x="6092" y="108789"/>
                    <a:pt x="13598" y="108789"/>
                  </a:cubicBezTo>
                  <a:cubicBezTo>
                    <a:pt x="21103" y="108789"/>
                    <a:pt x="27195" y="102697"/>
                    <a:pt x="27195" y="95191"/>
                  </a:cubicBezTo>
                  <a:cubicBezTo>
                    <a:pt x="27195" y="57704"/>
                    <a:pt x="57699" y="27197"/>
                    <a:pt x="95183" y="27197"/>
                  </a:cubicBezTo>
                  <a:cubicBezTo>
                    <a:pt x="102689" y="27197"/>
                    <a:pt x="108781" y="21105"/>
                    <a:pt x="108781" y="13599"/>
                  </a:cubicBezTo>
                  <a:cubicBezTo>
                    <a:pt x="108781" y="6092"/>
                    <a:pt x="102689" y="0"/>
                    <a:pt x="95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576;p45">
              <a:extLst>
                <a:ext uri="{FF2B5EF4-FFF2-40B4-BE49-F238E27FC236}">
                  <a16:creationId xmlns:a16="http://schemas.microsoft.com/office/drawing/2014/main" id="{70F8EBD0-F703-4BA2-AACC-DA7163542AD0}"/>
                </a:ext>
              </a:extLst>
            </p:cNvPr>
            <p:cNvSpPr/>
            <p:nvPr/>
          </p:nvSpPr>
          <p:spPr>
            <a:xfrm>
              <a:off x="2727773" y="1717451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577;p45">
              <a:extLst>
                <a:ext uri="{FF2B5EF4-FFF2-40B4-BE49-F238E27FC236}">
                  <a16:creationId xmlns:a16="http://schemas.microsoft.com/office/drawing/2014/main" id="{4F05F0FC-C117-4302-A2D4-216EF8CC9874}"/>
                </a:ext>
              </a:extLst>
            </p:cNvPr>
            <p:cNvSpPr/>
            <p:nvPr/>
          </p:nvSpPr>
          <p:spPr>
            <a:xfrm>
              <a:off x="2591797" y="1935030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578;p45">
              <a:extLst>
                <a:ext uri="{FF2B5EF4-FFF2-40B4-BE49-F238E27FC236}">
                  <a16:creationId xmlns:a16="http://schemas.microsoft.com/office/drawing/2014/main" id="{8A8322D1-3631-4C26-9018-0126723AD4BB}"/>
                </a:ext>
              </a:extLst>
            </p:cNvPr>
            <p:cNvSpPr/>
            <p:nvPr/>
          </p:nvSpPr>
          <p:spPr>
            <a:xfrm>
              <a:off x="2454914" y="1607755"/>
              <a:ext cx="464132" cy="464168"/>
            </a:xfrm>
            <a:custGeom>
              <a:avLst/>
              <a:gdLst/>
              <a:ahLst/>
              <a:cxnLst/>
              <a:rect l="l" t="t" r="r" b="b"/>
              <a:pathLst>
                <a:path w="464132" h="464168" extrusionOk="0">
                  <a:moveTo>
                    <a:pt x="232066" y="0"/>
                  </a:moveTo>
                  <a:cubicBezTo>
                    <a:pt x="104602" y="0"/>
                    <a:pt x="0" y="104610"/>
                    <a:pt x="0" y="232084"/>
                  </a:cubicBezTo>
                  <a:cubicBezTo>
                    <a:pt x="0" y="359558"/>
                    <a:pt x="104602" y="464168"/>
                    <a:pt x="232066" y="464168"/>
                  </a:cubicBezTo>
                  <a:cubicBezTo>
                    <a:pt x="359530" y="464168"/>
                    <a:pt x="464132" y="359558"/>
                    <a:pt x="464132" y="232084"/>
                  </a:cubicBezTo>
                  <a:cubicBezTo>
                    <a:pt x="464132" y="104610"/>
                    <a:pt x="359530" y="0"/>
                    <a:pt x="232066" y="0"/>
                  </a:cubicBezTo>
                  <a:close/>
                  <a:moveTo>
                    <a:pt x="177676" y="55301"/>
                  </a:moveTo>
                  <a:cubicBezTo>
                    <a:pt x="185181" y="55301"/>
                    <a:pt x="191273" y="61385"/>
                    <a:pt x="191273" y="68900"/>
                  </a:cubicBezTo>
                  <a:cubicBezTo>
                    <a:pt x="191273" y="76416"/>
                    <a:pt x="185181" y="82499"/>
                    <a:pt x="177676" y="82499"/>
                  </a:cubicBezTo>
                  <a:cubicBezTo>
                    <a:pt x="170170" y="82499"/>
                    <a:pt x="164078" y="76406"/>
                    <a:pt x="164078" y="68900"/>
                  </a:cubicBezTo>
                  <a:cubicBezTo>
                    <a:pt x="164078" y="61394"/>
                    <a:pt x="170170" y="55301"/>
                    <a:pt x="177676" y="55301"/>
                  </a:cubicBezTo>
                  <a:close/>
                  <a:moveTo>
                    <a:pt x="150480" y="381670"/>
                  </a:moveTo>
                  <a:cubicBezTo>
                    <a:pt x="127990" y="381670"/>
                    <a:pt x="109687" y="363366"/>
                    <a:pt x="109687" y="340874"/>
                  </a:cubicBezTo>
                  <a:cubicBezTo>
                    <a:pt x="109687" y="318381"/>
                    <a:pt x="127990" y="300078"/>
                    <a:pt x="150480" y="300078"/>
                  </a:cubicBezTo>
                  <a:cubicBezTo>
                    <a:pt x="172971" y="300078"/>
                    <a:pt x="191273" y="318381"/>
                    <a:pt x="191273" y="340874"/>
                  </a:cubicBezTo>
                  <a:cubicBezTo>
                    <a:pt x="191273" y="363366"/>
                    <a:pt x="172971" y="381670"/>
                    <a:pt x="150480" y="381670"/>
                  </a:cubicBezTo>
                  <a:close/>
                  <a:moveTo>
                    <a:pt x="177676" y="272880"/>
                  </a:moveTo>
                  <a:cubicBezTo>
                    <a:pt x="170170" y="272880"/>
                    <a:pt x="164078" y="266788"/>
                    <a:pt x="164078" y="259281"/>
                  </a:cubicBezTo>
                  <a:cubicBezTo>
                    <a:pt x="164078" y="251775"/>
                    <a:pt x="170170" y="245683"/>
                    <a:pt x="177676" y="245683"/>
                  </a:cubicBezTo>
                  <a:cubicBezTo>
                    <a:pt x="185181" y="245683"/>
                    <a:pt x="191273" y="251766"/>
                    <a:pt x="191273" y="259281"/>
                  </a:cubicBezTo>
                  <a:cubicBezTo>
                    <a:pt x="191273" y="266797"/>
                    <a:pt x="185181" y="272880"/>
                    <a:pt x="177676" y="272880"/>
                  </a:cubicBezTo>
                  <a:close/>
                  <a:moveTo>
                    <a:pt x="177676" y="191288"/>
                  </a:moveTo>
                  <a:cubicBezTo>
                    <a:pt x="155185" y="191288"/>
                    <a:pt x="136883" y="209592"/>
                    <a:pt x="136883" y="232084"/>
                  </a:cubicBezTo>
                  <a:cubicBezTo>
                    <a:pt x="136883" y="254576"/>
                    <a:pt x="118580" y="272880"/>
                    <a:pt x="96090" y="272880"/>
                  </a:cubicBezTo>
                  <a:cubicBezTo>
                    <a:pt x="73599" y="272880"/>
                    <a:pt x="55297" y="254576"/>
                    <a:pt x="55297" y="232084"/>
                  </a:cubicBezTo>
                  <a:cubicBezTo>
                    <a:pt x="55297" y="164598"/>
                    <a:pt x="110195" y="109696"/>
                    <a:pt x="177676" y="109696"/>
                  </a:cubicBezTo>
                  <a:cubicBezTo>
                    <a:pt x="200166" y="109696"/>
                    <a:pt x="218468" y="128000"/>
                    <a:pt x="218468" y="150492"/>
                  </a:cubicBezTo>
                  <a:cubicBezTo>
                    <a:pt x="218468" y="172984"/>
                    <a:pt x="200166" y="191288"/>
                    <a:pt x="177676" y="191288"/>
                  </a:cubicBezTo>
                  <a:close/>
                  <a:moveTo>
                    <a:pt x="368042" y="136893"/>
                  </a:moveTo>
                  <a:cubicBezTo>
                    <a:pt x="375548" y="136893"/>
                    <a:pt x="381640" y="142977"/>
                    <a:pt x="381640" y="150492"/>
                  </a:cubicBezTo>
                  <a:cubicBezTo>
                    <a:pt x="381640" y="158008"/>
                    <a:pt x="375548" y="164091"/>
                    <a:pt x="368042" y="164091"/>
                  </a:cubicBezTo>
                  <a:cubicBezTo>
                    <a:pt x="360536" y="164091"/>
                    <a:pt x="354445" y="157999"/>
                    <a:pt x="354445" y="150492"/>
                  </a:cubicBezTo>
                  <a:cubicBezTo>
                    <a:pt x="354445" y="142986"/>
                    <a:pt x="360536" y="136893"/>
                    <a:pt x="368042" y="136893"/>
                  </a:cubicBezTo>
                  <a:close/>
                  <a:moveTo>
                    <a:pt x="286457" y="82499"/>
                  </a:moveTo>
                  <a:cubicBezTo>
                    <a:pt x="308947" y="82499"/>
                    <a:pt x="327249" y="100803"/>
                    <a:pt x="327249" y="123295"/>
                  </a:cubicBezTo>
                  <a:cubicBezTo>
                    <a:pt x="327249" y="145787"/>
                    <a:pt x="308947" y="164091"/>
                    <a:pt x="286457" y="164091"/>
                  </a:cubicBezTo>
                  <a:cubicBezTo>
                    <a:pt x="263966" y="164091"/>
                    <a:pt x="245664" y="145787"/>
                    <a:pt x="245664" y="123295"/>
                  </a:cubicBezTo>
                  <a:cubicBezTo>
                    <a:pt x="245664" y="100803"/>
                    <a:pt x="263966" y="82499"/>
                    <a:pt x="286457" y="82499"/>
                  </a:cubicBezTo>
                  <a:close/>
                  <a:moveTo>
                    <a:pt x="259261" y="218485"/>
                  </a:moveTo>
                  <a:cubicBezTo>
                    <a:pt x="266767" y="218485"/>
                    <a:pt x="272859" y="224569"/>
                    <a:pt x="272859" y="232084"/>
                  </a:cubicBezTo>
                  <a:cubicBezTo>
                    <a:pt x="272859" y="239600"/>
                    <a:pt x="266767" y="245683"/>
                    <a:pt x="259261" y="245683"/>
                  </a:cubicBezTo>
                  <a:cubicBezTo>
                    <a:pt x="251755" y="245683"/>
                    <a:pt x="245664" y="239591"/>
                    <a:pt x="245664" y="232084"/>
                  </a:cubicBezTo>
                  <a:cubicBezTo>
                    <a:pt x="245664" y="224578"/>
                    <a:pt x="251755" y="218485"/>
                    <a:pt x="259261" y="218485"/>
                  </a:cubicBezTo>
                  <a:close/>
                  <a:moveTo>
                    <a:pt x="259261" y="408867"/>
                  </a:moveTo>
                  <a:cubicBezTo>
                    <a:pt x="251755" y="408867"/>
                    <a:pt x="245664" y="402775"/>
                    <a:pt x="245664" y="395268"/>
                  </a:cubicBezTo>
                  <a:cubicBezTo>
                    <a:pt x="245664" y="387762"/>
                    <a:pt x="251755" y="381670"/>
                    <a:pt x="259261" y="381670"/>
                  </a:cubicBezTo>
                  <a:cubicBezTo>
                    <a:pt x="266767" y="381670"/>
                    <a:pt x="272859" y="387753"/>
                    <a:pt x="272859" y="395268"/>
                  </a:cubicBezTo>
                  <a:cubicBezTo>
                    <a:pt x="272859" y="402784"/>
                    <a:pt x="266767" y="408867"/>
                    <a:pt x="259261" y="408867"/>
                  </a:cubicBezTo>
                  <a:close/>
                  <a:moveTo>
                    <a:pt x="408835" y="232084"/>
                  </a:moveTo>
                  <a:cubicBezTo>
                    <a:pt x="408835" y="299570"/>
                    <a:pt x="353937" y="354472"/>
                    <a:pt x="286457" y="354472"/>
                  </a:cubicBezTo>
                  <a:cubicBezTo>
                    <a:pt x="263966" y="354472"/>
                    <a:pt x="245664" y="336168"/>
                    <a:pt x="245664" y="313676"/>
                  </a:cubicBezTo>
                  <a:cubicBezTo>
                    <a:pt x="245664" y="291184"/>
                    <a:pt x="263966" y="272880"/>
                    <a:pt x="286457" y="272880"/>
                  </a:cubicBezTo>
                  <a:cubicBezTo>
                    <a:pt x="308947" y="272880"/>
                    <a:pt x="327249" y="254576"/>
                    <a:pt x="327249" y="232084"/>
                  </a:cubicBezTo>
                  <a:cubicBezTo>
                    <a:pt x="327249" y="209592"/>
                    <a:pt x="345552" y="191288"/>
                    <a:pt x="368042" y="191288"/>
                  </a:cubicBezTo>
                  <a:cubicBezTo>
                    <a:pt x="390533" y="191288"/>
                    <a:pt x="408835" y="209592"/>
                    <a:pt x="408835" y="2320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579;p45">
              <a:extLst>
                <a:ext uri="{FF2B5EF4-FFF2-40B4-BE49-F238E27FC236}">
                  <a16:creationId xmlns:a16="http://schemas.microsoft.com/office/drawing/2014/main" id="{8F46BDD5-726C-4816-B788-A4601B0C51AF}"/>
                </a:ext>
              </a:extLst>
            </p:cNvPr>
            <p:cNvSpPr/>
            <p:nvPr/>
          </p:nvSpPr>
          <p:spPr>
            <a:xfrm>
              <a:off x="2727773" y="1826240"/>
              <a:ext cx="108780" cy="108789"/>
            </a:xfrm>
            <a:custGeom>
              <a:avLst/>
              <a:gdLst/>
              <a:ahLst/>
              <a:cxnLst/>
              <a:rect l="l" t="t" r="r" b="b"/>
              <a:pathLst>
                <a:path w="108780" h="108789" extrusionOk="0">
                  <a:moveTo>
                    <a:pt x="81586" y="13599"/>
                  </a:moveTo>
                  <a:cubicBezTo>
                    <a:pt x="81586" y="51086"/>
                    <a:pt x="51082" y="81592"/>
                    <a:pt x="13598" y="81592"/>
                  </a:cubicBezTo>
                  <a:cubicBezTo>
                    <a:pt x="6092" y="81592"/>
                    <a:pt x="0" y="87684"/>
                    <a:pt x="0" y="95191"/>
                  </a:cubicBezTo>
                  <a:cubicBezTo>
                    <a:pt x="0" y="102697"/>
                    <a:pt x="6092" y="108789"/>
                    <a:pt x="13598" y="108789"/>
                  </a:cubicBezTo>
                  <a:cubicBezTo>
                    <a:pt x="66075" y="108789"/>
                    <a:pt x="108781" y="66081"/>
                    <a:pt x="108781" y="13599"/>
                  </a:cubicBezTo>
                  <a:cubicBezTo>
                    <a:pt x="108781" y="6092"/>
                    <a:pt x="102689" y="0"/>
                    <a:pt x="95183" y="0"/>
                  </a:cubicBezTo>
                  <a:cubicBezTo>
                    <a:pt x="87677" y="0"/>
                    <a:pt x="81586" y="6092"/>
                    <a:pt x="81586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Google Shape;2547;p44">
            <a:extLst>
              <a:ext uri="{FF2B5EF4-FFF2-40B4-BE49-F238E27FC236}">
                <a16:creationId xmlns:a16="http://schemas.microsoft.com/office/drawing/2014/main" id="{2666D9DD-5AB9-4941-B2FB-E4F8A92060AB}"/>
              </a:ext>
            </a:extLst>
          </p:cNvPr>
          <p:cNvSpPr txBox="1">
            <a:spLocks/>
          </p:cNvSpPr>
          <p:nvPr/>
        </p:nvSpPr>
        <p:spPr>
          <a:xfrm>
            <a:off x="6216476" y="1981374"/>
            <a:ext cx="27924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None/>
              <a:defRPr sz="1400" b="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indent="0"/>
            <a:r>
              <a:rPr lang="hr-BA" dirty="0">
                <a:latin typeface="Signika Negative" panose="020B0604020202020204" charset="0"/>
              </a:rPr>
              <a:t>Formiranje biofilma kao glavnog faktora virulencije, biti će zabilježeno kod većine izolata.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4E14F8-A853-401C-95D7-7AB8D1F21CB6}"/>
              </a:ext>
            </a:extLst>
          </p:cNvPr>
          <p:cNvSpPr/>
          <p:nvPr/>
        </p:nvSpPr>
        <p:spPr>
          <a:xfrm>
            <a:off x="1320403" y="4236770"/>
            <a:ext cx="7483944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hr-BA" sz="1600" b="1" kern="100" dirty="0">
                <a:solidFill>
                  <a:schemeClr val="bg2">
                    <a:lumMod val="25000"/>
                  </a:schemeClr>
                </a:solidFill>
                <a:latin typeface="Signika Negative" panose="020B0604020202020204" charset="0"/>
                <a:ea typeface="Aptos"/>
                <a:cs typeface="Times New Roman" panose="02020603050405020304" pitchFamily="18" charset="0"/>
              </a:rPr>
              <a:t>Među očekivanim rezultatima bila bi i potencijalna identifikacija izolata visokog rizika (tzv. high-risk clones), koji istovremeno nose više virulentnih i rezistentnih osobina.</a:t>
            </a:r>
            <a:endParaRPr lang="en-GB" b="1" kern="100" dirty="0">
              <a:solidFill>
                <a:schemeClr val="bg2">
                  <a:lumMod val="25000"/>
                </a:schemeClr>
              </a:solidFill>
              <a:effectLst/>
              <a:latin typeface="Signika Negative" panose="020B0604020202020204" charset="0"/>
              <a:ea typeface="Aptos"/>
              <a:cs typeface="Times New Roman" panose="02020603050405020304" pitchFamily="18" charset="0"/>
            </a:endParaRPr>
          </a:p>
        </p:txBody>
      </p:sp>
      <p:grpSp>
        <p:nvGrpSpPr>
          <p:cNvPr id="23" name="Google Shape;3737;p71">
            <a:extLst>
              <a:ext uri="{FF2B5EF4-FFF2-40B4-BE49-F238E27FC236}">
                <a16:creationId xmlns:a16="http://schemas.microsoft.com/office/drawing/2014/main" id="{65F5184A-5B14-4196-9BB0-32FB4157CE3E}"/>
              </a:ext>
            </a:extLst>
          </p:cNvPr>
          <p:cNvGrpSpPr/>
          <p:nvPr/>
        </p:nvGrpSpPr>
        <p:grpSpPr>
          <a:xfrm>
            <a:off x="766147" y="4454353"/>
            <a:ext cx="464132" cy="299170"/>
            <a:chOff x="987187" y="3119411"/>
            <a:chExt cx="464132" cy="299170"/>
          </a:xfrm>
        </p:grpSpPr>
        <p:sp>
          <p:nvSpPr>
            <p:cNvPr id="24" name="Google Shape;3738;p71">
              <a:extLst>
                <a:ext uri="{FF2B5EF4-FFF2-40B4-BE49-F238E27FC236}">
                  <a16:creationId xmlns:a16="http://schemas.microsoft.com/office/drawing/2014/main" id="{F27FCC58-EDA2-400A-A7AA-200608C8E987}"/>
                </a:ext>
              </a:extLst>
            </p:cNvPr>
            <p:cNvSpPr/>
            <p:nvPr/>
          </p:nvSpPr>
          <p:spPr>
            <a:xfrm>
              <a:off x="1205655" y="3255099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739;p71">
              <a:extLst>
                <a:ext uri="{FF2B5EF4-FFF2-40B4-BE49-F238E27FC236}">
                  <a16:creationId xmlns:a16="http://schemas.microsoft.com/office/drawing/2014/main" id="{925A117F-A98C-4014-9B88-5C2CD396956E}"/>
                </a:ext>
              </a:extLst>
            </p:cNvPr>
            <p:cNvSpPr/>
            <p:nvPr/>
          </p:nvSpPr>
          <p:spPr>
            <a:xfrm>
              <a:off x="1341631" y="3200704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3740;p71">
              <a:extLst>
                <a:ext uri="{FF2B5EF4-FFF2-40B4-BE49-F238E27FC236}">
                  <a16:creationId xmlns:a16="http://schemas.microsoft.com/office/drawing/2014/main" id="{44D1494E-146B-4ADA-A1EB-6FAE06A4CE16}"/>
                </a:ext>
              </a:extLst>
            </p:cNvPr>
            <p:cNvSpPr/>
            <p:nvPr/>
          </p:nvSpPr>
          <p:spPr>
            <a:xfrm>
              <a:off x="1069679" y="3309494"/>
              <a:ext cx="27195" cy="27197"/>
            </a:xfrm>
            <a:custGeom>
              <a:avLst/>
              <a:gdLst/>
              <a:ahLst/>
              <a:cxnLst/>
              <a:rect l="l" t="t" r="r" b="b"/>
              <a:pathLst>
                <a:path w="27195" h="27197" extrusionOk="0">
                  <a:moveTo>
                    <a:pt x="27195" y="13599"/>
                  </a:moveTo>
                  <a:cubicBezTo>
                    <a:pt x="27195" y="21109"/>
                    <a:pt x="21107" y="27197"/>
                    <a:pt x="13598" y="27197"/>
                  </a:cubicBezTo>
                  <a:cubicBezTo>
                    <a:pt x="6088" y="27197"/>
                    <a:pt x="0" y="21109"/>
                    <a:pt x="0" y="13599"/>
                  </a:cubicBezTo>
                  <a:cubicBezTo>
                    <a:pt x="0" y="6088"/>
                    <a:pt x="6088" y="0"/>
                    <a:pt x="13598" y="0"/>
                  </a:cubicBezTo>
                  <a:cubicBezTo>
                    <a:pt x="21107" y="0"/>
                    <a:pt x="27195" y="6088"/>
                    <a:pt x="27195" y="135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3741;p71">
              <a:extLst>
                <a:ext uri="{FF2B5EF4-FFF2-40B4-BE49-F238E27FC236}">
                  <a16:creationId xmlns:a16="http://schemas.microsoft.com/office/drawing/2014/main" id="{9E8627C1-7720-4F2C-A511-A316DCDBB68F}"/>
                </a:ext>
              </a:extLst>
            </p:cNvPr>
            <p:cNvSpPr/>
            <p:nvPr/>
          </p:nvSpPr>
          <p:spPr>
            <a:xfrm>
              <a:off x="987187" y="3119411"/>
              <a:ext cx="464132" cy="299170"/>
            </a:xfrm>
            <a:custGeom>
              <a:avLst/>
              <a:gdLst/>
              <a:ahLst/>
              <a:cxnLst/>
              <a:rect l="l" t="t" r="r" b="b"/>
              <a:pathLst>
                <a:path w="464132" h="299170" extrusionOk="0">
                  <a:moveTo>
                    <a:pt x="450825" y="0"/>
                  </a:moveTo>
                  <a:lnTo>
                    <a:pt x="122977" y="0"/>
                  </a:lnTo>
                  <a:cubicBezTo>
                    <a:pt x="115543" y="0"/>
                    <a:pt x="109642" y="6083"/>
                    <a:pt x="109687" y="13517"/>
                  </a:cubicBezTo>
                  <a:cubicBezTo>
                    <a:pt x="109742" y="22964"/>
                    <a:pt x="100133" y="30207"/>
                    <a:pt x="90179" y="25937"/>
                  </a:cubicBezTo>
                  <a:cubicBezTo>
                    <a:pt x="85348" y="23861"/>
                    <a:pt x="82447" y="18966"/>
                    <a:pt x="82492" y="13716"/>
                  </a:cubicBezTo>
                  <a:cubicBezTo>
                    <a:pt x="82556" y="6147"/>
                    <a:pt x="76455" y="0"/>
                    <a:pt x="68895" y="0"/>
                  </a:cubicBezTo>
                  <a:lnTo>
                    <a:pt x="13308" y="0"/>
                  </a:lnTo>
                  <a:cubicBezTo>
                    <a:pt x="5956" y="0"/>
                    <a:pt x="0" y="5956"/>
                    <a:pt x="0" y="13309"/>
                  </a:cubicBezTo>
                  <a:lnTo>
                    <a:pt x="0" y="285862"/>
                  </a:lnTo>
                  <a:cubicBezTo>
                    <a:pt x="0" y="293215"/>
                    <a:pt x="5956" y="299171"/>
                    <a:pt x="13308" y="299171"/>
                  </a:cubicBezTo>
                  <a:lnTo>
                    <a:pt x="341155" y="299171"/>
                  </a:lnTo>
                  <a:cubicBezTo>
                    <a:pt x="348589" y="299171"/>
                    <a:pt x="354490" y="293088"/>
                    <a:pt x="354445" y="285654"/>
                  </a:cubicBezTo>
                  <a:cubicBezTo>
                    <a:pt x="354390" y="276207"/>
                    <a:pt x="363999" y="268964"/>
                    <a:pt x="373953" y="273234"/>
                  </a:cubicBezTo>
                  <a:cubicBezTo>
                    <a:pt x="378784" y="275310"/>
                    <a:pt x="381685" y="280205"/>
                    <a:pt x="381640" y="285455"/>
                  </a:cubicBezTo>
                  <a:cubicBezTo>
                    <a:pt x="381576" y="293024"/>
                    <a:pt x="387677" y="299171"/>
                    <a:pt x="395238" y="299171"/>
                  </a:cubicBezTo>
                  <a:lnTo>
                    <a:pt x="450825" y="299171"/>
                  </a:lnTo>
                  <a:cubicBezTo>
                    <a:pt x="458176" y="299171"/>
                    <a:pt x="464132" y="293215"/>
                    <a:pt x="464132" y="285862"/>
                  </a:cubicBezTo>
                  <a:lnTo>
                    <a:pt x="464132" y="13309"/>
                  </a:lnTo>
                  <a:cubicBezTo>
                    <a:pt x="464132" y="5956"/>
                    <a:pt x="458176" y="0"/>
                    <a:pt x="450825" y="0"/>
                  </a:cubicBezTo>
                  <a:close/>
                  <a:moveTo>
                    <a:pt x="109687" y="81293"/>
                  </a:moveTo>
                  <a:cubicBezTo>
                    <a:pt x="117193" y="81293"/>
                    <a:pt x="123285" y="87376"/>
                    <a:pt x="123285" y="94892"/>
                  </a:cubicBezTo>
                  <a:cubicBezTo>
                    <a:pt x="123285" y="102407"/>
                    <a:pt x="117193" y="108490"/>
                    <a:pt x="109687" y="108490"/>
                  </a:cubicBezTo>
                  <a:cubicBezTo>
                    <a:pt x="102182" y="108490"/>
                    <a:pt x="96090" y="102398"/>
                    <a:pt x="96090" y="94892"/>
                  </a:cubicBezTo>
                  <a:cubicBezTo>
                    <a:pt x="96090" y="87385"/>
                    <a:pt x="102182" y="81293"/>
                    <a:pt x="109687" y="81293"/>
                  </a:cubicBezTo>
                  <a:close/>
                  <a:moveTo>
                    <a:pt x="96090" y="244477"/>
                  </a:moveTo>
                  <a:cubicBezTo>
                    <a:pt x="73599" y="244477"/>
                    <a:pt x="55297" y="226173"/>
                    <a:pt x="55297" y="203681"/>
                  </a:cubicBezTo>
                  <a:cubicBezTo>
                    <a:pt x="55297" y="181189"/>
                    <a:pt x="73599" y="162885"/>
                    <a:pt x="96090" y="162885"/>
                  </a:cubicBezTo>
                  <a:cubicBezTo>
                    <a:pt x="118580" y="162885"/>
                    <a:pt x="136883" y="181189"/>
                    <a:pt x="136883" y="203681"/>
                  </a:cubicBezTo>
                  <a:cubicBezTo>
                    <a:pt x="136883" y="226173"/>
                    <a:pt x="118580" y="244477"/>
                    <a:pt x="96090" y="244477"/>
                  </a:cubicBezTo>
                  <a:close/>
                  <a:moveTo>
                    <a:pt x="286103" y="163184"/>
                  </a:moveTo>
                  <a:lnTo>
                    <a:pt x="270357" y="163184"/>
                  </a:lnTo>
                  <a:cubicBezTo>
                    <a:pt x="269886" y="164508"/>
                    <a:pt x="269378" y="165804"/>
                    <a:pt x="268771" y="167064"/>
                  </a:cubicBezTo>
                  <a:lnTo>
                    <a:pt x="279875" y="178170"/>
                  </a:lnTo>
                  <a:cubicBezTo>
                    <a:pt x="284816" y="183111"/>
                    <a:pt x="285523" y="191052"/>
                    <a:pt x="281154" y="196501"/>
                  </a:cubicBezTo>
                  <a:cubicBezTo>
                    <a:pt x="275986" y="202938"/>
                    <a:pt x="266568" y="203318"/>
                    <a:pt x="260893" y="197652"/>
                  </a:cubicBezTo>
                  <a:lnTo>
                    <a:pt x="249544" y="186302"/>
                  </a:lnTo>
                  <a:cubicBezTo>
                    <a:pt x="248284" y="186909"/>
                    <a:pt x="246996" y="187417"/>
                    <a:pt x="245664" y="187888"/>
                  </a:cubicBezTo>
                  <a:lnTo>
                    <a:pt x="245664" y="203636"/>
                  </a:lnTo>
                  <a:cubicBezTo>
                    <a:pt x="245664" y="210625"/>
                    <a:pt x="240542" y="216745"/>
                    <a:pt x="233598" y="217506"/>
                  </a:cubicBezTo>
                  <a:cubicBezTo>
                    <a:pt x="225394" y="218395"/>
                    <a:pt x="218468" y="212013"/>
                    <a:pt x="218468" y="203989"/>
                  </a:cubicBezTo>
                  <a:lnTo>
                    <a:pt x="218468" y="187888"/>
                  </a:lnTo>
                  <a:cubicBezTo>
                    <a:pt x="217145" y="187417"/>
                    <a:pt x="215849" y="186909"/>
                    <a:pt x="214589" y="186302"/>
                  </a:cubicBezTo>
                  <a:lnTo>
                    <a:pt x="203484" y="197407"/>
                  </a:lnTo>
                  <a:cubicBezTo>
                    <a:pt x="198543" y="202348"/>
                    <a:pt x="190602" y="203055"/>
                    <a:pt x="185154" y="198686"/>
                  </a:cubicBezTo>
                  <a:cubicBezTo>
                    <a:pt x="178718" y="193518"/>
                    <a:pt x="178337" y="184099"/>
                    <a:pt x="184003" y="178424"/>
                  </a:cubicBezTo>
                  <a:lnTo>
                    <a:pt x="195352" y="167073"/>
                  </a:lnTo>
                  <a:cubicBezTo>
                    <a:pt x="194754" y="165813"/>
                    <a:pt x="194238" y="164526"/>
                    <a:pt x="193766" y="163193"/>
                  </a:cubicBezTo>
                  <a:lnTo>
                    <a:pt x="178020" y="163193"/>
                  </a:lnTo>
                  <a:cubicBezTo>
                    <a:pt x="171031" y="163193"/>
                    <a:pt x="164912" y="158071"/>
                    <a:pt x="164150" y="151127"/>
                  </a:cubicBezTo>
                  <a:cubicBezTo>
                    <a:pt x="163262" y="142922"/>
                    <a:pt x="169644" y="135996"/>
                    <a:pt x="177667" y="135996"/>
                  </a:cubicBezTo>
                  <a:lnTo>
                    <a:pt x="193766" y="135996"/>
                  </a:lnTo>
                  <a:cubicBezTo>
                    <a:pt x="194238" y="134672"/>
                    <a:pt x="194745" y="133376"/>
                    <a:pt x="195352" y="132116"/>
                  </a:cubicBezTo>
                  <a:lnTo>
                    <a:pt x="184248" y="121010"/>
                  </a:lnTo>
                  <a:cubicBezTo>
                    <a:pt x="179307" y="116069"/>
                    <a:pt x="178600" y="108128"/>
                    <a:pt x="182970" y="102679"/>
                  </a:cubicBezTo>
                  <a:cubicBezTo>
                    <a:pt x="188137" y="96242"/>
                    <a:pt x="197555" y="95862"/>
                    <a:pt x="203230" y="101528"/>
                  </a:cubicBezTo>
                  <a:lnTo>
                    <a:pt x="214579" y="112878"/>
                  </a:lnTo>
                  <a:cubicBezTo>
                    <a:pt x="215840" y="112280"/>
                    <a:pt x="217127" y="111763"/>
                    <a:pt x="218459" y="111292"/>
                  </a:cubicBezTo>
                  <a:lnTo>
                    <a:pt x="218459" y="95544"/>
                  </a:lnTo>
                  <a:cubicBezTo>
                    <a:pt x="218459" y="88555"/>
                    <a:pt x="223581" y="82435"/>
                    <a:pt x="230525" y="81674"/>
                  </a:cubicBezTo>
                  <a:cubicBezTo>
                    <a:pt x="238729" y="80785"/>
                    <a:pt x="245655" y="87167"/>
                    <a:pt x="245655" y="95191"/>
                  </a:cubicBezTo>
                  <a:lnTo>
                    <a:pt x="245655" y="111292"/>
                  </a:lnTo>
                  <a:cubicBezTo>
                    <a:pt x="246978" y="111763"/>
                    <a:pt x="248274" y="112271"/>
                    <a:pt x="249534" y="112878"/>
                  </a:cubicBezTo>
                  <a:lnTo>
                    <a:pt x="260639" y="101773"/>
                  </a:lnTo>
                  <a:cubicBezTo>
                    <a:pt x="265580" y="96832"/>
                    <a:pt x="273521" y="96125"/>
                    <a:pt x="278969" y="100494"/>
                  </a:cubicBezTo>
                  <a:cubicBezTo>
                    <a:pt x="285405" y="105662"/>
                    <a:pt x="285786" y="115081"/>
                    <a:pt x="280120" y="120756"/>
                  </a:cubicBezTo>
                  <a:lnTo>
                    <a:pt x="268771" y="132107"/>
                  </a:lnTo>
                  <a:cubicBezTo>
                    <a:pt x="269378" y="133367"/>
                    <a:pt x="269886" y="134654"/>
                    <a:pt x="270357" y="135987"/>
                  </a:cubicBezTo>
                  <a:lnTo>
                    <a:pt x="286457" y="135987"/>
                  </a:lnTo>
                  <a:cubicBezTo>
                    <a:pt x="294479" y="135987"/>
                    <a:pt x="300861" y="142913"/>
                    <a:pt x="299973" y="151118"/>
                  </a:cubicBezTo>
                  <a:cubicBezTo>
                    <a:pt x="299220" y="158062"/>
                    <a:pt x="293092" y="163184"/>
                    <a:pt x="286103" y="163184"/>
                  </a:cubicBezTo>
                  <a:close/>
                  <a:moveTo>
                    <a:pt x="354445" y="217280"/>
                  </a:moveTo>
                  <a:cubicBezTo>
                    <a:pt x="346939" y="217280"/>
                    <a:pt x="340847" y="211187"/>
                    <a:pt x="340847" y="203681"/>
                  </a:cubicBezTo>
                  <a:cubicBezTo>
                    <a:pt x="340847" y="196174"/>
                    <a:pt x="346939" y="190082"/>
                    <a:pt x="354445" y="190082"/>
                  </a:cubicBezTo>
                  <a:cubicBezTo>
                    <a:pt x="361951" y="190082"/>
                    <a:pt x="368042" y="196165"/>
                    <a:pt x="368042" y="203681"/>
                  </a:cubicBezTo>
                  <a:cubicBezTo>
                    <a:pt x="368042" y="211197"/>
                    <a:pt x="361951" y="217280"/>
                    <a:pt x="354445" y="217280"/>
                  </a:cubicBezTo>
                  <a:close/>
                  <a:moveTo>
                    <a:pt x="368042" y="135688"/>
                  </a:moveTo>
                  <a:cubicBezTo>
                    <a:pt x="345552" y="135688"/>
                    <a:pt x="327249" y="117384"/>
                    <a:pt x="327249" y="94892"/>
                  </a:cubicBezTo>
                  <a:cubicBezTo>
                    <a:pt x="327249" y="72399"/>
                    <a:pt x="345552" y="54095"/>
                    <a:pt x="368042" y="54095"/>
                  </a:cubicBezTo>
                  <a:cubicBezTo>
                    <a:pt x="390533" y="54095"/>
                    <a:pt x="408835" y="72399"/>
                    <a:pt x="408835" y="94892"/>
                  </a:cubicBezTo>
                  <a:cubicBezTo>
                    <a:pt x="408835" y="117384"/>
                    <a:pt x="390533" y="135688"/>
                    <a:pt x="368042" y="1356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106647"/>
      </p:ext>
    </p:extLst>
  </p:cSld>
  <p:clrMapOvr>
    <a:masterClrMapping/>
  </p:clrMapOvr>
</p:sld>
</file>

<file path=ppt/theme/theme1.xml><?xml version="1.0" encoding="utf-8"?>
<a:theme xmlns:a="http://schemas.openxmlformats.org/drawingml/2006/main" name="Microbiology - Bachelor of Science in Biological Sciences by Slidesgo">
  <a:themeElements>
    <a:clrScheme name="Simple Light">
      <a:dk1>
        <a:srgbClr val="0E103E"/>
      </a:dk1>
      <a:lt1>
        <a:srgbClr val="FFFFFF"/>
      </a:lt1>
      <a:dk2>
        <a:srgbClr val="EBF3FF"/>
      </a:dk2>
      <a:lt2>
        <a:srgbClr val="D6EAFF"/>
      </a:lt2>
      <a:accent1>
        <a:srgbClr val="A5C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E10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671</Words>
  <Application>Microsoft Office PowerPoint</Application>
  <PresentationFormat>On-screen Show (16:9)</PresentationFormat>
  <Paragraphs>63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Wingdings</vt:lpstr>
      <vt:lpstr>Calibri</vt:lpstr>
      <vt:lpstr>Signika Negative</vt:lpstr>
      <vt:lpstr>Arial</vt:lpstr>
      <vt:lpstr>DM Sans</vt:lpstr>
      <vt:lpstr>Microbiology - Bachelor of Science in Biological Sciences by Slidesgo</vt:lpstr>
      <vt:lpstr>Naziv projekta:  Vezanost gena za faktore virulencije i produkciju biofilma sa antibiotskom rezistencijom Pseudomonas aeruginosa izolata</vt:lpstr>
      <vt:lpstr> Naučno područje: Biološke nauke  Naučno polje: Mikrobiologija i molekularna biologija  Predmet istraživanja</vt:lpstr>
      <vt:lpstr>                 Ciljevi istraživanja   Opći cilj istraživanja je:   Ispitati povezanost između gena za virulenciju i produkcije biofilma sa antibiotskom rezistencijom kod P. aeruginosa izolata.    </vt:lpstr>
      <vt:lpstr>Pojedinačni ciljevi istraživanja</vt:lpstr>
      <vt:lpstr>Hipoteze/istraživačka pitanja  </vt:lpstr>
      <vt:lpstr>Metode istraživanja </vt:lpstr>
      <vt:lpstr>Metode istraživanja </vt:lpstr>
      <vt:lpstr>PowerPoint Presentation</vt:lpstr>
      <vt:lpstr>Očekivani rezultati istraživanja </vt:lpstr>
      <vt:lpstr>Očekivane praktične implikacije </vt:lpstr>
      <vt:lpstr>Projektni tim: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MICROBIOLOGY BACHELOR OF SCIENCE IN BIOLOGICAL SCIENCES</dc:title>
  <dc:creator>KORISNIK</dc:creator>
  <cp:lastModifiedBy>Darja</cp:lastModifiedBy>
  <cp:revision>31</cp:revision>
  <dcterms:modified xsi:type="dcterms:W3CDTF">2026-01-15T12:57:35Z</dcterms:modified>
</cp:coreProperties>
</file>